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ags/tag19.xml" ContentType="application/vnd.openxmlformats-officedocument.presentationml.tag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heme/theme3.xml" ContentType="application/vnd.openxmlformats-officedocument.them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34.xml" ContentType="application/vnd.openxmlformats-officedocument.presentationml.tags+xml"/>
  <Override PartName="/ppt/notesSlides/notesSlide4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notesSlides/notesSlide5.xml" ContentType="application/vnd.openxmlformats-officedocument.presentationml.notesSlide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7" r:id="rId2"/>
  </p:sldMasterIdLst>
  <p:notesMasterIdLst>
    <p:notesMasterId r:id="rId31"/>
  </p:notesMasterIdLst>
  <p:sldIdLst>
    <p:sldId id="335" r:id="rId3"/>
    <p:sldId id="337" r:id="rId4"/>
    <p:sldId id="375" r:id="rId5"/>
    <p:sldId id="374" r:id="rId6"/>
    <p:sldId id="348" r:id="rId7"/>
    <p:sldId id="349" r:id="rId8"/>
    <p:sldId id="352" r:id="rId9"/>
    <p:sldId id="364" r:id="rId10"/>
    <p:sldId id="353" r:id="rId11"/>
    <p:sldId id="357" r:id="rId12"/>
    <p:sldId id="354" r:id="rId13"/>
    <p:sldId id="356" r:id="rId14"/>
    <p:sldId id="355" r:id="rId15"/>
    <p:sldId id="360" r:id="rId16"/>
    <p:sldId id="368" r:id="rId17"/>
    <p:sldId id="369" r:id="rId18"/>
    <p:sldId id="362" r:id="rId19"/>
    <p:sldId id="363" r:id="rId20"/>
    <p:sldId id="365" r:id="rId21"/>
    <p:sldId id="367" r:id="rId22"/>
    <p:sldId id="366" r:id="rId23"/>
    <p:sldId id="371" r:id="rId24"/>
    <p:sldId id="379" r:id="rId25"/>
    <p:sldId id="372" r:id="rId26"/>
    <p:sldId id="373" r:id="rId27"/>
    <p:sldId id="376" r:id="rId28"/>
    <p:sldId id="267" r:id="rId29"/>
    <p:sldId id="346" r:id="rId30"/>
  </p:sldIdLst>
  <p:sldSz cx="12192000" cy="6858000"/>
  <p:notesSz cx="6858000" cy="9144000"/>
  <p:custDataLst>
    <p:tags r:id="rId32"/>
  </p:custData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NOW Entwurf" id="{24818216-10DA-47A2-BFB2-844B5144C1BE}">
          <p14:sldIdLst>
            <p14:sldId id="335"/>
            <p14:sldId id="337"/>
            <p14:sldId id="375"/>
            <p14:sldId id="374"/>
            <p14:sldId id="348"/>
            <p14:sldId id="349"/>
            <p14:sldId id="352"/>
            <p14:sldId id="364"/>
            <p14:sldId id="353"/>
            <p14:sldId id="357"/>
            <p14:sldId id="354"/>
            <p14:sldId id="356"/>
            <p14:sldId id="355"/>
            <p14:sldId id="360"/>
            <p14:sldId id="368"/>
            <p14:sldId id="369"/>
            <p14:sldId id="362"/>
            <p14:sldId id="363"/>
            <p14:sldId id="365"/>
            <p14:sldId id="367"/>
            <p14:sldId id="366"/>
            <p14:sldId id="371"/>
            <p14:sldId id="379"/>
            <p14:sldId id="372"/>
            <p14:sldId id="373"/>
            <p14:sldId id="376"/>
            <p14:sldId id="267"/>
            <p14:sldId id="346"/>
          </p14:sldIdLst>
        </p14:section>
        <p14:section name="Masterfolien" id="{49A4C30B-815D-409A-8D97-B2A70C1598A1}">
          <p14:sldIdLst/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 weider" initials="mw" lastIdx="8" clrIdx="0">
    <p:extLst>
      <p:ext uri="{19B8F6BF-5375-455C-9EA6-DF929625EA0E}">
        <p15:presenceInfo xmlns:p15="http://schemas.microsoft.com/office/powerpoint/2012/main" userId="S-1-5-21-821696366-998188004-1831040094-2185" providerId="AD"/>
      </p:ext>
    </p:extLst>
  </p:cmAuthor>
  <p:cmAuthor id="2" name="Roman Wolf" initials="RW" lastIdx="4" clrIdx="1">
    <p:extLst>
      <p:ext uri="{19B8F6BF-5375-455C-9EA6-DF929625EA0E}">
        <p15:presenceInfo xmlns:p15="http://schemas.microsoft.com/office/powerpoint/2012/main" userId="S-1-5-21-821696366-998188004-1831040094-115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4061"/>
    <a:srgbClr val="4F81BD"/>
    <a:srgbClr val="FFCC00"/>
    <a:srgbClr val="FFB070"/>
    <a:srgbClr val="58A618"/>
    <a:srgbClr val="58A67C"/>
    <a:srgbClr val="FECC00"/>
    <a:srgbClr val="000000"/>
    <a:srgbClr val="165788"/>
    <a:srgbClr val="F6F6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14" autoAdjust="0"/>
    <p:restoredTop sz="90049" autoAdjust="0"/>
  </p:normalViewPr>
  <p:slideViewPr>
    <p:cSldViewPr snapToGrid="0" showGuides="1">
      <p:cViewPr varScale="1">
        <p:scale>
          <a:sx n="75" d="100"/>
          <a:sy n="75" d="100"/>
        </p:scale>
        <p:origin x="826" y="67"/>
      </p:cViewPr>
      <p:guideLst/>
    </p:cSldViewPr>
  </p:slideViewPr>
  <p:outlineViewPr>
    <p:cViewPr>
      <p:scale>
        <a:sx n="33" d="100"/>
        <a:sy n="33" d="100"/>
      </p:scale>
      <p:origin x="0" y="-9221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4718"/>
    </p:cViewPr>
  </p:sorterViewPr>
  <p:notesViewPr>
    <p:cSldViewPr snapToGrid="0" showGuides="1">
      <p:cViewPr varScale="1">
        <p:scale>
          <a:sx n="64" d="100"/>
          <a:sy n="64" d="100"/>
        </p:scale>
        <p:origin x="3115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-Arbeitsblat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8874021813017"/>
          <c:y val="8.8908075438018597E-2"/>
          <c:w val="0.7022251956373966"/>
          <c:h val="0.73703663456262436"/>
        </c:manualLayout>
      </c:layout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856-40B7-B033-DD9B325D16DF}"/>
              </c:ext>
            </c:extLst>
          </c:dPt>
          <c:dPt>
            <c:idx val="1"/>
            <c:bubble3D val="0"/>
            <c:spPr>
              <a:solidFill>
                <a:schemeClr val="bg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856-40B7-B033-DD9B325D16D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856-40B7-B033-DD9B325D16DF}"/>
              </c:ext>
            </c:extLst>
          </c:dPt>
          <c:dPt>
            <c:idx val="3"/>
            <c:bubble3D val="0"/>
            <c:spPr>
              <a:solidFill>
                <a:schemeClr val="accent1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856-40B7-B033-DD9B325D16DF}"/>
              </c:ext>
            </c:extLst>
          </c:dPt>
          <c:dLbls>
            <c:delete val="1"/>
          </c:dLbls>
          <c:cat>
            <c:strRef>
              <c:f>Tabelle1!$A$2:$A$5</c:f>
              <c:strCache>
                <c:ptCount val="4"/>
                <c:pt idx="0">
                  <c:v>Lorem Ipsum</c:v>
                </c:pt>
                <c:pt idx="1">
                  <c:v>Lorem Ipsum dolor</c:v>
                </c:pt>
                <c:pt idx="2">
                  <c:v>Lorem</c:v>
                </c:pt>
                <c:pt idx="3">
                  <c:v>Lorem Ipsum</c:v>
                </c:pt>
              </c:strCache>
            </c:strRef>
          </c:cat>
          <c:val>
            <c:numRef>
              <c:f>Tabelle1!$B$2:$B$5</c:f>
              <c:numCache>
                <c:formatCode>General</c:formatCode>
                <c:ptCount val="4"/>
                <c:pt idx="0">
                  <c:v>6</c:v>
                </c:pt>
                <c:pt idx="1">
                  <c:v>5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856-40B7-B033-DD9B325D16D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5.0166666624059456E-2"/>
          <c:y val="0.77750739718151818"/>
          <c:w val="0.91349134302442847"/>
          <c:h val="0.11390153025057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671-4BB3-941B-28214AA4A220}"/>
              </c:ext>
            </c:extLst>
          </c:dPt>
          <c:dPt>
            <c:idx val="1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671-4BB3-941B-28214AA4A220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71-4BB3-941B-28214AA4A22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87C-4614-9DA1-040928D132B1}"/>
              </c:ext>
            </c:extLst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87C-4614-9DA1-040928D132B1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87C-4614-9DA1-040928D13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Verkauf</c:v>
                </c:pt>
              </c:strCache>
            </c:strRef>
          </c:tx>
          <c:spPr>
            <a:solidFill>
              <a:schemeClr val="tx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3C9-4EF8-9293-5F2F19B9B3FB}"/>
              </c:ext>
            </c:extLst>
          </c:dPt>
          <c:dPt>
            <c:idx val="1"/>
            <c:bubble3D val="0"/>
            <c:spPr>
              <a:solidFill>
                <a:schemeClr val="tx1">
                  <a:lumMod val="75000"/>
                  <a:lumOff val="25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3C9-4EF8-9293-5F2F19B9B3FB}"/>
              </c:ext>
            </c:extLst>
          </c:dPt>
          <c:cat>
            <c:strRef>
              <c:f>Tabelle1!$A$2:$A$3</c:f>
              <c:strCache>
                <c:ptCount val="2"/>
                <c:pt idx="0">
                  <c:v>1. Quartal</c:v>
                </c:pt>
                <c:pt idx="1">
                  <c:v>2. Quartal</c:v>
                </c:pt>
              </c:strCache>
            </c:strRef>
          </c:cat>
          <c:val>
            <c:numRef>
              <c:f>Tabelle1!$B$2:$B$3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3C9-4EF8-9293-5F2F19B9B3F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8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 w="3175"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A50E71-18DE-424B-A1CD-495862DC5D4A}" type="datetimeFigureOut">
              <a:rPr lang="de-DE" smtClean="0"/>
              <a:t>10.05.2021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F5EB57-BFEB-461D-870D-047231820FA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872267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EB57-BFEB-461D-870D-047231820FAD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8482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EB57-BFEB-461D-870D-047231820FAD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9602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EB57-BFEB-461D-870D-047231820FAD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9176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F5EB57-BFEB-461D-870D-047231820FAD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92080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F5EB57-BFEB-461D-870D-047231820FAD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50005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3.xml"/><Relationship Id="rId4" Type="http://schemas.microsoft.com/office/2007/relationships/hdphoto" Target="../media/hdphoto2.wdp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4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5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6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7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8.xml"/><Relationship Id="rId4" Type="http://schemas.openxmlformats.org/officeDocument/2006/relationships/chart" Target="../charts/chart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9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2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4.xml"/><Relationship Id="rId4" Type="http://schemas.openxmlformats.org/officeDocument/2006/relationships/image" Target="../media/image4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5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6.xml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7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3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8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9.xml"/><Relationship Id="rId5" Type="http://schemas.openxmlformats.org/officeDocument/2006/relationships/image" Target="../media/image4.png"/><Relationship Id="rId4" Type="http://schemas.microsoft.com/office/2007/relationships/hdphoto" Target="../media/hdphoto3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0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6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.xml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microsoft.com/office/2007/relationships/hdphoto" Target="../media/hdphoto2.wdp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0.xml"/><Relationship Id="rId6" Type="http://schemas.openxmlformats.org/officeDocument/2006/relationships/image" Target="../media/image5.pn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1.xml"/><Relationship Id="rId4" Type="http://schemas.microsoft.com/office/2007/relationships/hdphoto" Target="../media/hdphoto2.wdp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sv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12.xml"/><Relationship Id="rId6" Type="http://schemas.openxmlformats.org/officeDocument/2006/relationships/image" Target="../media/image9.png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NOW +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>
            <a:extLst>
              <a:ext uri="{FF2B5EF4-FFF2-40B4-BE49-F238E27FC236}">
                <a16:creationId xmlns:a16="http://schemas.microsoft.com/office/drawing/2014/main" id="{1FFBBB95-1670-4003-9F5B-8FEA872DC8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535"/>
            <a:ext cx="12192000" cy="6863535"/>
          </a:xfrm>
          <a:prstGeom prst="rect">
            <a:avLst/>
          </a:prstGeom>
        </p:spPr>
      </p:pic>
      <p:sp>
        <p:nvSpPr>
          <p:cNvPr id="7" name="Rechteck 6">
            <a:extLst>
              <a:ext uri="{FF2B5EF4-FFF2-40B4-BE49-F238E27FC236}">
                <a16:creationId xmlns:a16="http://schemas.microsoft.com/office/drawing/2014/main" id="{C3308C89-4E12-4B32-9FF2-94B910900C56}"/>
              </a:ext>
            </a:extLst>
          </p:cNvPr>
          <p:cNvSpPr/>
          <p:nvPr userDrawn="1"/>
        </p:nvSpPr>
        <p:spPr>
          <a:xfrm>
            <a:off x="2277678" y="1689638"/>
            <a:ext cx="7636645" cy="347872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95EE12EC-2968-45D3-A369-2AAA8D5320C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27850" y="547521"/>
            <a:ext cx="2055728" cy="640746"/>
          </a:xfrm>
          <a:prstGeom prst="rect">
            <a:avLst/>
          </a:prstGeom>
        </p:spPr>
      </p:pic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2F46CA3-ECE3-4C59-B6C2-8F54598672A0}"/>
              </a:ext>
            </a:extLst>
          </p:cNvPr>
          <p:cNvGrpSpPr/>
          <p:nvPr userDrawn="1"/>
        </p:nvGrpSpPr>
        <p:grpSpPr>
          <a:xfrm>
            <a:off x="5122981" y="3669641"/>
            <a:ext cx="1946031" cy="109852"/>
            <a:chOff x="5439507" y="3669641"/>
            <a:chExt cx="4176766" cy="0"/>
          </a:xfrm>
        </p:grpSpPr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5923E9D7-F813-4FD3-B3F1-A7322920CB2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507" y="3669641"/>
              <a:ext cx="1312986" cy="0"/>
            </a:xfrm>
            <a:prstGeom prst="line">
              <a:avLst/>
            </a:prstGeom>
            <a:ln w="317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71F54264-954B-4ECE-B25D-71AE2B5F89D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397" y="3669641"/>
              <a:ext cx="1312986" cy="0"/>
            </a:xfrm>
            <a:prstGeom prst="line">
              <a:avLst/>
            </a:prstGeom>
            <a:ln w="317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C34EA262-E356-49B6-92DC-86F9110F5C2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3287" y="3669641"/>
              <a:ext cx="1312986" cy="0"/>
            </a:xfrm>
            <a:prstGeom prst="line">
              <a:avLst/>
            </a:prstGeom>
            <a:ln w="317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D297FA11-F9D6-4C1E-977E-ACC4A3F4F9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1756" y="2447791"/>
            <a:ext cx="7348488" cy="1107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DAS PORTFOLIO </a:t>
            </a:r>
            <a:br>
              <a:rPr lang="de-DE" dirty="0"/>
            </a:br>
            <a:r>
              <a:rPr lang="de-DE" dirty="0"/>
              <a:t>NACHHALTIGER MOBILITÄT</a:t>
            </a:r>
          </a:p>
        </p:txBody>
      </p:sp>
      <p:sp>
        <p:nvSpPr>
          <p:cNvPr id="22" name="Textplatzhalter 20">
            <a:extLst>
              <a:ext uri="{FF2B5EF4-FFF2-40B4-BE49-F238E27FC236}">
                <a16:creationId xmlns:a16="http://schemas.microsoft.com/office/drawing/2014/main" id="{DB42BF8A-EFB7-4B8C-9091-8BC99B0EF3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1756" y="3737404"/>
            <a:ext cx="7348487" cy="67627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Aktivitäten und Maßnahmen der NOW GmbH </a:t>
            </a:r>
            <a:br>
              <a:rPr lang="de-DE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im Rahmen der Programm des BMVI</a:t>
            </a:r>
          </a:p>
        </p:txBody>
      </p:sp>
      <p:sp>
        <p:nvSpPr>
          <p:cNvPr id="25" name="Textplatzhalter 23">
            <a:extLst>
              <a:ext uri="{FF2B5EF4-FFF2-40B4-BE49-F238E27FC236}">
                <a16:creationId xmlns:a16="http://schemas.microsoft.com/office/drawing/2014/main" id="{02A6DBFF-A2E4-4F11-A5D0-AD73BC4F1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2525" y="1918774"/>
            <a:ext cx="7187718" cy="25999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Berlin  | 02. August 2018</a:t>
            </a:r>
          </a:p>
          <a:p>
            <a:pPr lvl="0"/>
            <a:endParaRPr lang="de-DE" dirty="0"/>
          </a:p>
        </p:txBody>
      </p:sp>
      <p:sp>
        <p:nvSpPr>
          <p:cNvPr id="27" name="Textplatzhalter 23">
            <a:extLst>
              <a:ext uri="{FF2B5EF4-FFF2-40B4-BE49-F238E27FC236}">
                <a16:creationId xmlns:a16="http://schemas.microsoft.com/office/drawing/2014/main" id="{5CEB45E8-CA4A-4C71-8563-45B7844D7E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2525" y="4679151"/>
            <a:ext cx="7187718" cy="25999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l"/>
            <a:r>
              <a:rPr lang="de-DE" sz="16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Besuch AL Salomon, BMVI bei der NOW GmbH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46058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links + w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55F7DAB-6B0F-4C87-A9EA-621E535A2F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9194"/>
            <a:ext cx="12192000" cy="68671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einfügen </a:t>
            </a:r>
          </a:p>
        </p:txBody>
      </p:sp>
      <p:sp>
        <p:nvSpPr>
          <p:cNvPr id="23" name="Textplatzhalter 29">
            <a:extLst>
              <a:ext uri="{FF2B5EF4-FFF2-40B4-BE49-F238E27FC236}">
                <a16:creationId xmlns:a16="http://schemas.microsoft.com/office/drawing/2014/main" id="{41B08F94-8949-44F5-8BA2-625B0B2E67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6794" y="1989143"/>
            <a:ext cx="4135456" cy="4284657"/>
          </a:xfrm>
          <a:prstGeom prst="rect">
            <a:avLst/>
          </a:prstGeom>
        </p:spPr>
        <p:txBody>
          <a:bodyPr lIns="0" tIns="108000" rIns="0" bIns="0"/>
          <a:lstStyle>
            <a:lvl1pPr marL="0" indent="0" algn="ctr">
              <a:spcBef>
                <a:spcPts val="0"/>
              </a:spcBef>
              <a:buNone/>
              <a:defRPr sz="48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LOREM </a:t>
            </a:r>
            <a:r>
              <a:rPr lang="de-DE" dirty="0" err="1"/>
              <a:t>ipsum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consetetur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sadipscing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elitr</a:t>
            </a:r>
            <a:endParaRPr lang="de-DE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F32C990-C075-4755-91BF-34660664695B}"/>
              </a:ext>
            </a:extLst>
          </p:cNvPr>
          <p:cNvGrpSpPr/>
          <p:nvPr userDrawn="1"/>
        </p:nvGrpSpPr>
        <p:grpSpPr>
          <a:xfrm>
            <a:off x="742690" y="6515329"/>
            <a:ext cx="132628" cy="81803"/>
            <a:chOff x="-161925" y="900517"/>
            <a:chExt cx="685800" cy="422989"/>
          </a:xfrm>
        </p:grpSpPr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A2085C9C-355E-42F7-838D-F44D533B7C42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900517"/>
              <a:ext cx="685800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97B8B9C1-36E3-46C2-80A3-9294883C7C44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112014"/>
              <a:ext cx="685800" cy="0"/>
            </a:xfrm>
            <a:prstGeom prst="line">
              <a:avLst/>
            </a:prstGeom>
            <a:ln w="254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416C06A4-FFCB-41CC-B40C-20F31D6A97D3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323506"/>
              <a:ext cx="685800" cy="0"/>
            </a:xfrm>
            <a:prstGeom prst="line">
              <a:avLst/>
            </a:prstGeom>
            <a:ln w="254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oliennummernplatzhalter 7">
            <a:extLst>
              <a:ext uri="{FF2B5EF4-FFF2-40B4-BE49-F238E27FC236}">
                <a16:creationId xmlns:a16="http://schemas.microsoft.com/office/drawing/2014/main" id="{40F3C3EB-443A-47C4-9ED7-394D1188C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7" name="Datumsplatzhalter 3">
            <a:extLst>
              <a:ext uri="{FF2B5EF4-FFF2-40B4-BE49-F238E27FC236}">
                <a16:creationId xmlns:a16="http://schemas.microsoft.com/office/drawing/2014/main" id="{B82E05E5-69AD-4F42-8173-F1E21CFCC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3A874970-833F-48DD-927A-E7B8F654F1E0}"/>
              </a:ext>
            </a:extLst>
          </p:cNvPr>
          <p:cNvCxnSpPr>
            <a:cxnSpLocks/>
          </p:cNvCxnSpPr>
          <p:nvPr userDrawn="1"/>
        </p:nvCxnSpPr>
        <p:spPr>
          <a:xfrm>
            <a:off x="1186137" y="6510338"/>
            <a:ext cx="0" cy="10922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CEE93EF4-5A9D-4299-A152-167C1E3997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49" y="800100"/>
            <a:ext cx="1568027" cy="488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52604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fik 13" descr="Ein Bild, das draußen, Person, Himmel, Auto enthält.&#10;&#10;Automatisch generierte Beschreibung">
            <a:extLst>
              <a:ext uri="{FF2B5EF4-FFF2-40B4-BE49-F238E27FC236}">
                <a16:creationId xmlns:a16="http://schemas.microsoft.com/office/drawing/2014/main" id="{E434FF84-8472-4431-B6E9-111E2046427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0654"/>
            <a:ext cx="12192000" cy="463314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7B2ECB1-35E2-41E7-89B3-93227D16595C}"/>
              </a:ext>
            </a:extLst>
          </p:cNvPr>
          <p:cNvSpPr/>
          <p:nvPr userDrawn="1"/>
        </p:nvSpPr>
        <p:spPr>
          <a:xfrm>
            <a:off x="731839" y="809624"/>
            <a:ext cx="3906836" cy="546417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51BCDD0D-700D-4C71-A21A-D91E05CAF2F6}"/>
              </a:ext>
            </a:extLst>
          </p:cNvPr>
          <p:cNvGrpSpPr/>
          <p:nvPr userDrawn="1"/>
        </p:nvGrpSpPr>
        <p:grpSpPr>
          <a:xfrm>
            <a:off x="1718230" y="4235046"/>
            <a:ext cx="1946031" cy="109852"/>
            <a:chOff x="5439507" y="3669641"/>
            <a:chExt cx="4176766" cy="0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8F415956-9689-4ADB-AD0B-02289BE10B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507" y="3669641"/>
              <a:ext cx="1312986" cy="0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E70B422B-1227-4CC7-96C1-501723BD0AF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397" y="3669641"/>
              <a:ext cx="1312986" cy="0"/>
            </a:xfrm>
            <a:prstGeom prst="line">
              <a:avLst/>
            </a:prstGeom>
            <a:ln w="317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51E8C428-E2DA-41AE-8023-28463BAF3F3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3287" y="3669641"/>
              <a:ext cx="1312986" cy="0"/>
            </a:xfrm>
            <a:prstGeom prst="line">
              <a:avLst/>
            </a:prstGeom>
            <a:ln w="317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5" name="Grafik 14">
            <a:extLst>
              <a:ext uri="{FF2B5EF4-FFF2-40B4-BE49-F238E27FC236}">
                <a16:creationId xmlns:a16="http://schemas.microsoft.com/office/drawing/2014/main" id="{55136E1B-710E-4A97-B0BA-DF03995D9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sp>
        <p:nvSpPr>
          <p:cNvPr id="17" name="Textplatzhalter 29">
            <a:extLst>
              <a:ext uri="{FF2B5EF4-FFF2-40B4-BE49-F238E27FC236}">
                <a16:creationId xmlns:a16="http://schemas.microsoft.com/office/drawing/2014/main" id="{501BBC3C-4549-4285-A162-B19A5F632A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8" y="1907354"/>
            <a:ext cx="3906836" cy="2414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4000" b="1" cap="all" baseline="0">
                <a:solidFill>
                  <a:schemeClr val="accent6"/>
                </a:solidFill>
                <a:latin typeface="+mj-lt"/>
              </a:defRPr>
            </a:lvl1pPr>
          </a:lstStyle>
          <a:p>
            <a:pPr algn="ctr"/>
            <a:r>
              <a:rPr lang="de-DE" sz="4000" b="1" dirty="0">
                <a:solidFill>
                  <a:schemeClr val="bg1">
                    <a:lumMod val="75000"/>
                  </a:schemeClr>
                </a:solidFill>
              </a:rPr>
              <a:t>NACHHALTIGE MOBILITÄT GESTALTEN UND FÖRDERN</a:t>
            </a:r>
          </a:p>
        </p:txBody>
      </p:sp>
      <p:sp>
        <p:nvSpPr>
          <p:cNvPr id="19" name="Textplatzhalter 46">
            <a:extLst>
              <a:ext uri="{FF2B5EF4-FFF2-40B4-BE49-F238E27FC236}">
                <a16:creationId xmlns:a16="http://schemas.microsoft.com/office/drawing/2014/main" id="{C2001ADF-B152-4A40-B5D0-23036D2C4EF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7" y="4496526"/>
            <a:ext cx="3906835" cy="15137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78C32768-D1F3-442D-AEB9-8B972E8EBC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628E88F3-9F3B-42DF-A0DF-BDA7EEE33A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FE7D7422-01A3-4D3C-BB8E-5F07A9786944}"/>
              </a:ext>
            </a:extLst>
          </p:cNvPr>
          <p:cNvCxnSpPr>
            <a:cxnSpLocks/>
          </p:cNvCxnSpPr>
          <p:nvPr userDrawn="1"/>
        </p:nvCxnSpPr>
        <p:spPr>
          <a:xfrm>
            <a:off x="1186137" y="6510338"/>
            <a:ext cx="0" cy="10922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4063366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ahl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79C6C7-CFD9-45CA-864A-767F1DBF3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3395CD-CA12-4708-A100-61FDBED4E8A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58" name="Textplatzhalter 57">
            <a:extLst>
              <a:ext uri="{FF2B5EF4-FFF2-40B4-BE49-F238E27FC236}">
                <a16:creationId xmlns:a16="http://schemas.microsoft.com/office/drawing/2014/main" id="{3D196449-4979-4313-B5C4-29FEF2AB2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29" y="1204934"/>
            <a:ext cx="8969375" cy="28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dirty="0"/>
              <a:t>Ganzheitliche </a:t>
            </a:r>
            <a:r>
              <a:rPr lang="de-DE" sz="2000" dirty="0"/>
              <a:t>Umsetzung nationaler Programme durch die NOW GmbH</a:t>
            </a:r>
            <a:endParaRPr lang="de-DE" dirty="0"/>
          </a:p>
        </p:txBody>
      </p:sp>
      <p:sp>
        <p:nvSpPr>
          <p:cNvPr id="59" name="Textplatzhalter 55">
            <a:extLst>
              <a:ext uri="{FF2B5EF4-FFF2-40B4-BE49-F238E27FC236}">
                <a16:creationId xmlns:a16="http://schemas.microsoft.com/office/drawing/2014/main" id="{7B75718F-4104-40C3-9B1E-6A0004704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808" y="751065"/>
            <a:ext cx="8969375" cy="3571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de-DE" dirty="0"/>
              <a:t>NACHHALTIGE MOBILITÄT GESTALTEN UND FÖRDERN –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147AA459-8D8D-4B0F-A2A5-4BE788DE0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sp>
        <p:nvSpPr>
          <p:cNvPr id="64" name="Textplatzhalter 62">
            <a:extLst>
              <a:ext uri="{FF2B5EF4-FFF2-40B4-BE49-F238E27FC236}">
                <a16:creationId xmlns:a16="http://schemas.microsoft.com/office/drawing/2014/main" id="{C80FB8F8-3F49-423F-BEFA-CBE74711FF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4269" y="6498723"/>
            <a:ext cx="8751794" cy="14391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de-DE" dirty="0"/>
              <a:t>* </a:t>
            </a:r>
            <a:r>
              <a:rPr lang="de-DE" sz="1000" dirty="0">
                <a:solidFill>
                  <a:srgbClr val="222122"/>
                </a:solidFill>
              </a:rPr>
              <a:t>Nationales Innovationsprogramm für Wasserstoff und Brennstoffzellentechnologie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8939CC2-5AD1-4054-8161-4A8BD645C842}"/>
              </a:ext>
            </a:extLst>
          </p:cNvPr>
          <p:cNvCxnSpPr>
            <a:cxnSpLocks/>
          </p:cNvCxnSpPr>
          <p:nvPr userDrawn="1"/>
        </p:nvCxnSpPr>
        <p:spPr>
          <a:xfrm>
            <a:off x="-137657" y="922001"/>
            <a:ext cx="685800" cy="0"/>
          </a:xfrm>
          <a:prstGeom prst="line">
            <a:avLst/>
          </a:prstGeom>
          <a:ln w="889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84578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basic + Text 3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79C6C7-CFD9-45CA-864A-767F1DBF3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3395CD-CA12-4708-A100-61FDBED4E8A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58" name="Textplatzhalter 57">
            <a:extLst>
              <a:ext uri="{FF2B5EF4-FFF2-40B4-BE49-F238E27FC236}">
                <a16:creationId xmlns:a16="http://schemas.microsoft.com/office/drawing/2014/main" id="{3D196449-4979-4313-B5C4-29FEF2AB2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29" y="1204934"/>
            <a:ext cx="8969375" cy="28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dirty="0"/>
              <a:t>Ganzheitliche </a:t>
            </a:r>
            <a:r>
              <a:rPr lang="de-DE" sz="2000" dirty="0"/>
              <a:t>Umsetzung nationaler Programme durch die NOW GmbH</a:t>
            </a:r>
            <a:endParaRPr lang="de-DE" dirty="0"/>
          </a:p>
        </p:txBody>
      </p:sp>
      <p:sp>
        <p:nvSpPr>
          <p:cNvPr id="59" name="Textplatzhalter 55">
            <a:extLst>
              <a:ext uri="{FF2B5EF4-FFF2-40B4-BE49-F238E27FC236}">
                <a16:creationId xmlns:a16="http://schemas.microsoft.com/office/drawing/2014/main" id="{7B75718F-4104-40C3-9B1E-6A0004704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808" y="751065"/>
            <a:ext cx="8969375" cy="3571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de-DE" dirty="0"/>
              <a:t>NACHHALTIGE MOBILITÄT GESTALTEN UND FÖRDERN –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147AA459-8D8D-4B0F-A2A5-4BE788DE0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sp>
        <p:nvSpPr>
          <p:cNvPr id="64" name="Textplatzhalter 62">
            <a:extLst>
              <a:ext uri="{FF2B5EF4-FFF2-40B4-BE49-F238E27FC236}">
                <a16:creationId xmlns:a16="http://schemas.microsoft.com/office/drawing/2014/main" id="{C80FB8F8-3F49-423F-BEFA-CBE74711FF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4269" y="6498723"/>
            <a:ext cx="8751794" cy="14391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de-DE" dirty="0"/>
              <a:t>* </a:t>
            </a:r>
            <a:r>
              <a:rPr lang="de-DE" sz="1000" dirty="0">
                <a:solidFill>
                  <a:srgbClr val="222122"/>
                </a:solidFill>
              </a:rPr>
              <a:t>Nationales Innovationsprogramm für Wasserstoff und Brennstoffzellentechnologie</a:t>
            </a:r>
            <a:endParaRPr lang="de-DE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E50B048-7C7E-445E-8D56-FCB027720A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808" y="1940484"/>
            <a:ext cx="5247913" cy="433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latin typeface="+mj-lt"/>
              </a:defRPr>
            </a:lvl1pPr>
          </a:lstStyle>
          <a:p>
            <a:pPr lvl="0"/>
            <a:r>
              <a:rPr lang="de-DE" sz="3200" dirty="0" err="1">
                <a:latin typeface="+mj-lt"/>
              </a:rPr>
              <a:t>Lorem</a:t>
            </a:r>
            <a:r>
              <a:rPr lang="de-DE" sz="3200" dirty="0">
                <a:latin typeface="+mj-lt"/>
              </a:rPr>
              <a:t> </a:t>
            </a:r>
            <a:r>
              <a:rPr lang="de-DE" sz="3200" dirty="0" err="1">
                <a:latin typeface="+mj-lt"/>
              </a:rPr>
              <a:t>ipsum</a:t>
            </a:r>
            <a:r>
              <a:rPr lang="de-DE" sz="3200" dirty="0">
                <a:latin typeface="+mj-lt"/>
              </a:rPr>
              <a:t> </a:t>
            </a:r>
            <a:r>
              <a:rPr lang="de-DE" sz="3200" dirty="0" err="1">
                <a:latin typeface="+mj-lt"/>
              </a:rPr>
              <a:t>dolor</a:t>
            </a:r>
            <a:r>
              <a:rPr lang="de-DE" sz="3200" dirty="0">
                <a:latin typeface="+mj-lt"/>
              </a:rPr>
              <a:t> </a:t>
            </a:r>
            <a:r>
              <a:rPr lang="de-DE" sz="3200" dirty="0" err="1">
                <a:latin typeface="+mj-lt"/>
              </a:rPr>
              <a:t>sit</a:t>
            </a:r>
            <a:r>
              <a:rPr lang="de-DE" sz="3200" dirty="0">
                <a:latin typeface="+mj-lt"/>
              </a:rPr>
              <a:t> </a:t>
            </a:r>
            <a:r>
              <a:rPr lang="de-DE" sz="3200" dirty="0" err="1">
                <a:latin typeface="+mj-lt"/>
              </a:rPr>
              <a:t>amet</a:t>
            </a:r>
            <a:r>
              <a:rPr lang="de-DE" sz="3200" dirty="0">
                <a:latin typeface="+mj-lt"/>
              </a:rPr>
              <a:t>, </a:t>
            </a:r>
            <a:r>
              <a:rPr lang="de-DE" sz="3200" dirty="0" err="1">
                <a:latin typeface="+mj-lt"/>
              </a:rPr>
              <a:t>consetetur</a:t>
            </a:r>
            <a:r>
              <a:rPr lang="de-DE" sz="3200" dirty="0">
                <a:latin typeface="+mj-lt"/>
              </a:rPr>
              <a:t> </a:t>
            </a:r>
            <a:r>
              <a:rPr lang="de-DE" sz="3200" dirty="0" err="1">
                <a:latin typeface="+mj-lt"/>
              </a:rPr>
              <a:t>sadipscing</a:t>
            </a:r>
            <a:r>
              <a:rPr lang="de-DE" sz="3200" dirty="0">
                <a:latin typeface="+mj-lt"/>
              </a:rPr>
              <a:t> </a:t>
            </a:r>
            <a:r>
              <a:rPr lang="de-DE" sz="3200" dirty="0" err="1">
                <a:latin typeface="+mj-lt"/>
              </a:rPr>
              <a:t>elitr</a:t>
            </a:r>
            <a:r>
              <a:rPr lang="de-DE" sz="3200" dirty="0">
                <a:latin typeface="+mj-lt"/>
              </a:rPr>
              <a:t>, sed </a:t>
            </a:r>
            <a:r>
              <a:rPr lang="de-DE" sz="3200" dirty="0" err="1">
                <a:latin typeface="+mj-lt"/>
              </a:rPr>
              <a:t>diam</a:t>
            </a:r>
            <a:r>
              <a:rPr lang="de-DE" sz="3200" dirty="0">
                <a:latin typeface="+mj-lt"/>
              </a:rPr>
              <a:t> </a:t>
            </a:r>
            <a:r>
              <a:rPr lang="de-DE" sz="3200" dirty="0" err="1">
                <a:latin typeface="+mj-lt"/>
              </a:rPr>
              <a:t>nonumy</a:t>
            </a:r>
            <a:r>
              <a:rPr lang="de-DE" sz="3200" dirty="0">
                <a:latin typeface="+mj-lt"/>
              </a:rPr>
              <a:t> </a:t>
            </a:r>
            <a:r>
              <a:rPr lang="de-DE" sz="3200" dirty="0" err="1">
                <a:latin typeface="+mj-lt"/>
              </a:rPr>
              <a:t>eirmod</a:t>
            </a:r>
            <a:r>
              <a:rPr lang="de-DE" sz="3200" dirty="0">
                <a:latin typeface="+mj-lt"/>
              </a:rPr>
              <a:t> </a:t>
            </a:r>
            <a:r>
              <a:rPr lang="de-DE" sz="3200" dirty="0" err="1">
                <a:latin typeface="+mj-lt"/>
              </a:rPr>
              <a:t>tempor</a:t>
            </a:r>
            <a:r>
              <a:rPr lang="de-DE" sz="3200" dirty="0">
                <a:latin typeface="+mj-lt"/>
              </a:rPr>
              <a:t>.</a:t>
            </a:r>
            <a:endParaRPr lang="de-DE" dirty="0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5D779CD-6111-40A5-82F1-139778AE3D34}"/>
              </a:ext>
            </a:extLst>
          </p:cNvPr>
          <p:cNvCxnSpPr>
            <a:cxnSpLocks/>
          </p:cNvCxnSpPr>
          <p:nvPr userDrawn="1"/>
        </p:nvCxnSpPr>
        <p:spPr>
          <a:xfrm>
            <a:off x="-137657" y="922001"/>
            <a:ext cx="685800" cy="0"/>
          </a:xfrm>
          <a:prstGeom prst="line">
            <a:avLst/>
          </a:prstGeom>
          <a:ln w="889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473640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Karte basic + Text 32P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C1DCBE39-2D03-4CB9-B189-0145F026A8C3}"/>
              </a:ext>
            </a:extLst>
          </p:cNvPr>
          <p:cNvGrpSpPr/>
          <p:nvPr userDrawn="1"/>
        </p:nvGrpSpPr>
        <p:grpSpPr>
          <a:xfrm>
            <a:off x="2667732" y="-5666556"/>
            <a:ext cx="15855275" cy="15030203"/>
            <a:chOff x="2954499" y="-5258782"/>
            <a:chExt cx="14494798" cy="13740522"/>
          </a:xfrm>
        </p:grpSpPr>
        <p:grpSp>
          <p:nvGrpSpPr>
            <p:cNvPr id="11" name="Gruppieren 10">
              <a:extLst>
                <a:ext uri="{FF2B5EF4-FFF2-40B4-BE49-F238E27FC236}">
                  <a16:creationId xmlns:a16="http://schemas.microsoft.com/office/drawing/2014/main" id="{BC0F7B72-A9B3-4F56-AF50-07DD18DEB4F4}"/>
                </a:ext>
              </a:extLst>
            </p:cNvPr>
            <p:cNvGrpSpPr/>
            <p:nvPr/>
          </p:nvGrpSpPr>
          <p:grpSpPr>
            <a:xfrm>
              <a:off x="2954499" y="-5258782"/>
              <a:ext cx="14494798" cy="13740522"/>
              <a:chOff x="2954499" y="-5258782"/>
              <a:chExt cx="14494798" cy="13740522"/>
            </a:xfrm>
            <a:solidFill>
              <a:schemeClr val="bg2"/>
            </a:solidFill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854F78-6BA7-4117-921E-6860C4382AF8}"/>
                  </a:ext>
                </a:extLst>
              </p:cNvPr>
              <p:cNvSpPr/>
              <p:nvPr/>
            </p:nvSpPr>
            <p:spPr>
              <a:xfrm>
                <a:off x="10698716" y="7683254"/>
                <a:ext cx="918505" cy="612336"/>
              </a:xfrm>
              <a:custGeom>
                <a:avLst/>
                <a:gdLst>
                  <a:gd name="connsiteX0" fmla="*/ 506953 w 514672"/>
                  <a:gd name="connsiteY0" fmla="*/ 12867 h 343115"/>
                  <a:gd name="connsiteX1" fmla="*/ 439531 w 514672"/>
                  <a:gd name="connsiteY1" fmla="*/ 185454 h 343115"/>
                  <a:gd name="connsiteX2" fmla="*/ 485337 w 514672"/>
                  <a:gd name="connsiteY2" fmla="*/ 242068 h 343115"/>
                  <a:gd name="connsiteX3" fmla="*/ 461147 w 514672"/>
                  <a:gd name="connsiteY3" fmla="*/ 336425 h 343115"/>
                  <a:gd name="connsiteX4" fmla="*/ 358212 w 514672"/>
                  <a:gd name="connsiteY4" fmla="*/ 336425 h 343115"/>
                  <a:gd name="connsiteX5" fmla="*/ 315151 w 514672"/>
                  <a:gd name="connsiteY5" fmla="*/ 279811 h 343115"/>
                  <a:gd name="connsiteX6" fmla="*/ 258538 w 514672"/>
                  <a:gd name="connsiteY6" fmla="*/ 279811 h 343115"/>
                  <a:gd name="connsiteX7" fmla="*/ 196605 w 514672"/>
                  <a:gd name="connsiteY7" fmla="*/ 247558 h 343115"/>
                  <a:gd name="connsiteX8" fmla="*/ 93670 w 514672"/>
                  <a:gd name="connsiteY8" fmla="*/ 190944 h 343115"/>
                  <a:gd name="connsiteX9" fmla="*/ 45291 w 514672"/>
                  <a:gd name="connsiteY9" fmla="*/ 188199 h 343115"/>
                  <a:gd name="connsiteX10" fmla="*/ 18185 w 514672"/>
                  <a:gd name="connsiteY10" fmla="*/ 169327 h 343115"/>
                  <a:gd name="connsiteX11" fmla="*/ 12867 w 514672"/>
                  <a:gd name="connsiteY11" fmla="*/ 117860 h 343115"/>
                  <a:gd name="connsiteX12" fmla="*/ 12867 w 514672"/>
                  <a:gd name="connsiteY12" fmla="*/ 72054 h 343115"/>
                  <a:gd name="connsiteX13" fmla="*/ 53354 w 514672"/>
                  <a:gd name="connsiteY13" fmla="*/ 72054 h 343115"/>
                  <a:gd name="connsiteX14" fmla="*/ 83034 w 514672"/>
                  <a:gd name="connsiteY14" fmla="*/ 82863 h 343115"/>
                  <a:gd name="connsiteX15" fmla="*/ 107224 w 514672"/>
                  <a:gd name="connsiteY15" fmla="*/ 61246 h 343115"/>
                  <a:gd name="connsiteX16" fmla="*/ 126095 w 514672"/>
                  <a:gd name="connsiteY16" fmla="*/ 39802 h 343115"/>
                  <a:gd name="connsiteX17" fmla="*/ 163837 w 514672"/>
                  <a:gd name="connsiteY17" fmla="*/ 53183 h 343115"/>
                  <a:gd name="connsiteX18" fmla="*/ 198149 w 514672"/>
                  <a:gd name="connsiteY18" fmla="*/ 85608 h 343115"/>
                  <a:gd name="connsiteX19" fmla="*/ 271061 w 514672"/>
                  <a:gd name="connsiteY19" fmla="*/ 85608 h 343115"/>
                  <a:gd name="connsiteX20" fmla="*/ 327675 w 514672"/>
                  <a:gd name="connsiteY20" fmla="*/ 72054 h 343115"/>
                  <a:gd name="connsiteX21" fmla="*/ 397671 w 514672"/>
                  <a:gd name="connsiteY21" fmla="*/ 31567 h 343115"/>
                  <a:gd name="connsiteX22" fmla="*/ 427350 w 514672"/>
                  <a:gd name="connsiteY22" fmla="*/ 42375 h 343115"/>
                  <a:gd name="connsiteX23" fmla="*/ 457029 w 514672"/>
                  <a:gd name="connsiteY23" fmla="*/ 31567 h 34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514672" h="343115">
                    <a:moveTo>
                      <a:pt x="506953" y="12867"/>
                    </a:moveTo>
                    <a:lnTo>
                      <a:pt x="439531" y="185454"/>
                    </a:lnTo>
                    <a:lnTo>
                      <a:pt x="485337" y="242068"/>
                    </a:lnTo>
                    <a:lnTo>
                      <a:pt x="461147" y="336425"/>
                    </a:lnTo>
                    <a:lnTo>
                      <a:pt x="358212" y="336425"/>
                    </a:lnTo>
                    <a:lnTo>
                      <a:pt x="315151" y="279811"/>
                    </a:lnTo>
                    <a:lnTo>
                      <a:pt x="258538" y="279811"/>
                    </a:lnTo>
                    <a:lnTo>
                      <a:pt x="196605" y="247558"/>
                    </a:lnTo>
                    <a:lnTo>
                      <a:pt x="93670" y="190944"/>
                    </a:lnTo>
                    <a:lnTo>
                      <a:pt x="45291" y="188199"/>
                    </a:lnTo>
                    <a:cubicBezTo>
                      <a:pt x="45291" y="188199"/>
                      <a:pt x="18185" y="182709"/>
                      <a:pt x="18185" y="169327"/>
                    </a:cubicBezTo>
                    <a:cubicBezTo>
                      <a:pt x="18185" y="155946"/>
                      <a:pt x="12867" y="117860"/>
                      <a:pt x="12867" y="117860"/>
                    </a:cubicBezTo>
                    <a:lnTo>
                      <a:pt x="12867" y="72054"/>
                    </a:lnTo>
                    <a:lnTo>
                      <a:pt x="53354" y="72054"/>
                    </a:lnTo>
                    <a:cubicBezTo>
                      <a:pt x="69481" y="80118"/>
                      <a:pt x="74799" y="90926"/>
                      <a:pt x="83034" y="82863"/>
                    </a:cubicBezTo>
                    <a:cubicBezTo>
                      <a:pt x="91269" y="74799"/>
                      <a:pt x="107224" y="61246"/>
                      <a:pt x="107224" y="61246"/>
                    </a:cubicBezTo>
                    <a:lnTo>
                      <a:pt x="126095" y="39802"/>
                    </a:lnTo>
                    <a:lnTo>
                      <a:pt x="163837" y="53183"/>
                    </a:lnTo>
                    <a:lnTo>
                      <a:pt x="198149" y="85608"/>
                    </a:lnTo>
                    <a:lnTo>
                      <a:pt x="271061" y="85608"/>
                    </a:lnTo>
                    <a:lnTo>
                      <a:pt x="327675" y="72054"/>
                    </a:lnTo>
                    <a:lnTo>
                      <a:pt x="397671" y="31567"/>
                    </a:lnTo>
                    <a:lnTo>
                      <a:pt x="427350" y="42375"/>
                    </a:lnTo>
                    <a:lnTo>
                      <a:pt x="457029" y="315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2C766AA3-52B1-4F3C-A7C4-634CA95B4330}"/>
                  </a:ext>
                </a:extLst>
              </p:cNvPr>
              <p:cNvSpPr/>
              <p:nvPr/>
            </p:nvSpPr>
            <p:spPr>
              <a:xfrm>
                <a:off x="9540483" y="6081076"/>
                <a:ext cx="275552" cy="581720"/>
              </a:xfrm>
              <a:custGeom>
                <a:avLst/>
                <a:gdLst>
                  <a:gd name="connsiteX0" fmla="*/ 109969 w 154401"/>
                  <a:gd name="connsiteY0" fmla="*/ 328361 h 325959"/>
                  <a:gd name="connsiteX1" fmla="*/ 45291 w 154401"/>
                  <a:gd name="connsiteY1" fmla="*/ 315151 h 325959"/>
                  <a:gd name="connsiteX2" fmla="*/ 37057 w 154401"/>
                  <a:gd name="connsiteY2" fmla="*/ 288217 h 325959"/>
                  <a:gd name="connsiteX3" fmla="*/ 31738 w 154401"/>
                  <a:gd name="connsiteY3" fmla="*/ 258537 h 325959"/>
                  <a:gd name="connsiteX4" fmla="*/ 37057 w 154401"/>
                  <a:gd name="connsiteY4" fmla="*/ 234176 h 325959"/>
                  <a:gd name="connsiteX5" fmla="*/ 18185 w 154401"/>
                  <a:gd name="connsiteY5" fmla="*/ 218050 h 325959"/>
                  <a:gd name="connsiteX6" fmla="*/ 12867 w 154401"/>
                  <a:gd name="connsiteY6" fmla="*/ 196433 h 325959"/>
                  <a:gd name="connsiteX7" fmla="*/ 15612 w 154401"/>
                  <a:gd name="connsiteY7" fmla="*/ 107566 h 325959"/>
                  <a:gd name="connsiteX8" fmla="*/ 53354 w 154401"/>
                  <a:gd name="connsiteY8" fmla="*/ 77887 h 325959"/>
                  <a:gd name="connsiteX9" fmla="*/ 91097 w 154401"/>
                  <a:gd name="connsiteY9" fmla="*/ 56271 h 325959"/>
                  <a:gd name="connsiteX10" fmla="*/ 115287 w 154401"/>
                  <a:gd name="connsiteY10" fmla="*/ 64334 h 325959"/>
                  <a:gd name="connsiteX11" fmla="*/ 123350 w 154401"/>
                  <a:gd name="connsiteY11" fmla="*/ 12867 h 325959"/>
                  <a:gd name="connsiteX12" fmla="*/ 153029 w 154401"/>
                  <a:gd name="connsiteY12" fmla="*/ 20930 h 325959"/>
                  <a:gd name="connsiteX13" fmla="*/ 153029 w 154401"/>
                  <a:gd name="connsiteY13" fmla="*/ 106709 h 325959"/>
                  <a:gd name="connsiteX14" fmla="*/ 158519 w 154401"/>
                  <a:gd name="connsiteY14" fmla="*/ 158176 h 325959"/>
                  <a:gd name="connsiteX15" fmla="*/ 144966 w 154401"/>
                  <a:gd name="connsiteY15" fmla="*/ 268831 h 325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4401" h="325959">
                    <a:moveTo>
                      <a:pt x="109969" y="328361"/>
                    </a:moveTo>
                    <a:lnTo>
                      <a:pt x="45291" y="315151"/>
                    </a:lnTo>
                    <a:cubicBezTo>
                      <a:pt x="41381" y="306571"/>
                      <a:pt x="38613" y="297516"/>
                      <a:pt x="37057" y="288217"/>
                    </a:cubicBezTo>
                    <a:cubicBezTo>
                      <a:pt x="36032" y="278204"/>
                      <a:pt x="34254" y="268283"/>
                      <a:pt x="31738" y="258537"/>
                    </a:cubicBezTo>
                    <a:lnTo>
                      <a:pt x="37057" y="234176"/>
                    </a:lnTo>
                    <a:lnTo>
                      <a:pt x="18185" y="218050"/>
                    </a:lnTo>
                    <a:lnTo>
                      <a:pt x="12867" y="196433"/>
                    </a:lnTo>
                    <a:lnTo>
                      <a:pt x="15612" y="107566"/>
                    </a:lnTo>
                    <a:cubicBezTo>
                      <a:pt x="15612" y="107566"/>
                      <a:pt x="45291" y="85951"/>
                      <a:pt x="53354" y="77887"/>
                    </a:cubicBezTo>
                    <a:cubicBezTo>
                      <a:pt x="65129" y="69358"/>
                      <a:pt x="77782" y="62111"/>
                      <a:pt x="91097" y="56271"/>
                    </a:cubicBezTo>
                    <a:lnTo>
                      <a:pt x="115287" y="64334"/>
                    </a:lnTo>
                    <a:lnTo>
                      <a:pt x="123350" y="12867"/>
                    </a:lnTo>
                    <a:lnTo>
                      <a:pt x="153029" y="20930"/>
                    </a:lnTo>
                    <a:lnTo>
                      <a:pt x="153029" y="106709"/>
                    </a:lnTo>
                    <a:cubicBezTo>
                      <a:pt x="153029" y="106709"/>
                      <a:pt x="158519" y="147025"/>
                      <a:pt x="158519" y="158176"/>
                    </a:cubicBezTo>
                    <a:cubicBezTo>
                      <a:pt x="158519" y="169327"/>
                      <a:pt x="144966" y="268831"/>
                      <a:pt x="144966" y="2688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1DEC9405-27EA-4995-8FBB-F63274A0695E}"/>
                  </a:ext>
                </a:extLst>
              </p:cNvPr>
              <p:cNvSpPr/>
              <p:nvPr/>
            </p:nvSpPr>
            <p:spPr>
              <a:xfrm>
                <a:off x="9430874" y="6716375"/>
                <a:ext cx="489869" cy="857270"/>
              </a:xfrm>
              <a:custGeom>
                <a:avLst/>
                <a:gdLst>
                  <a:gd name="connsiteX0" fmla="*/ 20930 w 274492"/>
                  <a:gd name="connsiteY0" fmla="*/ 77544 h 480361"/>
                  <a:gd name="connsiteX1" fmla="*/ 12867 w 274492"/>
                  <a:gd name="connsiteY1" fmla="*/ 134158 h 480361"/>
                  <a:gd name="connsiteX2" fmla="*/ 69481 w 274492"/>
                  <a:gd name="connsiteY2" fmla="*/ 225770 h 480361"/>
                  <a:gd name="connsiteX3" fmla="*/ 66736 w 274492"/>
                  <a:gd name="connsiteY3" fmla="*/ 255449 h 480361"/>
                  <a:gd name="connsiteX4" fmla="*/ 82862 w 274492"/>
                  <a:gd name="connsiteY4" fmla="*/ 293192 h 480361"/>
                  <a:gd name="connsiteX5" fmla="*/ 53183 w 274492"/>
                  <a:gd name="connsiteY5" fmla="*/ 363359 h 480361"/>
                  <a:gd name="connsiteX6" fmla="*/ 70339 w 274492"/>
                  <a:gd name="connsiteY6" fmla="*/ 457716 h 480361"/>
                  <a:gd name="connsiteX7" fmla="*/ 108081 w 274492"/>
                  <a:gd name="connsiteY7" fmla="*/ 465779 h 480361"/>
                  <a:gd name="connsiteX8" fmla="*/ 142393 w 274492"/>
                  <a:gd name="connsiteY8" fmla="*/ 473842 h 480361"/>
                  <a:gd name="connsiteX9" fmla="*/ 147711 w 274492"/>
                  <a:gd name="connsiteY9" fmla="*/ 425292 h 480361"/>
                  <a:gd name="connsiteX10" fmla="*/ 204325 w 274492"/>
                  <a:gd name="connsiteY10" fmla="*/ 425292 h 480361"/>
                  <a:gd name="connsiteX11" fmla="*/ 217878 w 274492"/>
                  <a:gd name="connsiteY11" fmla="*/ 425292 h 480361"/>
                  <a:gd name="connsiteX12" fmla="*/ 252190 w 274492"/>
                  <a:gd name="connsiteY12" fmla="*/ 295937 h 480361"/>
                  <a:gd name="connsiteX13" fmla="*/ 265743 w 274492"/>
                  <a:gd name="connsiteY13" fmla="*/ 206899 h 480361"/>
                  <a:gd name="connsiteX14" fmla="*/ 248587 w 274492"/>
                  <a:gd name="connsiteY14" fmla="*/ 166582 h 480361"/>
                  <a:gd name="connsiteX15" fmla="*/ 254077 w 274492"/>
                  <a:gd name="connsiteY15" fmla="*/ 136903 h 480361"/>
                  <a:gd name="connsiteX16" fmla="*/ 227142 w 274492"/>
                  <a:gd name="connsiteY16" fmla="*/ 69481 h 480361"/>
                  <a:gd name="connsiteX17" fmla="*/ 178592 w 274492"/>
                  <a:gd name="connsiteY17" fmla="*/ 12867 h 480361"/>
                  <a:gd name="connsiteX18" fmla="*/ 60732 w 274492"/>
                  <a:gd name="connsiteY18" fmla="*/ 96415 h 48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4492" h="480361">
                    <a:moveTo>
                      <a:pt x="20930" y="77544"/>
                    </a:moveTo>
                    <a:lnTo>
                      <a:pt x="12867" y="134158"/>
                    </a:lnTo>
                    <a:lnTo>
                      <a:pt x="69481" y="225770"/>
                    </a:lnTo>
                    <a:cubicBezTo>
                      <a:pt x="69481" y="225770"/>
                      <a:pt x="61246" y="247386"/>
                      <a:pt x="66736" y="255449"/>
                    </a:cubicBezTo>
                    <a:cubicBezTo>
                      <a:pt x="72922" y="267668"/>
                      <a:pt x="78309" y="280275"/>
                      <a:pt x="82862" y="293192"/>
                    </a:cubicBezTo>
                    <a:cubicBezTo>
                      <a:pt x="82862" y="293192"/>
                      <a:pt x="48551" y="344659"/>
                      <a:pt x="53183" y="363359"/>
                    </a:cubicBezTo>
                    <a:cubicBezTo>
                      <a:pt x="57815" y="382059"/>
                      <a:pt x="70339" y="457716"/>
                      <a:pt x="70339" y="457716"/>
                    </a:cubicBezTo>
                    <a:lnTo>
                      <a:pt x="108081" y="465779"/>
                    </a:lnTo>
                    <a:cubicBezTo>
                      <a:pt x="121463" y="468524"/>
                      <a:pt x="142393" y="473842"/>
                      <a:pt x="142393" y="473842"/>
                    </a:cubicBezTo>
                    <a:lnTo>
                      <a:pt x="147711" y="425292"/>
                    </a:lnTo>
                    <a:lnTo>
                      <a:pt x="204325" y="425292"/>
                    </a:lnTo>
                    <a:cubicBezTo>
                      <a:pt x="204325" y="425292"/>
                      <a:pt x="209815" y="438844"/>
                      <a:pt x="217878" y="425292"/>
                    </a:cubicBezTo>
                    <a:cubicBezTo>
                      <a:pt x="225941" y="411738"/>
                      <a:pt x="250131" y="306745"/>
                      <a:pt x="252190" y="295937"/>
                    </a:cubicBezTo>
                    <a:cubicBezTo>
                      <a:pt x="254249" y="285129"/>
                      <a:pt x="271061" y="214962"/>
                      <a:pt x="265743" y="206899"/>
                    </a:cubicBezTo>
                    <a:cubicBezTo>
                      <a:pt x="259039" y="193901"/>
                      <a:pt x="253305" y="180425"/>
                      <a:pt x="248587" y="166582"/>
                    </a:cubicBezTo>
                    <a:lnTo>
                      <a:pt x="254077" y="136903"/>
                    </a:lnTo>
                    <a:lnTo>
                      <a:pt x="227142" y="69481"/>
                    </a:lnTo>
                    <a:lnTo>
                      <a:pt x="178592" y="12867"/>
                    </a:lnTo>
                    <a:lnTo>
                      <a:pt x="60732" y="9641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D166A854-789F-4CCE-92AC-93AB7CE28A98}"/>
                  </a:ext>
                </a:extLst>
              </p:cNvPr>
              <p:cNvSpPr/>
              <p:nvPr/>
            </p:nvSpPr>
            <p:spPr>
              <a:xfrm>
                <a:off x="5211571" y="1379556"/>
                <a:ext cx="1285906" cy="1255289"/>
              </a:xfrm>
              <a:custGeom>
                <a:avLst/>
                <a:gdLst>
                  <a:gd name="connsiteX0" fmla="*/ 82348 w 720542"/>
                  <a:gd name="connsiteY0" fmla="*/ 560822 h 703386"/>
                  <a:gd name="connsiteX1" fmla="*/ 22989 w 720542"/>
                  <a:gd name="connsiteY1" fmla="*/ 523079 h 703386"/>
                  <a:gd name="connsiteX2" fmla="*/ 25734 w 720542"/>
                  <a:gd name="connsiteY2" fmla="*/ 555504 h 703386"/>
                  <a:gd name="connsiteX3" fmla="*/ 57986 w 720542"/>
                  <a:gd name="connsiteY3" fmla="*/ 563567 h 703386"/>
                  <a:gd name="connsiteX4" fmla="*/ 66221 w 720542"/>
                  <a:gd name="connsiteY4" fmla="*/ 585012 h 703386"/>
                  <a:gd name="connsiteX5" fmla="*/ 57986 w 720542"/>
                  <a:gd name="connsiteY5" fmla="*/ 587757 h 703386"/>
                  <a:gd name="connsiteX6" fmla="*/ 17670 w 720542"/>
                  <a:gd name="connsiteY6" fmla="*/ 593246 h 703386"/>
                  <a:gd name="connsiteX7" fmla="*/ 17670 w 720542"/>
                  <a:gd name="connsiteY7" fmla="*/ 603883 h 703386"/>
                  <a:gd name="connsiteX8" fmla="*/ 36542 w 720542"/>
                  <a:gd name="connsiteY8" fmla="*/ 625499 h 703386"/>
                  <a:gd name="connsiteX9" fmla="*/ 49923 w 720542"/>
                  <a:gd name="connsiteY9" fmla="*/ 636307 h 703386"/>
                  <a:gd name="connsiteX10" fmla="*/ 67079 w 720542"/>
                  <a:gd name="connsiteY10" fmla="*/ 652434 h 703386"/>
                  <a:gd name="connsiteX11" fmla="*/ 48208 w 720542"/>
                  <a:gd name="connsiteY11" fmla="*/ 663242 h 703386"/>
                  <a:gd name="connsiteX12" fmla="*/ 72397 w 720542"/>
                  <a:gd name="connsiteY12" fmla="*/ 671305 h 703386"/>
                  <a:gd name="connsiteX13" fmla="*/ 93156 w 720542"/>
                  <a:gd name="connsiteY13" fmla="*/ 671305 h 703386"/>
                  <a:gd name="connsiteX14" fmla="*/ 79603 w 720542"/>
                  <a:gd name="connsiteY14" fmla="*/ 692921 h 703386"/>
                  <a:gd name="connsiteX15" fmla="*/ 90411 w 720542"/>
                  <a:gd name="connsiteY15" fmla="*/ 700984 h 703386"/>
                  <a:gd name="connsiteX16" fmla="*/ 230574 w 720542"/>
                  <a:gd name="connsiteY16" fmla="*/ 700984 h 703386"/>
                  <a:gd name="connsiteX17" fmla="*/ 252190 w 720542"/>
                  <a:gd name="connsiteY17" fmla="*/ 684858 h 703386"/>
                  <a:gd name="connsiteX18" fmla="*/ 286501 w 720542"/>
                  <a:gd name="connsiteY18" fmla="*/ 684858 h 703386"/>
                  <a:gd name="connsiteX19" fmla="*/ 375540 w 720542"/>
                  <a:gd name="connsiteY19" fmla="*/ 633391 h 703386"/>
                  <a:gd name="connsiteX20" fmla="*/ 496831 w 720542"/>
                  <a:gd name="connsiteY20" fmla="*/ 641454 h 703386"/>
                  <a:gd name="connsiteX21" fmla="*/ 601996 w 720542"/>
                  <a:gd name="connsiteY21" fmla="*/ 514844 h 703386"/>
                  <a:gd name="connsiteX22" fmla="*/ 599251 w 720542"/>
                  <a:gd name="connsiteY22" fmla="*/ 385490 h 703386"/>
                  <a:gd name="connsiteX23" fmla="*/ 601996 w 720542"/>
                  <a:gd name="connsiteY23" fmla="*/ 304515 h 703386"/>
                  <a:gd name="connsiteX24" fmla="*/ 607314 w 720542"/>
                  <a:gd name="connsiteY24" fmla="*/ 270203 h 703386"/>
                  <a:gd name="connsiteX25" fmla="*/ 635278 w 720542"/>
                  <a:gd name="connsiteY25" fmla="*/ 270203 h 703386"/>
                  <a:gd name="connsiteX26" fmla="*/ 656894 w 720542"/>
                  <a:gd name="connsiteY26" fmla="*/ 251332 h 703386"/>
                  <a:gd name="connsiteX27" fmla="*/ 683829 w 720542"/>
                  <a:gd name="connsiteY27" fmla="*/ 235205 h 703386"/>
                  <a:gd name="connsiteX28" fmla="*/ 710763 w 720542"/>
                  <a:gd name="connsiteY28" fmla="*/ 224397 h 703386"/>
                  <a:gd name="connsiteX29" fmla="*/ 721571 w 720542"/>
                  <a:gd name="connsiteY29" fmla="*/ 186655 h 703386"/>
                  <a:gd name="connsiteX30" fmla="*/ 678167 w 720542"/>
                  <a:gd name="connsiteY30" fmla="*/ 153201 h 703386"/>
                  <a:gd name="connsiteX31" fmla="*/ 678167 w 720542"/>
                  <a:gd name="connsiteY31" fmla="*/ 120948 h 703386"/>
                  <a:gd name="connsiteX32" fmla="*/ 659296 w 720542"/>
                  <a:gd name="connsiteY32" fmla="*/ 69481 h 703386"/>
                  <a:gd name="connsiteX33" fmla="*/ 645743 w 720542"/>
                  <a:gd name="connsiteY33" fmla="*/ 39801 h 703386"/>
                  <a:gd name="connsiteX34" fmla="*/ 602682 w 720542"/>
                  <a:gd name="connsiteY34" fmla="*/ 37056 h 703386"/>
                  <a:gd name="connsiteX35" fmla="*/ 532515 w 720542"/>
                  <a:gd name="connsiteY35" fmla="*/ 53354 h 703386"/>
                  <a:gd name="connsiteX36" fmla="*/ 543323 w 720542"/>
                  <a:gd name="connsiteY36" fmla="*/ 20930 h 703386"/>
                  <a:gd name="connsiteX37" fmla="*/ 500262 w 720542"/>
                  <a:gd name="connsiteY37" fmla="*/ 28993 h 703386"/>
                  <a:gd name="connsiteX38" fmla="*/ 481391 w 720542"/>
                  <a:gd name="connsiteY38" fmla="*/ 42546 h 703386"/>
                  <a:gd name="connsiteX39" fmla="*/ 473156 w 720542"/>
                  <a:gd name="connsiteY39" fmla="*/ 12867 h 703386"/>
                  <a:gd name="connsiteX40" fmla="*/ 416542 w 720542"/>
                  <a:gd name="connsiteY40" fmla="*/ 15612 h 703386"/>
                  <a:gd name="connsiteX41" fmla="*/ 382230 w 720542"/>
                  <a:gd name="connsiteY41" fmla="*/ 64162 h 703386"/>
                  <a:gd name="connsiteX42" fmla="*/ 352551 w 720542"/>
                  <a:gd name="connsiteY42" fmla="*/ 80289 h 703386"/>
                  <a:gd name="connsiteX43" fmla="*/ 349978 w 720542"/>
                  <a:gd name="connsiteY43" fmla="*/ 99160 h 703386"/>
                  <a:gd name="connsiteX44" fmla="*/ 390294 w 720542"/>
                  <a:gd name="connsiteY44" fmla="*/ 126095 h 703386"/>
                  <a:gd name="connsiteX45" fmla="*/ 393039 w 720542"/>
                  <a:gd name="connsiteY45" fmla="*/ 142221 h 703386"/>
                  <a:gd name="connsiteX46" fmla="*/ 336425 w 720542"/>
                  <a:gd name="connsiteY46" fmla="*/ 158519 h 703386"/>
                  <a:gd name="connsiteX47" fmla="*/ 333680 w 720542"/>
                  <a:gd name="connsiteY47" fmla="*/ 177391 h 703386"/>
                  <a:gd name="connsiteX48" fmla="*/ 295937 w 720542"/>
                  <a:gd name="connsiteY48" fmla="*/ 190772 h 703386"/>
                  <a:gd name="connsiteX49" fmla="*/ 279811 w 720542"/>
                  <a:gd name="connsiteY49" fmla="*/ 179964 h 703386"/>
                  <a:gd name="connsiteX50" fmla="*/ 245499 w 720542"/>
                  <a:gd name="connsiteY50" fmla="*/ 197120 h 703386"/>
                  <a:gd name="connsiteX51" fmla="*/ 233318 w 720542"/>
                  <a:gd name="connsiteY51" fmla="*/ 153201 h 703386"/>
                  <a:gd name="connsiteX52" fmla="*/ 195576 w 720542"/>
                  <a:gd name="connsiteY52" fmla="*/ 147883 h 703386"/>
                  <a:gd name="connsiteX53" fmla="*/ 149770 w 720542"/>
                  <a:gd name="connsiteY53" fmla="*/ 147883 h 703386"/>
                  <a:gd name="connsiteX54" fmla="*/ 163151 w 720542"/>
                  <a:gd name="connsiteY54" fmla="*/ 169327 h 703386"/>
                  <a:gd name="connsiteX55" fmla="*/ 136217 w 720542"/>
                  <a:gd name="connsiteY55" fmla="*/ 177562 h 703386"/>
                  <a:gd name="connsiteX56" fmla="*/ 130898 w 720542"/>
                  <a:gd name="connsiteY56" fmla="*/ 196433 h 703386"/>
                  <a:gd name="connsiteX57" fmla="*/ 138962 w 720542"/>
                  <a:gd name="connsiteY57" fmla="*/ 209815 h 703386"/>
                  <a:gd name="connsiteX58" fmla="*/ 160578 w 720542"/>
                  <a:gd name="connsiteY58" fmla="*/ 215305 h 703386"/>
                  <a:gd name="connsiteX59" fmla="*/ 182023 w 720542"/>
                  <a:gd name="connsiteY59" fmla="*/ 231431 h 703386"/>
                  <a:gd name="connsiteX60" fmla="*/ 190086 w 720542"/>
                  <a:gd name="connsiteY60" fmla="*/ 255621 h 703386"/>
                  <a:gd name="connsiteX61" fmla="*/ 147025 w 720542"/>
                  <a:gd name="connsiteY61" fmla="*/ 274492 h 703386"/>
                  <a:gd name="connsiteX62" fmla="*/ 120090 w 720542"/>
                  <a:gd name="connsiteY62" fmla="*/ 296108 h 703386"/>
                  <a:gd name="connsiteX63" fmla="*/ 130898 w 720542"/>
                  <a:gd name="connsiteY63" fmla="*/ 320298 h 703386"/>
                  <a:gd name="connsiteX64" fmla="*/ 136217 w 720542"/>
                  <a:gd name="connsiteY64" fmla="*/ 341914 h 703386"/>
                  <a:gd name="connsiteX65" fmla="*/ 157833 w 720542"/>
                  <a:gd name="connsiteY65" fmla="*/ 333851 h 703386"/>
                  <a:gd name="connsiteX66" fmla="*/ 179449 w 720542"/>
                  <a:gd name="connsiteY66" fmla="*/ 333851 h 703386"/>
                  <a:gd name="connsiteX67" fmla="*/ 190086 w 720542"/>
                  <a:gd name="connsiteY67" fmla="*/ 363530 h 703386"/>
                  <a:gd name="connsiteX68" fmla="*/ 244126 w 720542"/>
                  <a:gd name="connsiteY68" fmla="*/ 368849 h 703386"/>
                  <a:gd name="connsiteX69" fmla="*/ 246700 w 720542"/>
                  <a:gd name="connsiteY69" fmla="*/ 395783 h 703386"/>
                  <a:gd name="connsiteX70" fmla="*/ 227829 w 720542"/>
                  <a:gd name="connsiteY70" fmla="*/ 395783 h 703386"/>
                  <a:gd name="connsiteX71" fmla="*/ 203639 w 720542"/>
                  <a:gd name="connsiteY71" fmla="*/ 406592 h 703386"/>
                  <a:gd name="connsiteX72" fmla="*/ 187513 w 720542"/>
                  <a:gd name="connsiteY72" fmla="*/ 404018 h 703386"/>
                  <a:gd name="connsiteX73" fmla="*/ 163151 w 720542"/>
                  <a:gd name="connsiteY73" fmla="*/ 465950 h 703386"/>
                  <a:gd name="connsiteX74" fmla="*/ 141707 w 720542"/>
                  <a:gd name="connsiteY74" fmla="*/ 471269 h 703386"/>
                  <a:gd name="connsiteX75" fmla="*/ 122835 w 720542"/>
                  <a:gd name="connsiteY75" fmla="*/ 479504 h 703386"/>
                  <a:gd name="connsiteX76" fmla="*/ 149770 w 720542"/>
                  <a:gd name="connsiteY76" fmla="*/ 490140 h 703386"/>
                  <a:gd name="connsiteX77" fmla="*/ 217192 w 720542"/>
                  <a:gd name="connsiteY77" fmla="*/ 487567 h 703386"/>
                  <a:gd name="connsiteX78" fmla="*/ 244126 w 720542"/>
                  <a:gd name="connsiteY78" fmla="*/ 495630 h 703386"/>
                  <a:gd name="connsiteX79" fmla="*/ 219765 w 720542"/>
                  <a:gd name="connsiteY79" fmla="*/ 514501 h 703386"/>
                  <a:gd name="connsiteX80" fmla="*/ 163151 w 720542"/>
                  <a:gd name="connsiteY80" fmla="*/ 514501 h 703386"/>
                  <a:gd name="connsiteX81" fmla="*/ 138962 w 720542"/>
                  <a:gd name="connsiteY81" fmla="*/ 506438 h 703386"/>
                  <a:gd name="connsiteX82" fmla="*/ 114601 w 720542"/>
                  <a:gd name="connsiteY82" fmla="*/ 519820 h 703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</a:cxnLst>
                <a:rect l="l" t="t" r="r" b="b"/>
                <a:pathLst>
                  <a:path w="720542" h="703386">
                    <a:moveTo>
                      <a:pt x="82348" y="560822"/>
                    </a:moveTo>
                    <a:cubicBezTo>
                      <a:pt x="82348" y="560822"/>
                      <a:pt x="20244" y="512271"/>
                      <a:pt x="22989" y="523079"/>
                    </a:cubicBezTo>
                    <a:cubicBezTo>
                      <a:pt x="24873" y="533783"/>
                      <a:pt x="25791" y="544635"/>
                      <a:pt x="25734" y="555504"/>
                    </a:cubicBezTo>
                    <a:cubicBezTo>
                      <a:pt x="25734" y="555504"/>
                      <a:pt x="52668" y="555504"/>
                      <a:pt x="57986" y="563567"/>
                    </a:cubicBezTo>
                    <a:cubicBezTo>
                      <a:pt x="63305" y="571630"/>
                      <a:pt x="75142" y="582438"/>
                      <a:pt x="66221" y="585012"/>
                    </a:cubicBezTo>
                    <a:cubicBezTo>
                      <a:pt x="57300" y="587585"/>
                      <a:pt x="90411" y="587757"/>
                      <a:pt x="57986" y="587757"/>
                    </a:cubicBezTo>
                    <a:cubicBezTo>
                      <a:pt x="44301" y="586271"/>
                      <a:pt x="30460" y="588156"/>
                      <a:pt x="17670" y="593246"/>
                    </a:cubicBezTo>
                    <a:cubicBezTo>
                      <a:pt x="17670" y="593246"/>
                      <a:pt x="6862" y="590502"/>
                      <a:pt x="17670" y="603883"/>
                    </a:cubicBezTo>
                    <a:cubicBezTo>
                      <a:pt x="23591" y="611403"/>
                      <a:pt x="29890" y="618618"/>
                      <a:pt x="36542" y="625499"/>
                    </a:cubicBezTo>
                    <a:lnTo>
                      <a:pt x="49923" y="636307"/>
                    </a:lnTo>
                    <a:lnTo>
                      <a:pt x="67079" y="652434"/>
                    </a:lnTo>
                    <a:lnTo>
                      <a:pt x="48208" y="663242"/>
                    </a:lnTo>
                    <a:lnTo>
                      <a:pt x="72397" y="671305"/>
                    </a:lnTo>
                    <a:lnTo>
                      <a:pt x="93156" y="671305"/>
                    </a:lnTo>
                    <a:lnTo>
                      <a:pt x="79603" y="692921"/>
                    </a:lnTo>
                    <a:lnTo>
                      <a:pt x="90411" y="700984"/>
                    </a:lnTo>
                    <a:lnTo>
                      <a:pt x="230574" y="700984"/>
                    </a:lnTo>
                    <a:lnTo>
                      <a:pt x="252190" y="684858"/>
                    </a:lnTo>
                    <a:cubicBezTo>
                      <a:pt x="263586" y="686218"/>
                      <a:pt x="275105" y="686218"/>
                      <a:pt x="286501" y="684858"/>
                    </a:cubicBezTo>
                    <a:cubicBezTo>
                      <a:pt x="294564" y="682113"/>
                      <a:pt x="375540" y="633391"/>
                      <a:pt x="375540" y="633391"/>
                    </a:cubicBezTo>
                    <a:cubicBezTo>
                      <a:pt x="375540" y="633391"/>
                      <a:pt x="486023" y="649689"/>
                      <a:pt x="496831" y="641454"/>
                    </a:cubicBezTo>
                    <a:cubicBezTo>
                      <a:pt x="507639" y="633219"/>
                      <a:pt x="601996" y="522908"/>
                      <a:pt x="601996" y="514844"/>
                    </a:cubicBezTo>
                    <a:cubicBezTo>
                      <a:pt x="601996" y="506781"/>
                      <a:pt x="599251" y="396127"/>
                      <a:pt x="599251" y="385490"/>
                    </a:cubicBezTo>
                    <a:cubicBezTo>
                      <a:pt x="599251" y="374853"/>
                      <a:pt x="601996" y="304515"/>
                      <a:pt x="601996" y="304515"/>
                    </a:cubicBezTo>
                    <a:lnTo>
                      <a:pt x="607314" y="270203"/>
                    </a:lnTo>
                    <a:lnTo>
                      <a:pt x="635278" y="270203"/>
                    </a:lnTo>
                    <a:lnTo>
                      <a:pt x="656894" y="251332"/>
                    </a:lnTo>
                    <a:lnTo>
                      <a:pt x="683829" y="235205"/>
                    </a:lnTo>
                    <a:lnTo>
                      <a:pt x="710763" y="224397"/>
                    </a:lnTo>
                    <a:lnTo>
                      <a:pt x="721571" y="186655"/>
                    </a:lnTo>
                    <a:lnTo>
                      <a:pt x="678167" y="153201"/>
                    </a:lnTo>
                    <a:lnTo>
                      <a:pt x="678167" y="120948"/>
                    </a:lnTo>
                    <a:lnTo>
                      <a:pt x="659296" y="69481"/>
                    </a:lnTo>
                    <a:lnTo>
                      <a:pt x="645743" y="39801"/>
                    </a:lnTo>
                    <a:lnTo>
                      <a:pt x="602682" y="37056"/>
                    </a:lnTo>
                    <a:lnTo>
                      <a:pt x="532515" y="53354"/>
                    </a:lnTo>
                    <a:lnTo>
                      <a:pt x="543323" y="20930"/>
                    </a:lnTo>
                    <a:lnTo>
                      <a:pt x="500262" y="28993"/>
                    </a:lnTo>
                    <a:lnTo>
                      <a:pt x="481391" y="42546"/>
                    </a:lnTo>
                    <a:lnTo>
                      <a:pt x="473156" y="12867"/>
                    </a:lnTo>
                    <a:lnTo>
                      <a:pt x="416542" y="15612"/>
                    </a:lnTo>
                    <a:lnTo>
                      <a:pt x="382230" y="64162"/>
                    </a:lnTo>
                    <a:lnTo>
                      <a:pt x="352551" y="80289"/>
                    </a:lnTo>
                    <a:lnTo>
                      <a:pt x="349978" y="99160"/>
                    </a:lnTo>
                    <a:lnTo>
                      <a:pt x="390294" y="126095"/>
                    </a:lnTo>
                    <a:cubicBezTo>
                      <a:pt x="390294" y="126095"/>
                      <a:pt x="417228" y="134158"/>
                      <a:pt x="393039" y="142221"/>
                    </a:cubicBezTo>
                    <a:cubicBezTo>
                      <a:pt x="368849" y="150284"/>
                      <a:pt x="336425" y="158519"/>
                      <a:pt x="336425" y="158519"/>
                    </a:cubicBezTo>
                    <a:lnTo>
                      <a:pt x="333680" y="177391"/>
                    </a:lnTo>
                    <a:lnTo>
                      <a:pt x="295937" y="190772"/>
                    </a:lnTo>
                    <a:lnTo>
                      <a:pt x="279811" y="179964"/>
                    </a:lnTo>
                    <a:lnTo>
                      <a:pt x="245499" y="197120"/>
                    </a:lnTo>
                    <a:lnTo>
                      <a:pt x="233318" y="153201"/>
                    </a:lnTo>
                    <a:cubicBezTo>
                      <a:pt x="220942" y="150197"/>
                      <a:pt x="208300" y="148416"/>
                      <a:pt x="195576" y="147883"/>
                    </a:cubicBezTo>
                    <a:lnTo>
                      <a:pt x="149770" y="147883"/>
                    </a:lnTo>
                    <a:lnTo>
                      <a:pt x="163151" y="169327"/>
                    </a:lnTo>
                    <a:cubicBezTo>
                      <a:pt x="163151" y="169327"/>
                      <a:pt x="138962" y="166754"/>
                      <a:pt x="136217" y="177562"/>
                    </a:cubicBezTo>
                    <a:cubicBezTo>
                      <a:pt x="133472" y="188370"/>
                      <a:pt x="130898" y="196433"/>
                      <a:pt x="130898" y="196433"/>
                    </a:cubicBezTo>
                    <a:lnTo>
                      <a:pt x="138962" y="209815"/>
                    </a:lnTo>
                    <a:lnTo>
                      <a:pt x="160578" y="215305"/>
                    </a:lnTo>
                    <a:cubicBezTo>
                      <a:pt x="160578" y="215305"/>
                      <a:pt x="179449" y="220623"/>
                      <a:pt x="182023" y="231431"/>
                    </a:cubicBezTo>
                    <a:cubicBezTo>
                      <a:pt x="184276" y="239633"/>
                      <a:pt x="186968" y="247707"/>
                      <a:pt x="190086" y="255621"/>
                    </a:cubicBezTo>
                    <a:cubicBezTo>
                      <a:pt x="175130" y="260435"/>
                      <a:pt x="160702" y="266758"/>
                      <a:pt x="147025" y="274492"/>
                    </a:cubicBezTo>
                    <a:cubicBezTo>
                      <a:pt x="136217" y="282555"/>
                      <a:pt x="120090" y="296108"/>
                      <a:pt x="120090" y="296108"/>
                    </a:cubicBezTo>
                    <a:lnTo>
                      <a:pt x="130898" y="320298"/>
                    </a:lnTo>
                    <a:lnTo>
                      <a:pt x="136217" y="341914"/>
                    </a:lnTo>
                    <a:lnTo>
                      <a:pt x="157833" y="333851"/>
                    </a:lnTo>
                    <a:lnTo>
                      <a:pt x="179449" y="333851"/>
                    </a:lnTo>
                    <a:lnTo>
                      <a:pt x="190086" y="363530"/>
                    </a:lnTo>
                    <a:lnTo>
                      <a:pt x="244126" y="368849"/>
                    </a:lnTo>
                    <a:lnTo>
                      <a:pt x="246700" y="395783"/>
                    </a:lnTo>
                    <a:cubicBezTo>
                      <a:pt x="241342" y="390938"/>
                      <a:pt x="233186" y="390938"/>
                      <a:pt x="227829" y="395783"/>
                    </a:cubicBezTo>
                    <a:cubicBezTo>
                      <a:pt x="220603" y="401025"/>
                      <a:pt x="212365" y="404706"/>
                      <a:pt x="203639" y="406592"/>
                    </a:cubicBezTo>
                    <a:lnTo>
                      <a:pt x="187513" y="404018"/>
                    </a:lnTo>
                    <a:lnTo>
                      <a:pt x="163151" y="465950"/>
                    </a:lnTo>
                    <a:lnTo>
                      <a:pt x="141707" y="471269"/>
                    </a:lnTo>
                    <a:lnTo>
                      <a:pt x="122835" y="479504"/>
                    </a:lnTo>
                    <a:cubicBezTo>
                      <a:pt x="130924" y="484983"/>
                      <a:pt x="140120" y="488614"/>
                      <a:pt x="149770" y="490140"/>
                    </a:cubicBezTo>
                    <a:cubicBezTo>
                      <a:pt x="160578" y="490140"/>
                      <a:pt x="217192" y="487567"/>
                      <a:pt x="217192" y="487567"/>
                    </a:cubicBezTo>
                    <a:lnTo>
                      <a:pt x="244126" y="495630"/>
                    </a:lnTo>
                    <a:cubicBezTo>
                      <a:pt x="244126" y="495630"/>
                      <a:pt x="244126" y="514501"/>
                      <a:pt x="219765" y="514501"/>
                    </a:cubicBezTo>
                    <a:lnTo>
                      <a:pt x="163151" y="514501"/>
                    </a:lnTo>
                    <a:lnTo>
                      <a:pt x="138962" y="506438"/>
                    </a:lnTo>
                    <a:lnTo>
                      <a:pt x="114601" y="51982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C67C84B6-5C1D-47C9-91F6-97A17F5AFA5B}"/>
                  </a:ext>
                </a:extLst>
              </p:cNvPr>
              <p:cNvSpPr/>
              <p:nvPr/>
            </p:nvSpPr>
            <p:spPr>
              <a:xfrm>
                <a:off x="6129463" y="279801"/>
                <a:ext cx="1837009" cy="3092298"/>
              </a:xfrm>
              <a:custGeom>
                <a:avLst/>
                <a:gdLst>
                  <a:gd name="connsiteX0" fmla="*/ 12867 w 1029345"/>
                  <a:gd name="connsiteY0" fmla="*/ 1678692 h 1732732"/>
                  <a:gd name="connsiteX1" fmla="*/ 26248 w 1029345"/>
                  <a:gd name="connsiteY1" fmla="*/ 1697563 h 1732732"/>
                  <a:gd name="connsiteX2" fmla="*/ 47865 w 1029345"/>
                  <a:gd name="connsiteY2" fmla="*/ 1702882 h 1732732"/>
                  <a:gd name="connsiteX3" fmla="*/ 61418 w 1029345"/>
                  <a:gd name="connsiteY3" fmla="*/ 1727243 h 1732732"/>
                  <a:gd name="connsiteX4" fmla="*/ 72054 w 1029345"/>
                  <a:gd name="connsiteY4" fmla="*/ 1729816 h 1732732"/>
                  <a:gd name="connsiteX5" fmla="*/ 90926 w 1029345"/>
                  <a:gd name="connsiteY5" fmla="*/ 1695505 h 1732732"/>
                  <a:gd name="connsiteX6" fmla="*/ 125237 w 1029345"/>
                  <a:gd name="connsiteY6" fmla="*/ 1665825 h 1732732"/>
                  <a:gd name="connsiteX7" fmla="*/ 159549 w 1029345"/>
                  <a:gd name="connsiteY7" fmla="*/ 1660507 h 1732732"/>
                  <a:gd name="connsiteX8" fmla="*/ 258194 w 1029345"/>
                  <a:gd name="connsiteY8" fmla="*/ 1702710 h 1732732"/>
                  <a:gd name="connsiteX9" fmla="*/ 298510 w 1029345"/>
                  <a:gd name="connsiteY9" fmla="*/ 1689328 h 1732732"/>
                  <a:gd name="connsiteX10" fmla="*/ 301255 w 1029345"/>
                  <a:gd name="connsiteY10" fmla="*/ 1640778 h 1732732"/>
                  <a:gd name="connsiteX11" fmla="*/ 379486 w 1029345"/>
                  <a:gd name="connsiteY11" fmla="*/ 1640778 h 1732732"/>
                  <a:gd name="connsiteX12" fmla="*/ 468352 w 1029345"/>
                  <a:gd name="connsiteY12" fmla="*/ 1662394 h 1732732"/>
                  <a:gd name="connsiteX13" fmla="*/ 508840 w 1029345"/>
                  <a:gd name="connsiteY13" fmla="*/ 1654159 h 1732732"/>
                  <a:gd name="connsiteX14" fmla="*/ 546583 w 1029345"/>
                  <a:gd name="connsiteY14" fmla="*/ 1646096 h 1732732"/>
                  <a:gd name="connsiteX15" fmla="*/ 662556 w 1029345"/>
                  <a:gd name="connsiteY15" fmla="*/ 1651586 h 1732732"/>
                  <a:gd name="connsiteX16" fmla="*/ 738556 w 1029345"/>
                  <a:gd name="connsiteY16" fmla="*/ 1644380 h 1732732"/>
                  <a:gd name="connsiteX17" fmla="*/ 781617 w 1029345"/>
                  <a:gd name="connsiteY17" fmla="*/ 1655017 h 1732732"/>
                  <a:gd name="connsiteX18" fmla="*/ 873228 w 1029345"/>
                  <a:gd name="connsiteY18" fmla="*/ 1649699 h 1732732"/>
                  <a:gd name="connsiteX19" fmla="*/ 959007 w 1029345"/>
                  <a:gd name="connsiteY19" fmla="*/ 1609211 h 1732732"/>
                  <a:gd name="connsiteX20" fmla="*/ 961752 w 1029345"/>
                  <a:gd name="connsiteY20" fmla="*/ 1552597 h 1732732"/>
                  <a:gd name="connsiteX21" fmla="*/ 910285 w 1029345"/>
                  <a:gd name="connsiteY21" fmla="*/ 1539216 h 1732732"/>
                  <a:gd name="connsiteX22" fmla="*/ 850926 w 1029345"/>
                  <a:gd name="connsiteY22" fmla="*/ 1528407 h 1732732"/>
                  <a:gd name="connsiteX23" fmla="*/ 850926 w 1029345"/>
                  <a:gd name="connsiteY23" fmla="*/ 1514855 h 1732732"/>
                  <a:gd name="connsiteX24" fmla="*/ 896732 w 1029345"/>
                  <a:gd name="connsiteY24" fmla="*/ 1509536 h 1732732"/>
                  <a:gd name="connsiteX25" fmla="*/ 902050 w 1029345"/>
                  <a:gd name="connsiteY25" fmla="*/ 1487920 h 1732732"/>
                  <a:gd name="connsiteX26" fmla="*/ 893987 w 1029345"/>
                  <a:gd name="connsiteY26" fmla="*/ 1466303 h 1732732"/>
                  <a:gd name="connsiteX27" fmla="*/ 934475 w 1029345"/>
                  <a:gd name="connsiteY27" fmla="*/ 1458240 h 1732732"/>
                  <a:gd name="connsiteX28" fmla="*/ 972217 w 1029345"/>
                  <a:gd name="connsiteY28" fmla="*/ 1431306 h 1732732"/>
                  <a:gd name="connsiteX29" fmla="*/ 1001897 w 1029345"/>
                  <a:gd name="connsiteY29" fmla="*/ 1407116 h 1732732"/>
                  <a:gd name="connsiteX30" fmla="*/ 1020768 w 1029345"/>
                  <a:gd name="connsiteY30" fmla="*/ 1318078 h 1732732"/>
                  <a:gd name="connsiteX31" fmla="*/ 988344 w 1029345"/>
                  <a:gd name="connsiteY31" fmla="*/ 1258719 h 1732732"/>
                  <a:gd name="connsiteX32" fmla="*/ 956091 w 1029345"/>
                  <a:gd name="connsiteY32" fmla="*/ 1234529 h 1732732"/>
                  <a:gd name="connsiteX33" fmla="*/ 899477 w 1029345"/>
                  <a:gd name="connsiteY33" fmla="*/ 1231784 h 1732732"/>
                  <a:gd name="connsiteX34" fmla="*/ 837373 w 1029345"/>
                  <a:gd name="connsiteY34" fmla="*/ 1256145 h 1732732"/>
                  <a:gd name="connsiteX35" fmla="*/ 829310 w 1029345"/>
                  <a:gd name="connsiteY35" fmla="*/ 1221834 h 1732732"/>
                  <a:gd name="connsiteX36" fmla="*/ 853671 w 1029345"/>
                  <a:gd name="connsiteY36" fmla="*/ 1176028 h 1732732"/>
                  <a:gd name="connsiteX37" fmla="*/ 853671 w 1029345"/>
                  <a:gd name="connsiteY37" fmla="*/ 1149093 h 1732732"/>
                  <a:gd name="connsiteX38" fmla="*/ 823992 w 1029345"/>
                  <a:gd name="connsiteY38" fmla="*/ 1108606 h 1732732"/>
                  <a:gd name="connsiteX39" fmla="*/ 775441 w 1029345"/>
                  <a:gd name="connsiteY39" fmla="*/ 1074294 h 1732732"/>
                  <a:gd name="connsiteX40" fmla="*/ 786249 w 1029345"/>
                  <a:gd name="connsiteY40" fmla="*/ 1055423 h 1732732"/>
                  <a:gd name="connsiteX41" fmla="*/ 813183 w 1029345"/>
                  <a:gd name="connsiteY41" fmla="*/ 1058168 h 1732732"/>
                  <a:gd name="connsiteX42" fmla="*/ 845436 w 1029345"/>
                  <a:gd name="connsiteY42" fmla="*/ 1074294 h 1732732"/>
                  <a:gd name="connsiteX43" fmla="*/ 845436 w 1029345"/>
                  <a:gd name="connsiteY43" fmla="*/ 1042041 h 1732732"/>
                  <a:gd name="connsiteX44" fmla="*/ 826565 w 1029345"/>
                  <a:gd name="connsiteY44" fmla="*/ 1009617 h 1732732"/>
                  <a:gd name="connsiteX45" fmla="*/ 813183 w 1029345"/>
                  <a:gd name="connsiteY45" fmla="*/ 966556 h 1732732"/>
                  <a:gd name="connsiteX46" fmla="*/ 764633 w 1029345"/>
                  <a:gd name="connsiteY46" fmla="*/ 893644 h 1732732"/>
                  <a:gd name="connsiteX47" fmla="*/ 732208 w 1029345"/>
                  <a:gd name="connsiteY47" fmla="*/ 885581 h 1732732"/>
                  <a:gd name="connsiteX48" fmla="*/ 713337 w 1029345"/>
                  <a:gd name="connsiteY48" fmla="*/ 837030 h 1732732"/>
                  <a:gd name="connsiteX49" fmla="*/ 675594 w 1029345"/>
                  <a:gd name="connsiteY49" fmla="*/ 664615 h 1732732"/>
                  <a:gd name="connsiteX50" fmla="*/ 586727 w 1029345"/>
                  <a:gd name="connsiteY50" fmla="*/ 567513 h 1732732"/>
                  <a:gd name="connsiteX51" fmla="*/ 546240 w 1029345"/>
                  <a:gd name="connsiteY51" fmla="*/ 575576 h 1732732"/>
                  <a:gd name="connsiteX52" fmla="*/ 522050 w 1029345"/>
                  <a:gd name="connsiteY52" fmla="*/ 583639 h 1732732"/>
                  <a:gd name="connsiteX53" fmla="*/ 486881 w 1029345"/>
                  <a:gd name="connsiteY53" fmla="*/ 575576 h 1732732"/>
                  <a:gd name="connsiteX54" fmla="*/ 470754 w 1029345"/>
                  <a:gd name="connsiteY54" fmla="*/ 553960 h 1732732"/>
                  <a:gd name="connsiteX55" fmla="*/ 511242 w 1029345"/>
                  <a:gd name="connsiteY55" fmla="*/ 545897 h 1732732"/>
                  <a:gd name="connsiteX56" fmla="*/ 573174 w 1029345"/>
                  <a:gd name="connsiteY56" fmla="*/ 527025 h 1732732"/>
                  <a:gd name="connsiteX57" fmla="*/ 597535 w 1029345"/>
                  <a:gd name="connsiteY57" fmla="*/ 513644 h 1732732"/>
                  <a:gd name="connsiteX58" fmla="*/ 592046 w 1029345"/>
                  <a:gd name="connsiteY58" fmla="*/ 492028 h 1732732"/>
                  <a:gd name="connsiteX59" fmla="*/ 575919 w 1029345"/>
                  <a:gd name="connsiteY59" fmla="*/ 486709 h 1732732"/>
                  <a:gd name="connsiteX60" fmla="*/ 629788 w 1029345"/>
                  <a:gd name="connsiteY60" fmla="*/ 454285 h 1732732"/>
                  <a:gd name="connsiteX61" fmla="*/ 691892 w 1029345"/>
                  <a:gd name="connsiteY61" fmla="*/ 330249 h 1732732"/>
                  <a:gd name="connsiteX62" fmla="*/ 724145 w 1029345"/>
                  <a:gd name="connsiteY62" fmla="*/ 289761 h 1732732"/>
                  <a:gd name="connsiteX63" fmla="*/ 713337 w 1029345"/>
                  <a:gd name="connsiteY63" fmla="*/ 257508 h 1732732"/>
                  <a:gd name="connsiteX64" fmla="*/ 632533 w 1029345"/>
                  <a:gd name="connsiteY64" fmla="*/ 230574 h 1732732"/>
                  <a:gd name="connsiteX65" fmla="*/ 551730 w 1029345"/>
                  <a:gd name="connsiteY65" fmla="*/ 214276 h 1732732"/>
                  <a:gd name="connsiteX66" fmla="*/ 503179 w 1029345"/>
                  <a:gd name="connsiteY66" fmla="*/ 241382 h 1732732"/>
                  <a:gd name="connsiteX67" fmla="*/ 446565 w 1029345"/>
                  <a:gd name="connsiteY67" fmla="*/ 249445 h 1732732"/>
                  <a:gd name="connsiteX68" fmla="*/ 446565 w 1029345"/>
                  <a:gd name="connsiteY68" fmla="*/ 238637 h 1732732"/>
                  <a:gd name="connsiteX69" fmla="*/ 468009 w 1029345"/>
                  <a:gd name="connsiteY69" fmla="*/ 225084 h 1732732"/>
                  <a:gd name="connsiteX70" fmla="*/ 492370 w 1029345"/>
                  <a:gd name="connsiteY70" fmla="*/ 203639 h 1732732"/>
                  <a:gd name="connsiteX71" fmla="*/ 497689 w 1029345"/>
                  <a:gd name="connsiteY71" fmla="*/ 192831 h 1732732"/>
                  <a:gd name="connsiteX72" fmla="*/ 484307 w 1029345"/>
                  <a:gd name="connsiteY72" fmla="*/ 184768 h 1732732"/>
                  <a:gd name="connsiteX73" fmla="*/ 500434 w 1029345"/>
                  <a:gd name="connsiteY73" fmla="*/ 160407 h 1732732"/>
                  <a:gd name="connsiteX74" fmla="*/ 534745 w 1029345"/>
                  <a:gd name="connsiteY74" fmla="*/ 144280 h 1732732"/>
                  <a:gd name="connsiteX75" fmla="*/ 580551 w 1029345"/>
                  <a:gd name="connsiteY75" fmla="*/ 98474 h 1732732"/>
                  <a:gd name="connsiteX76" fmla="*/ 602168 w 1029345"/>
                  <a:gd name="connsiteY76" fmla="*/ 52668 h 1732732"/>
                  <a:gd name="connsiteX77" fmla="*/ 594104 w 1029345"/>
                  <a:gd name="connsiteY77" fmla="*/ 35513 h 1732732"/>
                  <a:gd name="connsiteX78" fmla="*/ 584154 w 1029345"/>
                  <a:gd name="connsiteY78" fmla="*/ 31738 h 1732732"/>
                  <a:gd name="connsiteX79" fmla="*/ 554475 w 1029345"/>
                  <a:gd name="connsiteY79" fmla="*/ 42375 h 1732732"/>
                  <a:gd name="connsiteX80" fmla="*/ 473671 w 1029345"/>
                  <a:gd name="connsiteY80" fmla="*/ 45120 h 1732732"/>
                  <a:gd name="connsiteX81" fmla="*/ 443991 w 1029345"/>
                  <a:gd name="connsiteY81" fmla="*/ 34312 h 1732732"/>
                  <a:gd name="connsiteX82" fmla="*/ 425120 w 1029345"/>
                  <a:gd name="connsiteY82" fmla="*/ 12867 h 1732732"/>
                  <a:gd name="connsiteX83" fmla="*/ 403504 w 1029345"/>
                  <a:gd name="connsiteY83" fmla="*/ 18185 h 1732732"/>
                  <a:gd name="connsiteX84" fmla="*/ 398185 w 1029345"/>
                  <a:gd name="connsiteY84" fmla="*/ 82862 h 1732732"/>
                  <a:gd name="connsiteX85" fmla="*/ 368506 w 1029345"/>
                  <a:gd name="connsiteY85" fmla="*/ 85607 h 1732732"/>
                  <a:gd name="connsiteX86" fmla="*/ 357698 w 1029345"/>
                  <a:gd name="connsiteY86" fmla="*/ 85607 h 1732732"/>
                  <a:gd name="connsiteX87" fmla="*/ 349635 w 1029345"/>
                  <a:gd name="connsiteY87" fmla="*/ 107224 h 1732732"/>
                  <a:gd name="connsiteX88" fmla="*/ 357698 w 1029345"/>
                  <a:gd name="connsiteY88" fmla="*/ 141535 h 1732732"/>
                  <a:gd name="connsiteX89" fmla="*/ 357698 w 1029345"/>
                  <a:gd name="connsiteY89" fmla="*/ 154917 h 1732732"/>
                  <a:gd name="connsiteX90" fmla="*/ 295766 w 1029345"/>
                  <a:gd name="connsiteY90" fmla="*/ 157662 h 1732732"/>
                  <a:gd name="connsiteX91" fmla="*/ 290276 w 1029345"/>
                  <a:gd name="connsiteY91" fmla="*/ 209129 h 1732732"/>
                  <a:gd name="connsiteX92" fmla="*/ 268831 w 1029345"/>
                  <a:gd name="connsiteY92" fmla="*/ 209129 h 1732732"/>
                  <a:gd name="connsiteX93" fmla="*/ 276894 w 1029345"/>
                  <a:gd name="connsiteY93" fmla="*/ 222510 h 1732732"/>
                  <a:gd name="connsiteX94" fmla="*/ 293021 w 1029345"/>
                  <a:gd name="connsiteY94" fmla="*/ 246871 h 1732732"/>
                  <a:gd name="connsiteX95" fmla="*/ 293021 w 1029345"/>
                  <a:gd name="connsiteY95" fmla="*/ 279124 h 1732732"/>
                  <a:gd name="connsiteX96" fmla="*/ 284957 w 1029345"/>
                  <a:gd name="connsiteY96" fmla="*/ 289933 h 1732732"/>
                  <a:gd name="connsiteX97" fmla="*/ 263341 w 1029345"/>
                  <a:gd name="connsiteY97" fmla="*/ 279124 h 1732732"/>
                  <a:gd name="connsiteX98" fmla="*/ 241725 w 1029345"/>
                  <a:gd name="connsiteY98" fmla="*/ 254935 h 1732732"/>
                  <a:gd name="connsiteX99" fmla="*/ 225598 w 1029345"/>
                  <a:gd name="connsiteY99" fmla="*/ 238809 h 1732732"/>
                  <a:gd name="connsiteX100" fmla="*/ 225598 w 1029345"/>
                  <a:gd name="connsiteY100" fmla="*/ 190258 h 1732732"/>
                  <a:gd name="connsiteX101" fmla="*/ 203982 w 1029345"/>
                  <a:gd name="connsiteY101" fmla="*/ 190258 h 1732732"/>
                  <a:gd name="connsiteX102" fmla="*/ 203982 w 1029345"/>
                  <a:gd name="connsiteY102" fmla="*/ 214447 h 1732732"/>
                  <a:gd name="connsiteX103" fmla="*/ 177048 w 1029345"/>
                  <a:gd name="connsiteY103" fmla="*/ 214447 h 1732732"/>
                  <a:gd name="connsiteX104" fmla="*/ 177048 w 1029345"/>
                  <a:gd name="connsiteY104" fmla="*/ 236064 h 1732732"/>
                  <a:gd name="connsiteX105" fmla="*/ 203982 w 1029345"/>
                  <a:gd name="connsiteY105" fmla="*/ 257680 h 1732732"/>
                  <a:gd name="connsiteX106" fmla="*/ 221138 w 1029345"/>
                  <a:gd name="connsiteY106" fmla="*/ 273806 h 1732732"/>
                  <a:gd name="connsiteX107" fmla="*/ 226456 w 1029345"/>
                  <a:gd name="connsiteY107" fmla="*/ 295422 h 1732732"/>
                  <a:gd name="connsiteX108" fmla="*/ 248072 w 1029345"/>
                  <a:gd name="connsiteY108" fmla="*/ 306059 h 1732732"/>
                  <a:gd name="connsiteX109" fmla="*/ 275007 w 1029345"/>
                  <a:gd name="connsiteY109" fmla="*/ 322357 h 1732732"/>
                  <a:gd name="connsiteX110" fmla="*/ 253391 w 1029345"/>
                  <a:gd name="connsiteY110" fmla="*/ 360100 h 1732732"/>
                  <a:gd name="connsiteX111" fmla="*/ 220452 w 1029345"/>
                  <a:gd name="connsiteY111" fmla="*/ 360100 h 1732732"/>
                  <a:gd name="connsiteX112" fmla="*/ 220452 w 1029345"/>
                  <a:gd name="connsiteY112" fmla="*/ 373481 h 1732732"/>
                  <a:gd name="connsiteX113" fmla="*/ 247386 w 1029345"/>
                  <a:gd name="connsiteY113" fmla="*/ 407793 h 1732732"/>
                  <a:gd name="connsiteX114" fmla="*/ 277066 w 1029345"/>
                  <a:gd name="connsiteY114" fmla="*/ 407793 h 1732732"/>
                  <a:gd name="connsiteX115" fmla="*/ 279639 w 1029345"/>
                  <a:gd name="connsiteY115" fmla="*/ 426664 h 1732732"/>
                  <a:gd name="connsiteX116" fmla="*/ 269002 w 1029345"/>
                  <a:gd name="connsiteY116" fmla="*/ 469725 h 1732732"/>
                  <a:gd name="connsiteX117" fmla="*/ 206727 w 1029345"/>
                  <a:gd name="connsiteY117" fmla="*/ 629788 h 1732732"/>
                  <a:gd name="connsiteX118" fmla="*/ 241039 w 1029345"/>
                  <a:gd name="connsiteY118" fmla="*/ 632533 h 1732732"/>
                  <a:gd name="connsiteX119" fmla="*/ 273463 w 1029345"/>
                  <a:gd name="connsiteY119" fmla="*/ 529599 h 1732732"/>
                  <a:gd name="connsiteX120" fmla="*/ 295079 w 1029345"/>
                  <a:gd name="connsiteY120" fmla="*/ 540407 h 1732732"/>
                  <a:gd name="connsiteX121" fmla="*/ 324759 w 1029345"/>
                  <a:gd name="connsiteY121" fmla="*/ 534917 h 1732732"/>
                  <a:gd name="connsiteX122" fmla="*/ 322014 w 1029345"/>
                  <a:gd name="connsiteY122" fmla="*/ 586384 h 1732732"/>
                  <a:gd name="connsiteX123" fmla="*/ 313951 w 1029345"/>
                  <a:gd name="connsiteY123" fmla="*/ 613319 h 1732732"/>
                  <a:gd name="connsiteX124" fmla="*/ 330077 w 1029345"/>
                  <a:gd name="connsiteY124" fmla="*/ 632190 h 1732732"/>
                  <a:gd name="connsiteX125" fmla="*/ 244298 w 1029345"/>
                  <a:gd name="connsiteY125" fmla="*/ 761545 h 1732732"/>
                  <a:gd name="connsiteX126" fmla="*/ 260425 w 1029345"/>
                  <a:gd name="connsiteY126" fmla="*/ 793969 h 1732732"/>
                  <a:gd name="connsiteX127" fmla="*/ 276723 w 1029345"/>
                  <a:gd name="connsiteY127" fmla="*/ 775098 h 1732732"/>
                  <a:gd name="connsiteX128" fmla="*/ 306402 w 1029345"/>
                  <a:gd name="connsiteY128" fmla="*/ 799287 h 1732732"/>
                  <a:gd name="connsiteX129" fmla="*/ 325273 w 1029345"/>
                  <a:gd name="connsiteY129" fmla="*/ 807351 h 1732732"/>
                  <a:gd name="connsiteX130" fmla="*/ 335910 w 1029345"/>
                  <a:gd name="connsiteY130" fmla="*/ 775098 h 1732732"/>
                  <a:gd name="connsiteX131" fmla="*/ 381887 w 1029345"/>
                  <a:gd name="connsiteY131" fmla="*/ 785734 h 1732732"/>
                  <a:gd name="connsiteX132" fmla="*/ 406077 w 1029345"/>
                  <a:gd name="connsiteY132" fmla="*/ 791224 h 1732732"/>
                  <a:gd name="connsiteX133" fmla="*/ 451883 w 1029345"/>
                  <a:gd name="connsiteY133" fmla="*/ 761545 h 1732732"/>
                  <a:gd name="connsiteX134" fmla="*/ 486194 w 1029345"/>
                  <a:gd name="connsiteY134" fmla="*/ 772353 h 1732732"/>
                  <a:gd name="connsiteX135" fmla="*/ 478131 w 1029345"/>
                  <a:gd name="connsiteY135" fmla="*/ 799287 h 1732732"/>
                  <a:gd name="connsiteX136" fmla="*/ 421517 w 1029345"/>
                  <a:gd name="connsiteY136" fmla="*/ 839775 h 1732732"/>
                  <a:gd name="connsiteX137" fmla="*/ 453942 w 1029345"/>
                  <a:gd name="connsiteY137" fmla="*/ 958321 h 1732732"/>
                  <a:gd name="connsiteX138" fmla="*/ 521364 w 1029345"/>
                  <a:gd name="connsiteY138" fmla="*/ 924010 h 1732732"/>
                  <a:gd name="connsiteX139" fmla="*/ 494429 w 1029345"/>
                  <a:gd name="connsiteY139" fmla="*/ 977879 h 1732732"/>
                  <a:gd name="connsiteX140" fmla="*/ 486194 w 1029345"/>
                  <a:gd name="connsiteY140" fmla="*/ 991432 h 1732732"/>
                  <a:gd name="connsiteX141" fmla="*/ 486194 w 1029345"/>
                  <a:gd name="connsiteY141" fmla="*/ 1045301 h 1732732"/>
                  <a:gd name="connsiteX142" fmla="*/ 456687 w 1029345"/>
                  <a:gd name="connsiteY142" fmla="*/ 1048046 h 1732732"/>
                  <a:gd name="connsiteX143" fmla="*/ 451197 w 1029345"/>
                  <a:gd name="connsiteY143" fmla="*/ 1091107 h 1732732"/>
                  <a:gd name="connsiteX144" fmla="*/ 445878 w 1029345"/>
                  <a:gd name="connsiteY144" fmla="*/ 1120786 h 1732732"/>
                  <a:gd name="connsiteX145" fmla="*/ 411567 w 1029345"/>
                  <a:gd name="connsiteY145" fmla="*/ 1104660 h 1732732"/>
                  <a:gd name="connsiteX146" fmla="*/ 395440 w 1029345"/>
                  <a:gd name="connsiteY146" fmla="*/ 1101915 h 1732732"/>
                  <a:gd name="connsiteX147" fmla="*/ 338826 w 1029345"/>
                  <a:gd name="connsiteY147" fmla="*/ 1101915 h 1732732"/>
                  <a:gd name="connsiteX148" fmla="*/ 279467 w 1029345"/>
                  <a:gd name="connsiteY148" fmla="*/ 1067604 h 1732732"/>
                  <a:gd name="connsiteX149" fmla="*/ 263341 w 1029345"/>
                  <a:gd name="connsiteY149" fmla="*/ 1080985 h 1732732"/>
                  <a:gd name="connsiteX150" fmla="*/ 284957 w 1029345"/>
                  <a:gd name="connsiteY150" fmla="*/ 1113410 h 1732732"/>
                  <a:gd name="connsiteX151" fmla="*/ 284957 w 1029345"/>
                  <a:gd name="connsiteY151" fmla="*/ 1143089 h 1732732"/>
                  <a:gd name="connsiteX152" fmla="*/ 252533 w 1029345"/>
                  <a:gd name="connsiteY152" fmla="*/ 1148407 h 1732732"/>
                  <a:gd name="connsiteX153" fmla="*/ 233662 w 1029345"/>
                  <a:gd name="connsiteY153" fmla="*/ 1175342 h 1732732"/>
                  <a:gd name="connsiteX154" fmla="*/ 260596 w 1029345"/>
                  <a:gd name="connsiteY154" fmla="*/ 1178087 h 1732732"/>
                  <a:gd name="connsiteX155" fmla="*/ 298339 w 1029345"/>
                  <a:gd name="connsiteY155" fmla="*/ 1178087 h 1732732"/>
                  <a:gd name="connsiteX156" fmla="*/ 306574 w 1029345"/>
                  <a:gd name="connsiteY156" fmla="*/ 1188895 h 1732732"/>
                  <a:gd name="connsiteX157" fmla="*/ 306574 w 1029345"/>
                  <a:gd name="connsiteY157" fmla="*/ 1215486 h 1732732"/>
                  <a:gd name="connsiteX158" fmla="*/ 298339 w 1029345"/>
                  <a:gd name="connsiteY158" fmla="*/ 1285653 h 1732732"/>
                  <a:gd name="connsiteX159" fmla="*/ 128497 w 1029345"/>
                  <a:gd name="connsiteY159" fmla="*/ 1358394 h 1732732"/>
                  <a:gd name="connsiteX160" fmla="*/ 128497 w 1029345"/>
                  <a:gd name="connsiteY160" fmla="*/ 1382583 h 1732732"/>
                  <a:gd name="connsiteX161" fmla="*/ 139305 w 1029345"/>
                  <a:gd name="connsiteY161" fmla="*/ 1396136 h 1732732"/>
                  <a:gd name="connsiteX162" fmla="*/ 147368 w 1029345"/>
                  <a:gd name="connsiteY162" fmla="*/ 1404200 h 1732732"/>
                  <a:gd name="connsiteX163" fmla="*/ 198835 w 1029345"/>
                  <a:gd name="connsiteY163" fmla="*/ 1406945 h 1732732"/>
                  <a:gd name="connsiteX164" fmla="*/ 255449 w 1029345"/>
                  <a:gd name="connsiteY164" fmla="*/ 1388073 h 1732732"/>
                  <a:gd name="connsiteX165" fmla="*/ 252704 w 1029345"/>
                  <a:gd name="connsiteY165" fmla="*/ 1412263 h 1732732"/>
                  <a:gd name="connsiteX166" fmla="*/ 247386 w 1029345"/>
                  <a:gd name="connsiteY166" fmla="*/ 1423071 h 1732732"/>
                  <a:gd name="connsiteX167" fmla="*/ 279639 w 1029345"/>
                  <a:gd name="connsiteY167" fmla="*/ 1444687 h 1732732"/>
                  <a:gd name="connsiteX168" fmla="*/ 306745 w 1029345"/>
                  <a:gd name="connsiteY168" fmla="*/ 1447260 h 1732732"/>
                  <a:gd name="connsiteX169" fmla="*/ 314808 w 1029345"/>
                  <a:gd name="connsiteY169" fmla="*/ 1468877 h 1732732"/>
                  <a:gd name="connsiteX170" fmla="*/ 347061 w 1029345"/>
                  <a:gd name="connsiteY170" fmla="*/ 1490493 h 1732732"/>
                  <a:gd name="connsiteX171" fmla="*/ 376741 w 1029345"/>
                  <a:gd name="connsiteY171" fmla="*/ 1490493 h 1732732"/>
                  <a:gd name="connsiteX172" fmla="*/ 411052 w 1029345"/>
                  <a:gd name="connsiteY172" fmla="*/ 1468877 h 1732732"/>
                  <a:gd name="connsiteX173" fmla="*/ 451540 w 1029345"/>
                  <a:gd name="connsiteY173" fmla="*/ 1441943 h 1732732"/>
                  <a:gd name="connsiteX174" fmla="*/ 454285 w 1029345"/>
                  <a:gd name="connsiteY174" fmla="*/ 1455495 h 1732732"/>
                  <a:gd name="connsiteX175" fmla="*/ 432668 w 1029345"/>
                  <a:gd name="connsiteY175" fmla="*/ 1476940 h 1732732"/>
                  <a:gd name="connsiteX176" fmla="*/ 408479 w 1029345"/>
                  <a:gd name="connsiteY176" fmla="*/ 1520173 h 1732732"/>
                  <a:gd name="connsiteX177" fmla="*/ 370736 w 1029345"/>
                  <a:gd name="connsiteY177" fmla="*/ 1520173 h 1732732"/>
                  <a:gd name="connsiteX178" fmla="*/ 281698 w 1029345"/>
                  <a:gd name="connsiteY178" fmla="*/ 1503017 h 1732732"/>
                  <a:gd name="connsiteX179" fmla="*/ 243955 w 1029345"/>
                  <a:gd name="connsiteY179" fmla="*/ 1503017 h 1732732"/>
                  <a:gd name="connsiteX180" fmla="*/ 238637 w 1029345"/>
                  <a:gd name="connsiteY180" fmla="*/ 1527378 h 1732732"/>
                  <a:gd name="connsiteX181" fmla="*/ 238637 w 1029345"/>
                  <a:gd name="connsiteY181" fmla="*/ 1557058 h 1732732"/>
                  <a:gd name="connsiteX182" fmla="*/ 179278 w 1029345"/>
                  <a:gd name="connsiteY182" fmla="*/ 1557058 h 1732732"/>
                  <a:gd name="connsiteX183" fmla="*/ 155088 w 1029345"/>
                  <a:gd name="connsiteY183" fmla="*/ 1610926 h 1732732"/>
                  <a:gd name="connsiteX184" fmla="*/ 125409 w 1029345"/>
                  <a:gd name="connsiteY184" fmla="*/ 1629798 h 1732732"/>
                  <a:gd name="connsiteX185" fmla="*/ 66050 w 1029345"/>
                  <a:gd name="connsiteY185" fmla="*/ 1675604 h 17327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</a:cxnLst>
                <a:rect l="l" t="t" r="r" b="b"/>
                <a:pathLst>
                  <a:path w="1029345" h="1732732">
                    <a:moveTo>
                      <a:pt x="12867" y="1678692"/>
                    </a:moveTo>
                    <a:lnTo>
                      <a:pt x="26248" y="1697563"/>
                    </a:lnTo>
                    <a:lnTo>
                      <a:pt x="47865" y="1702882"/>
                    </a:lnTo>
                    <a:lnTo>
                      <a:pt x="61418" y="1727243"/>
                    </a:lnTo>
                    <a:lnTo>
                      <a:pt x="72054" y="1729816"/>
                    </a:lnTo>
                    <a:lnTo>
                      <a:pt x="90926" y="1695505"/>
                    </a:lnTo>
                    <a:cubicBezTo>
                      <a:pt x="90926" y="1695505"/>
                      <a:pt x="109797" y="1665825"/>
                      <a:pt x="125237" y="1665825"/>
                    </a:cubicBezTo>
                    <a:cubicBezTo>
                      <a:pt x="140677" y="1665825"/>
                      <a:pt x="146682" y="1660507"/>
                      <a:pt x="159549" y="1660507"/>
                    </a:cubicBezTo>
                    <a:cubicBezTo>
                      <a:pt x="172416" y="1660507"/>
                      <a:pt x="258194" y="1702710"/>
                      <a:pt x="258194" y="1702710"/>
                    </a:cubicBezTo>
                    <a:lnTo>
                      <a:pt x="298510" y="1689328"/>
                    </a:lnTo>
                    <a:lnTo>
                      <a:pt x="301255" y="1640778"/>
                    </a:lnTo>
                    <a:lnTo>
                      <a:pt x="379486" y="1640778"/>
                    </a:lnTo>
                    <a:cubicBezTo>
                      <a:pt x="387549" y="1640778"/>
                      <a:pt x="468352" y="1662394"/>
                      <a:pt x="468352" y="1662394"/>
                    </a:cubicBezTo>
                    <a:lnTo>
                      <a:pt x="508840" y="1654159"/>
                    </a:lnTo>
                    <a:cubicBezTo>
                      <a:pt x="520356" y="1647823"/>
                      <a:pt x="533483" y="1645018"/>
                      <a:pt x="546583" y="1646096"/>
                    </a:cubicBezTo>
                    <a:cubicBezTo>
                      <a:pt x="573517" y="1646096"/>
                      <a:pt x="662556" y="1651586"/>
                      <a:pt x="662556" y="1651586"/>
                    </a:cubicBezTo>
                    <a:lnTo>
                      <a:pt x="738556" y="1644380"/>
                    </a:lnTo>
                    <a:cubicBezTo>
                      <a:pt x="738556" y="1644380"/>
                      <a:pt x="768235" y="1652444"/>
                      <a:pt x="781617" y="1655017"/>
                    </a:cubicBezTo>
                    <a:cubicBezTo>
                      <a:pt x="812253" y="1657437"/>
                      <a:pt x="843078" y="1655647"/>
                      <a:pt x="873228" y="1649699"/>
                    </a:cubicBezTo>
                    <a:cubicBezTo>
                      <a:pt x="881463" y="1644380"/>
                      <a:pt x="959007" y="1628082"/>
                      <a:pt x="959007" y="1609211"/>
                    </a:cubicBezTo>
                    <a:cubicBezTo>
                      <a:pt x="959007" y="1590340"/>
                      <a:pt x="961752" y="1552597"/>
                      <a:pt x="961752" y="1552597"/>
                    </a:cubicBezTo>
                    <a:lnTo>
                      <a:pt x="910285" y="1539216"/>
                    </a:lnTo>
                    <a:lnTo>
                      <a:pt x="850926" y="1528407"/>
                    </a:lnTo>
                    <a:lnTo>
                      <a:pt x="850926" y="1514855"/>
                    </a:lnTo>
                    <a:lnTo>
                      <a:pt x="896732" y="1509536"/>
                    </a:lnTo>
                    <a:lnTo>
                      <a:pt x="902050" y="1487920"/>
                    </a:lnTo>
                    <a:lnTo>
                      <a:pt x="893987" y="1466303"/>
                    </a:lnTo>
                    <a:lnTo>
                      <a:pt x="934475" y="1458240"/>
                    </a:lnTo>
                    <a:lnTo>
                      <a:pt x="972217" y="1431306"/>
                    </a:lnTo>
                    <a:lnTo>
                      <a:pt x="1001897" y="1407116"/>
                    </a:lnTo>
                    <a:lnTo>
                      <a:pt x="1020768" y="1318078"/>
                    </a:lnTo>
                    <a:lnTo>
                      <a:pt x="988344" y="1258719"/>
                    </a:lnTo>
                    <a:cubicBezTo>
                      <a:pt x="988344" y="1258719"/>
                      <a:pt x="966728" y="1234529"/>
                      <a:pt x="956091" y="1234529"/>
                    </a:cubicBezTo>
                    <a:cubicBezTo>
                      <a:pt x="945454" y="1234529"/>
                      <a:pt x="899477" y="1231784"/>
                      <a:pt x="899477" y="1231784"/>
                    </a:cubicBezTo>
                    <a:lnTo>
                      <a:pt x="837373" y="1256145"/>
                    </a:lnTo>
                    <a:lnTo>
                      <a:pt x="829310" y="1221834"/>
                    </a:lnTo>
                    <a:lnTo>
                      <a:pt x="853671" y="1176028"/>
                    </a:lnTo>
                    <a:cubicBezTo>
                      <a:pt x="859763" y="1168083"/>
                      <a:pt x="859763" y="1157038"/>
                      <a:pt x="853671" y="1149093"/>
                    </a:cubicBezTo>
                    <a:cubicBezTo>
                      <a:pt x="841751" y="1137208"/>
                      <a:pt x="831739" y="1123550"/>
                      <a:pt x="823992" y="1108606"/>
                    </a:cubicBezTo>
                    <a:cubicBezTo>
                      <a:pt x="821247" y="1097969"/>
                      <a:pt x="775441" y="1074294"/>
                      <a:pt x="775441" y="1074294"/>
                    </a:cubicBezTo>
                    <a:cubicBezTo>
                      <a:pt x="775441" y="1074294"/>
                      <a:pt x="778186" y="1055423"/>
                      <a:pt x="786249" y="1055423"/>
                    </a:cubicBezTo>
                    <a:cubicBezTo>
                      <a:pt x="794312" y="1055423"/>
                      <a:pt x="805120" y="1052678"/>
                      <a:pt x="813183" y="1058168"/>
                    </a:cubicBezTo>
                    <a:cubicBezTo>
                      <a:pt x="821247" y="1063658"/>
                      <a:pt x="845436" y="1082358"/>
                      <a:pt x="845436" y="1074294"/>
                    </a:cubicBezTo>
                    <a:lnTo>
                      <a:pt x="845436" y="1042041"/>
                    </a:lnTo>
                    <a:lnTo>
                      <a:pt x="826565" y="1009617"/>
                    </a:lnTo>
                    <a:lnTo>
                      <a:pt x="813183" y="966556"/>
                    </a:lnTo>
                    <a:lnTo>
                      <a:pt x="764633" y="893644"/>
                    </a:lnTo>
                    <a:lnTo>
                      <a:pt x="732208" y="885581"/>
                    </a:lnTo>
                    <a:lnTo>
                      <a:pt x="713337" y="837030"/>
                    </a:lnTo>
                    <a:lnTo>
                      <a:pt x="675594" y="664615"/>
                    </a:lnTo>
                    <a:lnTo>
                      <a:pt x="586727" y="567513"/>
                    </a:lnTo>
                    <a:lnTo>
                      <a:pt x="546240" y="575576"/>
                    </a:lnTo>
                    <a:lnTo>
                      <a:pt x="522050" y="583639"/>
                    </a:lnTo>
                    <a:lnTo>
                      <a:pt x="486881" y="575576"/>
                    </a:lnTo>
                    <a:cubicBezTo>
                      <a:pt x="486881" y="575576"/>
                      <a:pt x="462691" y="553960"/>
                      <a:pt x="470754" y="553960"/>
                    </a:cubicBezTo>
                    <a:cubicBezTo>
                      <a:pt x="484396" y="552063"/>
                      <a:pt x="497915" y="549371"/>
                      <a:pt x="511242" y="545897"/>
                    </a:cubicBezTo>
                    <a:lnTo>
                      <a:pt x="573174" y="527025"/>
                    </a:lnTo>
                    <a:lnTo>
                      <a:pt x="597535" y="513644"/>
                    </a:lnTo>
                    <a:lnTo>
                      <a:pt x="592046" y="492028"/>
                    </a:lnTo>
                    <a:lnTo>
                      <a:pt x="575919" y="486709"/>
                    </a:lnTo>
                    <a:lnTo>
                      <a:pt x="629788" y="454285"/>
                    </a:lnTo>
                    <a:cubicBezTo>
                      <a:pt x="629788" y="454285"/>
                      <a:pt x="681256" y="338312"/>
                      <a:pt x="691892" y="330249"/>
                    </a:cubicBezTo>
                    <a:cubicBezTo>
                      <a:pt x="702529" y="322185"/>
                      <a:pt x="724145" y="297996"/>
                      <a:pt x="724145" y="289761"/>
                    </a:cubicBezTo>
                    <a:cubicBezTo>
                      <a:pt x="721804" y="278628"/>
                      <a:pt x="718177" y="267804"/>
                      <a:pt x="713337" y="257508"/>
                    </a:cubicBezTo>
                    <a:lnTo>
                      <a:pt x="632533" y="230574"/>
                    </a:lnTo>
                    <a:lnTo>
                      <a:pt x="551730" y="214276"/>
                    </a:lnTo>
                    <a:cubicBezTo>
                      <a:pt x="536762" y="225335"/>
                      <a:pt x="520447" y="234443"/>
                      <a:pt x="503179" y="241382"/>
                    </a:cubicBezTo>
                    <a:cubicBezTo>
                      <a:pt x="484529" y="245444"/>
                      <a:pt x="465607" y="248139"/>
                      <a:pt x="446565" y="249445"/>
                    </a:cubicBezTo>
                    <a:cubicBezTo>
                      <a:pt x="446565" y="249445"/>
                      <a:pt x="435757" y="246700"/>
                      <a:pt x="446565" y="238637"/>
                    </a:cubicBezTo>
                    <a:cubicBezTo>
                      <a:pt x="453373" y="233602"/>
                      <a:pt x="460540" y="229073"/>
                      <a:pt x="468009" y="225084"/>
                    </a:cubicBezTo>
                    <a:lnTo>
                      <a:pt x="492370" y="203639"/>
                    </a:lnTo>
                    <a:lnTo>
                      <a:pt x="497689" y="192831"/>
                    </a:lnTo>
                    <a:cubicBezTo>
                      <a:pt x="497689" y="192831"/>
                      <a:pt x="484307" y="192831"/>
                      <a:pt x="484307" y="184768"/>
                    </a:cubicBezTo>
                    <a:cubicBezTo>
                      <a:pt x="485486" y="174539"/>
                      <a:pt x="491478" y="165487"/>
                      <a:pt x="500434" y="160407"/>
                    </a:cubicBezTo>
                    <a:cubicBezTo>
                      <a:pt x="511216" y="153736"/>
                      <a:pt x="522729" y="148325"/>
                      <a:pt x="534745" y="144280"/>
                    </a:cubicBezTo>
                    <a:lnTo>
                      <a:pt x="580551" y="98474"/>
                    </a:lnTo>
                    <a:lnTo>
                      <a:pt x="602168" y="52668"/>
                    </a:lnTo>
                    <a:lnTo>
                      <a:pt x="594104" y="35513"/>
                    </a:lnTo>
                    <a:lnTo>
                      <a:pt x="584154" y="31738"/>
                    </a:lnTo>
                    <a:cubicBezTo>
                      <a:pt x="575220" y="37539"/>
                      <a:pt x="565059" y="41181"/>
                      <a:pt x="554475" y="42375"/>
                    </a:cubicBezTo>
                    <a:cubicBezTo>
                      <a:pt x="535603" y="45120"/>
                      <a:pt x="473671" y="45120"/>
                      <a:pt x="473671" y="45120"/>
                    </a:cubicBezTo>
                    <a:lnTo>
                      <a:pt x="443991" y="34312"/>
                    </a:lnTo>
                    <a:lnTo>
                      <a:pt x="425120" y="12867"/>
                    </a:lnTo>
                    <a:lnTo>
                      <a:pt x="403504" y="18185"/>
                    </a:lnTo>
                    <a:lnTo>
                      <a:pt x="398185" y="82862"/>
                    </a:lnTo>
                    <a:lnTo>
                      <a:pt x="368506" y="85607"/>
                    </a:lnTo>
                    <a:cubicBezTo>
                      <a:pt x="368506" y="85607"/>
                      <a:pt x="360443" y="77544"/>
                      <a:pt x="357698" y="85607"/>
                    </a:cubicBezTo>
                    <a:cubicBezTo>
                      <a:pt x="354953" y="93671"/>
                      <a:pt x="349635" y="107224"/>
                      <a:pt x="349635" y="107224"/>
                    </a:cubicBezTo>
                    <a:lnTo>
                      <a:pt x="357698" y="141535"/>
                    </a:lnTo>
                    <a:cubicBezTo>
                      <a:pt x="357698" y="141535"/>
                      <a:pt x="365761" y="154917"/>
                      <a:pt x="357698" y="154917"/>
                    </a:cubicBezTo>
                    <a:cubicBezTo>
                      <a:pt x="349635" y="154917"/>
                      <a:pt x="295766" y="157662"/>
                      <a:pt x="295766" y="157662"/>
                    </a:cubicBezTo>
                    <a:lnTo>
                      <a:pt x="290276" y="209129"/>
                    </a:lnTo>
                    <a:lnTo>
                      <a:pt x="268831" y="209129"/>
                    </a:lnTo>
                    <a:lnTo>
                      <a:pt x="276894" y="222510"/>
                    </a:lnTo>
                    <a:lnTo>
                      <a:pt x="293021" y="246871"/>
                    </a:lnTo>
                    <a:lnTo>
                      <a:pt x="293021" y="279124"/>
                    </a:lnTo>
                    <a:cubicBezTo>
                      <a:pt x="293021" y="279124"/>
                      <a:pt x="295766" y="289933"/>
                      <a:pt x="284957" y="289933"/>
                    </a:cubicBezTo>
                    <a:cubicBezTo>
                      <a:pt x="274149" y="289933"/>
                      <a:pt x="271404" y="284614"/>
                      <a:pt x="263341" y="279124"/>
                    </a:cubicBezTo>
                    <a:cubicBezTo>
                      <a:pt x="255197" y="271952"/>
                      <a:pt x="247940" y="263831"/>
                      <a:pt x="241725" y="254935"/>
                    </a:cubicBezTo>
                    <a:lnTo>
                      <a:pt x="225598" y="238809"/>
                    </a:lnTo>
                    <a:lnTo>
                      <a:pt x="225598" y="190258"/>
                    </a:lnTo>
                    <a:lnTo>
                      <a:pt x="203982" y="190258"/>
                    </a:lnTo>
                    <a:lnTo>
                      <a:pt x="203982" y="214447"/>
                    </a:lnTo>
                    <a:lnTo>
                      <a:pt x="177048" y="214447"/>
                    </a:lnTo>
                    <a:lnTo>
                      <a:pt x="177048" y="236064"/>
                    </a:lnTo>
                    <a:lnTo>
                      <a:pt x="203982" y="257680"/>
                    </a:lnTo>
                    <a:lnTo>
                      <a:pt x="221138" y="273806"/>
                    </a:lnTo>
                    <a:lnTo>
                      <a:pt x="226456" y="295422"/>
                    </a:lnTo>
                    <a:lnTo>
                      <a:pt x="248072" y="306059"/>
                    </a:lnTo>
                    <a:lnTo>
                      <a:pt x="275007" y="322357"/>
                    </a:lnTo>
                    <a:lnTo>
                      <a:pt x="253391" y="360100"/>
                    </a:lnTo>
                    <a:lnTo>
                      <a:pt x="220452" y="360100"/>
                    </a:lnTo>
                    <a:cubicBezTo>
                      <a:pt x="217083" y="363924"/>
                      <a:pt x="217083" y="369657"/>
                      <a:pt x="220452" y="373481"/>
                    </a:cubicBezTo>
                    <a:cubicBezTo>
                      <a:pt x="225770" y="381544"/>
                      <a:pt x="247386" y="407793"/>
                      <a:pt x="247386" y="407793"/>
                    </a:cubicBezTo>
                    <a:lnTo>
                      <a:pt x="277066" y="407793"/>
                    </a:lnTo>
                    <a:lnTo>
                      <a:pt x="279639" y="426664"/>
                    </a:lnTo>
                    <a:lnTo>
                      <a:pt x="269002" y="469725"/>
                    </a:lnTo>
                    <a:lnTo>
                      <a:pt x="206727" y="629788"/>
                    </a:lnTo>
                    <a:lnTo>
                      <a:pt x="241039" y="632533"/>
                    </a:lnTo>
                    <a:lnTo>
                      <a:pt x="273463" y="529599"/>
                    </a:lnTo>
                    <a:cubicBezTo>
                      <a:pt x="273463" y="529599"/>
                      <a:pt x="273463" y="540407"/>
                      <a:pt x="295079" y="540407"/>
                    </a:cubicBezTo>
                    <a:cubicBezTo>
                      <a:pt x="305284" y="541237"/>
                      <a:pt x="315526" y="539343"/>
                      <a:pt x="324759" y="534917"/>
                    </a:cubicBezTo>
                    <a:cubicBezTo>
                      <a:pt x="327277" y="552084"/>
                      <a:pt x="326344" y="569582"/>
                      <a:pt x="322014" y="586384"/>
                    </a:cubicBezTo>
                    <a:lnTo>
                      <a:pt x="313951" y="613319"/>
                    </a:lnTo>
                    <a:lnTo>
                      <a:pt x="330077" y="632190"/>
                    </a:lnTo>
                    <a:lnTo>
                      <a:pt x="244298" y="761545"/>
                    </a:lnTo>
                    <a:lnTo>
                      <a:pt x="260425" y="793969"/>
                    </a:lnTo>
                    <a:lnTo>
                      <a:pt x="276723" y="775098"/>
                    </a:lnTo>
                    <a:lnTo>
                      <a:pt x="306402" y="799287"/>
                    </a:lnTo>
                    <a:cubicBezTo>
                      <a:pt x="306402" y="799287"/>
                      <a:pt x="317039" y="818159"/>
                      <a:pt x="325273" y="807351"/>
                    </a:cubicBezTo>
                    <a:cubicBezTo>
                      <a:pt x="333508" y="796542"/>
                      <a:pt x="322528" y="775098"/>
                      <a:pt x="335910" y="775098"/>
                    </a:cubicBezTo>
                    <a:cubicBezTo>
                      <a:pt x="351556" y="777078"/>
                      <a:pt x="366961" y="780642"/>
                      <a:pt x="381887" y="785734"/>
                    </a:cubicBezTo>
                    <a:cubicBezTo>
                      <a:pt x="388896" y="790716"/>
                      <a:pt x="397604" y="792692"/>
                      <a:pt x="406077" y="791224"/>
                    </a:cubicBezTo>
                    <a:cubicBezTo>
                      <a:pt x="422688" y="783576"/>
                      <a:pt x="438114" y="773580"/>
                      <a:pt x="451883" y="761545"/>
                    </a:cubicBezTo>
                    <a:lnTo>
                      <a:pt x="486194" y="772353"/>
                    </a:lnTo>
                    <a:lnTo>
                      <a:pt x="478131" y="799287"/>
                    </a:lnTo>
                    <a:lnTo>
                      <a:pt x="421517" y="839775"/>
                    </a:lnTo>
                    <a:lnTo>
                      <a:pt x="453942" y="958321"/>
                    </a:lnTo>
                    <a:lnTo>
                      <a:pt x="521364" y="924010"/>
                    </a:lnTo>
                    <a:lnTo>
                      <a:pt x="494429" y="977879"/>
                    </a:lnTo>
                    <a:lnTo>
                      <a:pt x="486194" y="991432"/>
                    </a:lnTo>
                    <a:lnTo>
                      <a:pt x="486194" y="1045301"/>
                    </a:lnTo>
                    <a:lnTo>
                      <a:pt x="456687" y="1048046"/>
                    </a:lnTo>
                    <a:lnTo>
                      <a:pt x="451197" y="1091107"/>
                    </a:lnTo>
                    <a:lnTo>
                      <a:pt x="445878" y="1120786"/>
                    </a:lnTo>
                    <a:lnTo>
                      <a:pt x="411567" y="1104660"/>
                    </a:lnTo>
                    <a:cubicBezTo>
                      <a:pt x="411567" y="1104660"/>
                      <a:pt x="414312" y="1101915"/>
                      <a:pt x="395440" y="1101915"/>
                    </a:cubicBezTo>
                    <a:cubicBezTo>
                      <a:pt x="376595" y="1103303"/>
                      <a:pt x="357672" y="1103303"/>
                      <a:pt x="338826" y="1101915"/>
                    </a:cubicBezTo>
                    <a:cubicBezTo>
                      <a:pt x="318279" y="1091849"/>
                      <a:pt x="298446" y="1080385"/>
                      <a:pt x="279467" y="1067604"/>
                    </a:cubicBezTo>
                    <a:lnTo>
                      <a:pt x="263341" y="1080985"/>
                    </a:lnTo>
                    <a:lnTo>
                      <a:pt x="284957" y="1113410"/>
                    </a:lnTo>
                    <a:cubicBezTo>
                      <a:pt x="284957" y="1113410"/>
                      <a:pt x="298339" y="1143089"/>
                      <a:pt x="284957" y="1143089"/>
                    </a:cubicBezTo>
                    <a:cubicBezTo>
                      <a:pt x="271576" y="1143089"/>
                      <a:pt x="260596" y="1137599"/>
                      <a:pt x="252533" y="1148407"/>
                    </a:cubicBezTo>
                    <a:cubicBezTo>
                      <a:pt x="244470" y="1159215"/>
                      <a:pt x="233662" y="1175342"/>
                      <a:pt x="233662" y="1175342"/>
                    </a:cubicBezTo>
                    <a:lnTo>
                      <a:pt x="260596" y="1178087"/>
                    </a:lnTo>
                    <a:lnTo>
                      <a:pt x="298339" y="1178087"/>
                    </a:lnTo>
                    <a:lnTo>
                      <a:pt x="306574" y="1188895"/>
                    </a:lnTo>
                    <a:lnTo>
                      <a:pt x="306574" y="1215486"/>
                    </a:lnTo>
                    <a:lnTo>
                      <a:pt x="298339" y="1285653"/>
                    </a:lnTo>
                    <a:lnTo>
                      <a:pt x="128497" y="1358394"/>
                    </a:lnTo>
                    <a:lnTo>
                      <a:pt x="128497" y="1382583"/>
                    </a:lnTo>
                    <a:cubicBezTo>
                      <a:pt x="131425" y="1387600"/>
                      <a:pt x="135066" y="1392165"/>
                      <a:pt x="139305" y="1396136"/>
                    </a:cubicBezTo>
                    <a:lnTo>
                      <a:pt x="147368" y="1404200"/>
                    </a:lnTo>
                    <a:lnTo>
                      <a:pt x="198835" y="1406945"/>
                    </a:lnTo>
                    <a:lnTo>
                      <a:pt x="255449" y="1388073"/>
                    </a:lnTo>
                    <a:cubicBezTo>
                      <a:pt x="256951" y="1396230"/>
                      <a:pt x="255996" y="1404649"/>
                      <a:pt x="252704" y="1412263"/>
                    </a:cubicBezTo>
                    <a:lnTo>
                      <a:pt x="247386" y="1423071"/>
                    </a:lnTo>
                    <a:lnTo>
                      <a:pt x="279639" y="1444687"/>
                    </a:lnTo>
                    <a:cubicBezTo>
                      <a:pt x="288748" y="1444341"/>
                      <a:pt x="297864" y="1445206"/>
                      <a:pt x="306745" y="1447260"/>
                    </a:cubicBezTo>
                    <a:lnTo>
                      <a:pt x="314808" y="1468877"/>
                    </a:lnTo>
                    <a:lnTo>
                      <a:pt x="347061" y="1490493"/>
                    </a:lnTo>
                    <a:cubicBezTo>
                      <a:pt x="356740" y="1493408"/>
                      <a:pt x="367062" y="1493408"/>
                      <a:pt x="376741" y="1490493"/>
                    </a:cubicBezTo>
                    <a:cubicBezTo>
                      <a:pt x="387549" y="1485003"/>
                      <a:pt x="411052" y="1468877"/>
                      <a:pt x="411052" y="1468877"/>
                    </a:cubicBezTo>
                    <a:lnTo>
                      <a:pt x="451540" y="1441943"/>
                    </a:lnTo>
                    <a:lnTo>
                      <a:pt x="454285" y="1455495"/>
                    </a:lnTo>
                    <a:lnTo>
                      <a:pt x="432668" y="1476940"/>
                    </a:lnTo>
                    <a:lnTo>
                      <a:pt x="408479" y="1520173"/>
                    </a:lnTo>
                    <a:cubicBezTo>
                      <a:pt x="408479" y="1520173"/>
                      <a:pt x="421860" y="1530981"/>
                      <a:pt x="370736" y="1520173"/>
                    </a:cubicBezTo>
                    <a:cubicBezTo>
                      <a:pt x="341446" y="1512591"/>
                      <a:pt x="311708" y="1506860"/>
                      <a:pt x="281698" y="1503017"/>
                    </a:cubicBezTo>
                    <a:lnTo>
                      <a:pt x="243955" y="1503017"/>
                    </a:lnTo>
                    <a:lnTo>
                      <a:pt x="238637" y="1527378"/>
                    </a:lnTo>
                    <a:cubicBezTo>
                      <a:pt x="238637" y="1527378"/>
                      <a:pt x="252018" y="1557058"/>
                      <a:pt x="238637" y="1557058"/>
                    </a:cubicBezTo>
                    <a:lnTo>
                      <a:pt x="179278" y="1557058"/>
                    </a:lnTo>
                    <a:cubicBezTo>
                      <a:pt x="179278" y="1557058"/>
                      <a:pt x="165725" y="1608525"/>
                      <a:pt x="155088" y="1610926"/>
                    </a:cubicBezTo>
                    <a:cubicBezTo>
                      <a:pt x="144452" y="1613329"/>
                      <a:pt x="157662" y="1618990"/>
                      <a:pt x="125409" y="1629798"/>
                    </a:cubicBezTo>
                    <a:cubicBezTo>
                      <a:pt x="102104" y="1639864"/>
                      <a:pt x="81696" y="1655613"/>
                      <a:pt x="66050" y="167560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8D4072C6-C549-4966-8C64-B63B170852BB}"/>
                  </a:ext>
                </a:extLst>
              </p:cNvPr>
              <p:cNvSpPr/>
              <p:nvPr/>
            </p:nvSpPr>
            <p:spPr>
              <a:xfrm>
                <a:off x="9730934" y="1554073"/>
                <a:ext cx="244934" cy="244934"/>
              </a:xfrm>
              <a:custGeom>
                <a:avLst/>
                <a:gdLst>
                  <a:gd name="connsiteX0" fmla="*/ 64326 w 137246"/>
                  <a:gd name="connsiteY0" fmla="*/ 16469 h 137246"/>
                  <a:gd name="connsiteX1" fmla="*/ 22980 w 137246"/>
                  <a:gd name="connsiteY1" fmla="*/ 27278 h 137246"/>
                  <a:gd name="connsiteX2" fmla="*/ 14059 w 137246"/>
                  <a:gd name="connsiteY2" fmla="*/ 37914 h 137246"/>
                  <a:gd name="connsiteX3" fmla="*/ 15775 w 137246"/>
                  <a:gd name="connsiteY3" fmla="*/ 73941 h 137246"/>
                  <a:gd name="connsiteX4" fmla="*/ 48199 w 137246"/>
                  <a:gd name="connsiteY4" fmla="*/ 104479 h 137246"/>
                  <a:gd name="connsiteX5" fmla="*/ 107387 w 137246"/>
                  <a:gd name="connsiteY5" fmla="*/ 131413 h 137246"/>
                  <a:gd name="connsiteX6" fmla="*/ 120082 w 137246"/>
                  <a:gd name="connsiteY6" fmla="*/ 91955 h 137246"/>
                  <a:gd name="connsiteX7" fmla="*/ 120082 w 137246"/>
                  <a:gd name="connsiteY7" fmla="*/ 54212 h 137246"/>
                  <a:gd name="connsiteX8" fmla="*/ 92976 w 137246"/>
                  <a:gd name="connsiteY8" fmla="*/ 12867 h 13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7246" h="137246">
                    <a:moveTo>
                      <a:pt x="64326" y="16469"/>
                    </a:moveTo>
                    <a:lnTo>
                      <a:pt x="22980" y="27278"/>
                    </a:lnTo>
                    <a:lnTo>
                      <a:pt x="14059" y="37914"/>
                    </a:lnTo>
                    <a:cubicBezTo>
                      <a:pt x="14059" y="37914"/>
                      <a:pt x="10457" y="66736"/>
                      <a:pt x="15775" y="73941"/>
                    </a:cubicBezTo>
                    <a:cubicBezTo>
                      <a:pt x="26014" y="84708"/>
                      <a:pt x="36839" y="94903"/>
                      <a:pt x="48199" y="104479"/>
                    </a:cubicBezTo>
                    <a:lnTo>
                      <a:pt x="107387" y="131413"/>
                    </a:lnTo>
                    <a:lnTo>
                      <a:pt x="120082" y="91955"/>
                    </a:lnTo>
                    <a:cubicBezTo>
                      <a:pt x="120082" y="91955"/>
                      <a:pt x="141527" y="88352"/>
                      <a:pt x="120082" y="54212"/>
                    </a:cubicBezTo>
                    <a:cubicBezTo>
                      <a:pt x="98637" y="20072"/>
                      <a:pt x="92976" y="12867"/>
                      <a:pt x="92976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400E3CC7-FEDC-4943-AD7E-DDE0A1AE1DD8}"/>
                  </a:ext>
                </a:extLst>
              </p:cNvPr>
              <p:cNvSpPr/>
              <p:nvPr/>
            </p:nvSpPr>
            <p:spPr>
              <a:xfrm>
                <a:off x="9938195" y="1353235"/>
                <a:ext cx="367401" cy="428636"/>
              </a:xfrm>
              <a:custGeom>
                <a:avLst/>
                <a:gdLst>
                  <a:gd name="connsiteX0" fmla="*/ 95557 w 205869"/>
                  <a:gd name="connsiteY0" fmla="*/ 40826 h 240180"/>
                  <a:gd name="connsiteX1" fmla="*/ 73941 w 205869"/>
                  <a:gd name="connsiteY1" fmla="*/ 49918 h 240180"/>
                  <a:gd name="connsiteX2" fmla="*/ 73941 w 205869"/>
                  <a:gd name="connsiteY2" fmla="*/ 71363 h 240180"/>
                  <a:gd name="connsiteX3" fmla="*/ 52325 w 205869"/>
                  <a:gd name="connsiteY3" fmla="*/ 88519 h 240180"/>
                  <a:gd name="connsiteX4" fmla="*/ 12867 w 205869"/>
                  <a:gd name="connsiteY4" fmla="*/ 94009 h 240180"/>
                  <a:gd name="connsiteX5" fmla="*/ 21788 w 205869"/>
                  <a:gd name="connsiteY5" fmla="*/ 117341 h 240180"/>
                  <a:gd name="connsiteX6" fmla="*/ 50609 w 205869"/>
                  <a:gd name="connsiteY6" fmla="*/ 129864 h 240180"/>
                  <a:gd name="connsiteX7" fmla="*/ 54212 w 205869"/>
                  <a:gd name="connsiteY7" fmla="*/ 176699 h 240180"/>
                  <a:gd name="connsiteX8" fmla="*/ 90068 w 205869"/>
                  <a:gd name="connsiteY8" fmla="*/ 193855 h 240180"/>
                  <a:gd name="connsiteX9" fmla="*/ 120776 w 205869"/>
                  <a:gd name="connsiteY9" fmla="*/ 219074 h 240180"/>
                  <a:gd name="connsiteX10" fmla="*/ 147711 w 205869"/>
                  <a:gd name="connsiteY10" fmla="*/ 237088 h 240180"/>
                  <a:gd name="connsiteX11" fmla="*/ 171043 w 205869"/>
                  <a:gd name="connsiteY11" fmla="*/ 235201 h 240180"/>
                  <a:gd name="connsiteX12" fmla="*/ 160235 w 205869"/>
                  <a:gd name="connsiteY12" fmla="*/ 197458 h 240180"/>
                  <a:gd name="connsiteX13" fmla="*/ 189056 w 205869"/>
                  <a:gd name="connsiteY13" fmla="*/ 181331 h 240180"/>
                  <a:gd name="connsiteX14" fmla="*/ 201580 w 205869"/>
                  <a:gd name="connsiteY14" fmla="*/ 168808 h 240180"/>
                  <a:gd name="connsiteX15" fmla="*/ 196262 w 205869"/>
                  <a:gd name="connsiteY15" fmla="*/ 148907 h 240180"/>
                  <a:gd name="connsiteX16" fmla="*/ 179964 w 205869"/>
                  <a:gd name="connsiteY16" fmla="*/ 132781 h 240180"/>
                  <a:gd name="connsiteX17" fmla="*/ 185454 w 205869"/>
                  <a:gd name="connsiteY17" fmla="*/ 105846 h 240180"/>
                  <a:gd name="connsiteX18" fmla="*/ 202610 w 205869"/>
                  <a:gd name="connsiteY18" fmla="*/ 89720 h 240180"/>
                  <a:gd name="connsiteX19" fmla="*/ 197291 w 205869"/>
                  <a:gd name="connsiteY19" fmla="*/ 25042 h 240180"/>
                  <a:gd name="connsiteX20" fmla="*/ 168470 w 205869"/>
                  <a:gd name="connsiteY20" fmla="*/ 19552 h 240180"/>
                  <a:gd name="connsiteX21" fmla="*/ 132614 w 205869"/>
                  <a:gd name="connsiteY21" fmla="*/ 15950 h 240180"/>
                  <a:gd name="connsiteX22" fmla="*/ 129011 w 205869"/>
                  <a:gd name="connsiteY22" fmla="*/ 73422 h 240180"/>
                  <a:gd name="connsiteX23" fmla="*/ 129011 w 205869"/>
                  <a:gd name="connsiteY23" fmla="*/ 100528 h 240180"/>
                  <a:gd name="connsiteX24" fmla="*/ 107395 w 205869"/>
                  <a:gd name="connsiteY24" fmla="*/ 91435 h 240180"/>
                  <a:gd name="connsiteX25" fmla="*/ 107395 w 205869"/>
                  <a:gd name="connsiteY25" fmla="*/ 82514 h 240180"/>
                  <a:gd name="connsiteX26" fmla="*/ 95557 w 205869"/>
                  <a:gd name="connsiteY26" fmla="*/ 40826 h 24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05869" h="240180">
                    <a:moveTo>
                      <a:pt x="95557" y="40826"/>
                    </a:moveTo>
                    <a:lnTo>
                      <a:pt x="73941" y="49918"/>
                    </a:lnTo>
                    <a:lnTo>
                      <a:pt x="73941" y="71363"/>
                    </a:lnTo>
                    <a:lnTo>
                      <a:pt x="52325" y="88519"/>
                    </a:lnTo>
                    <a:lnTo>
                      <a:pt x="12867" y="94009"/>
                    </a:lnTo>
                    <a:cubicBezTo>
                      <a:pt x="12867" y="94009"/>
                      <a:pt x="16469" y="115453"/>
                      <a:pt x="21788" y="117341"/>
                    </a:cubicBezTo>
                    <a:cubicBezTo>
                      <a:pt x="27106" y="119228"/>
                      <a:pt x="50609" y="129864"/>
                      <a:pt x="50609" y="129864"/>
                    </a:cubicBezTo>
                    <a:lnTo>
                      <a:pt x="54212" y="176699"/>
                    </a:lnTo>
                    <a:lnTo>
                      <a:pt x="90068" y="193855"/>
                    </a:lnTo>
                    <a:lnTo>
                      <a:pt x="120776" y="219074"/>
                    </a:lnTo>
                    <a:lnTo>
                      <a:pt x="147711" y="237088"/>
                    </a:lnTo>
                    <a:cubicBezTo>
                      <a:pt x="147711" y="237088"/>
                      <a:pt x="171043" y="244293"/>
                      <a:pt x="171043" y="235201"/>
                    </a:cubicBezTo>
                    <a:cubicBezTo>
                      <a:pt x="168661" y="222302"/>
                      <a:pt x="165042" y="209662"/>
                      <a:pt x="160235" y="197458"/>
                    </a:cubicBezTo>
                    <a:lnTo>
                      <a:pt x="189056" y="181331"/>
                    </a:lnTo>
                    <a:cubicBezTo>
                      <a:pt x="189056" y="181331"/>
                      <a:pt x="201580" y="179616"/>
                      <a:pt x="201580" y="168808"/>
                    </a:cubicBezTo>
                    <a:cubicBezTo>
                      <a:pt x="201404" y="161847"/>
                      <a:pt x="199581" y="155028"/>
                      <a:pt x="196262" y="148907"/>
                    </a:cubicBezTo>
                    <a:lnTo>
                      <a:pt x="179964" y="132781"/>
                    </a:lnTo>
                    <a:lnTo>
                      <a:pt x="185454" y="105846"/>
                    </a:lnTo>
                    <a:lnTo>
                      <a:pt x="202610" y="89720"/>
                    </a:lnTo>
                    <a:lnTo>
                      <a:pt x="197291" y="25042"/>
                    </a:lnTo>
                    <a:cubicBezTo>
                      <a:pt x="187485" y="24484"/>
                      <a:pt x="177795" y="22638"/>
                      <a:pt x="168470" y="19552"/>
                    </a:cubicBezTo>
                    <a:cubicBezTo>
                      <a:pt x="163151" y="15950"/>
                      <a:pt x="132614" y="8744"/>
                      <a:pt x="132614" y="15950"/>
                    </a:cubicBezTo>
                    <a:cubicBezTo>
                      <a:pt x="132614" y="23155"/>
                      <a:pt x="129011" y="66388"/>
                      <a:pt x="129011" y="73422"/>
                    </a:cubicBezTo>
                    <a:cubicBezTo>
                      <a:pt x="129011" y="80455"/>
                      <a:pt x="137932" y="100528"/>
                      <a:pt x="129011" y="100528"/>
                    </a:cubicBezTo>
                    <a:cubicBezTo>
                      <a:pt x="120090" y="100528"/>
                      <a:pt x="107395" y="100528"/>
                      <a:pt x="107395" y="91435"/>
                    </a:cubicBezTo>
                    <a:cubicBezTo>
                      <a:pt x="107395" y="82343"/>
                      <a:pt x="109282" y="98641"/>
                      <a:pt x="107395" y="82514"/>
                    </a:cubicBezTo>
                    <a:cubicBezTo>
                      <a:pt x="104820" y="68265"/>
                      <a:pt x="100856" y="54302"/>
                      <a:pt x="95557" y="40826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C7A06F43-0F8D-4E85-9D1C-386CBFED89C9}"/>
                  </a:ext>
                </a:extLst>
              </p:cNvPr>
              <p:cNvSpPr/>
              <p:nvPr/>
            </p:nvSpPr>
            <p:spPr>
              <a:xfrm>
                <a:off x="11056934" y="816207"/>
                <a:ext cx="153084" cy="459253"/>
              </a:xfrm>
              <a:custGeom>
                <a:avLst/>
                <a:gdLst>
                  <a:gd name="connsiteX0" fmla="*/ 63476 w 85778"/>
                  <a:gd name="connsiteY0" fmla="*/ 12867 h 257336"/>
                  <a:gd name="connsiteX1" fmla="*/ 46320 w 85778"/>
                  <a:gd name="connsiteY1" fmla="*/ 30880 h 257336"/>
                  <a:gd name="connsiteX2" fmla="*/ 30023 w 85778"/>
                  <a:gd name="connsiteY2" fmla="*/ 149427 h 257336"/>
                  <a:gd name="connsiteX3" fmla="*/ 12867 w 85778"/>
                  <a:gd name="connsiteY3" fmla="*/ 242926 h 257336"/>
                  <a:gd name="connsiteX4" fmla="*/ 32596 w 85778"/>
                  <a:gd name="connsiteY4" fmla="*/ 241210 h 257336"/>
                  <a:gd name="connsiteX5" fmla="*/ 52325 w 85778"/>
                  <a:gd name="connsiteY5" fmla="*/ 181851 h 257336"/>
                  <a:gd name="connsiteX6" fmla="*/ 73941 w 85778"/>
                  <a:gd name="connsiteY6" fmla="*/ 90239 h 257336"/>
                  <a:gd name="connsiteX7" fmla="*/ 63476 w 85778"/>
                  <a:gd name="connsiteY7" fmla="*/ 12867 h 25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5778" h="257336">
                    <a:moveTo>
                      <a:pt x="63476" y="12867"/>
                    </a:moveTo>
                    <a:lnTo>
                      <a:pt x="46320" y="30880"/>
                    </a:lnTo>
                    <a:lnTo>
                      <a:pt x="30023" y="149427"/>
                    </a:lnTo>
                    <a:lnTo>
                      <a:pt x="12867" y="242926"/>
                    </a:lnTo>
                    <a:cubicBezTo>
                      <a:pt x="12867" y="242926"/>
                      <a:pt x="28993" y="248415"/>
                      <a:pt x="32596" y="241210"/>
                    </a:cubicBezTo>
                    <a:cubicBezTo>
                      <a:pt x="36198" y="234005"/>
                      <a:pt x="52325" y="181851"/>
                      <a:pt x="52325" y="181851"/>
                    </a:cubicBezTo>
                    <a:cubicBezTo>
                      <a:pt x="52325" y="181851"/>
                      <a:pt x="73941" y="97445"/>
                      <a:pt x="73941" y="90239"/>
                    </a:cubicBezTo>
                    <a:cubicBezTo>
                      <a:pt x="73941" y="83034"/>
                      <a:pt x="63476" y="12867"/>
                      <a:pt x="63476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33691155-FA32-4C15-A908-3D756A0AE76B}"/>
                  </a:ext>
                </a:extLst>
              </p:cNvPr>
              <p:cNvSpPr/>
              <p:nvPr/>
            </p:nvSpPr>
            <p:spPr>
              <a:xfrm>
                <a:off x="11333403" y="540656"/>
                <a:ext cx="183702" cy="398019"/>
              </a:xfrm>
              <a:custGeom>
                <a:avLst/>
                <a:gdLst>
                  <a:gd name="connsiteX0" fmla="*/ 59531 w 102934"/>
                  <a:gd name="connsiteY0" fmla="*/ 37914 h 223024"/>
                  <a:gd name="connsiteX1" fmla="*/ 36198 w 102934"/>
                  <a:gd name="connsiteY1" fmla="*/ 72226 h 223024"/>
                  <a:gd name="connsiteX2" fmla="*/ 12867 w 102934"/>
                  <a:gd name="connsiteY2" fmla="*/ 101047 h 223024"/>
                  <a:gd name="connsiteX3" fmla="*/ 21788 w 102934"/>
                  <a:gd name="connsiteY3" fmla="*/ 147711 h 223024"/>
                  <a:gd name="connsiteX4" fmla="*/ 32596 w 102934"/>
                  <a:gd name="connsiteY4" fmla="*/ 194375 h 223024"/>
                  <a:gd name="connsiteX5" fmla="*/ 65020 w 102934"/>
                  <a:gd name="connsiteY5" fmla="*/ 215991 h 223024"/>
                  <a:gd name="connsiteX6" fmla="*/ 97273 w 102934"/>
                  <a:gd name="connsiteY6" fmla="*/ 154917 h 223024"/>
                  <a:gd name="connsiteX7" fmla="*/ 93670 w 102934"/>
                  <a:gd name="connsiteY7" fmla="*/ 109969 h 223024"/>
                  <a:gd name="connsiteX8" fmla="*/ 91955 w 102934"/>
                  <a:gd name="connsiteY8" fmla="*/ 52497 h 223024"/>
                  <a:gd name="connsiteX9" fmla="*/ 106365 w 102934"/>
                  <a:gd name="connsiteY9" fmla="*/ 36370 h 223024"/>
                  <a:gd name="connsiteX10" fmla="*/ 66736 w 102934"/>
                  <a:gd name="connsiteY10" fmla="*/ 12867 h 223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02934" h="223024">
                    <a:moveTo>
                      <a:pt x="59531" y="37914"/>
                    </a:moveTo>
                    <a:lnTo>
                      <a:pt x="36198" y="72226"/>
                    </a:lnTo>
                    <a:cubicBezTo>
                      <a:pt x="36198" y="72226"/>
                      <a:pt x="12867" y="95558"/>
                      <a:pt x="12867" y="101047"/>
                    </a:cubicBezTo>
                    <a:cubicBezTo>
                      <a:pt x="12867" y="106537"/>
                      <a:pt x="21788" y="147711"/>
                      <a:pt x="21788" y="147711"/>
                    </a:cubicBezTo>
                    <a:lnTo>
                      <a:pt x="32596" y="194375"/>
                    </a:lnTo>
                    <a:lnTo>
                      <a:pt x="65020" y="215991"/>
                    </a:lnTo>
                    <a:cubicBezTo>
                      <a:pt x="77251" y="196450"/>
                      <a:pt x="88031" y="176037"/>
                      <a:pt x="97273" y="154917"/>
                    </a:cubicBezTo>
                    <a:cubicBezTo>
                      <a:pt x="97273" y="147711"/>
                      <a:pt x="95557" y="122492"/>
                      <a:pt x="93670" y="109969"/>
                    </a:cubicBezTo>
                    <a:cubicBezTo>
                      <a:pt x="91783" y="97445"/>
                      <a:pt x="91955" y="58501"/>
                      <a:pt x="91955" y="52497"/>
                    </a:cubicBezTo>
                    <a:cubicBezTo>
                      <a:pt x="91955" y="46492"/>
                      <a:pt x="106365" y="36370"/>
                      <a:pt x="106365" y="36370"/>
                    </a:cubicBezTo>
                    <a:lnTo>
                      <a:pt x="66736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90627D1C-E497-4E14-9A7C-22CCF4DF3CC8}"/>
                  </a:ext>
                </a:extLst>
              </p:cNvPr>
              <p:cNvSpPr/>
              <p:nvPr/>
            </p:nvSpPr>
            <p:spPr>
              <a:xfrm>
                <a:off x="11984622" y="168662"/>
                <a:ext cx="336784" cy="306169"/>
              </a:xfrm>
              <a:custGeom>
                <a:avLst/>
                <a:gdLst>
                  <a:gd name="connsiteX0" fmla="*/ 149427 w 188713"/>
                  <a:gd name="connsiteY0" fmla="*/ 30709 h 171557"/>
                  <a:gd name="connsiteX1" fmla="*/ 124208 w 188713"/>
                  <a:gd name="connsiteY1" fmla="*/ 16298 h 171557"/>
                  <a:gd name="connsiteX2" fmla="*/ 97273 w 188713"/>
                  <a:gd name="connsiteY2" fmla="*/ 16298 h 171557"/>
                  <a:gd name="connsiteX3" fmla="*/ 73941 w 188713"/>
                  <a:gd name="connsiteY3" fmla="*/ 25219 h 171557"/>
                  <a:gd name="connsiteX4" fmla="*/ 20072 w 188713"/>
                  <a:gd name="connsiteY4" fmla="*/ 52325 h 171557"/>
                  <a:gd name="connsiteX5" fmla="*/ 12867 w 188713"/>
                  <a:gd name="connsiteY5" fmla="*/ 66564 h 171557"/>
                  <a:gd name="connsiteX6" fmla="*/ 21788 w 188713"/>
                  <a:gd name="connsiteY6" fmla="*/ 91783 h 171557"/>
                  <a:gd name="connsiteX7" fmla="*/ 50610 w 188713"/>
                  <a:gd name="connsiteY7" fmla="*/ 100704 h 171557"/>
                  <a:gd name="connsiteX8" fmla="*/ 61417 w 188713"/>
                  <a:gd name="connsiteY8" fmla="*/ 106194 h 171557"/>
                  <a:gd name="connsiteX9" fmla="*/ 61417 w 188713"/>
                  <a:gd name="connsiteY9" fmla="*/ 125923 h 171557"/>
                  <a:gd name="connsiteX10" fmla="*/ 48722 w 188713"/>
                  <a:gd name="connsiteY10" fmla="*/ 160235 h 171557"/>
                  <a:gd name="connsiteX11" fmla="*/ 68451 w 188713"/>
                  <a:gd name="connsiteY11" fmla="*/ 162122 h 171557"/>
                  <a:gd name="connsiteX12" fmla="*/ 75657 w 188713"/>
                  <a:gd name="connsiteY12" fmla="*/ 136903 h 171557"/>
                  <a:gd name="connsiteX13" fmla="*/ 82862 w 188713"/>
                  <a:gd name="connsiteY13" fmla="*/ 100876 h 171557"/>
                  <a:gd name="connsiteX14" fmla="*/ 124208 w 188713"/>
                  <a:gd name="connsiteY14" fmla="*/ 79431 h 171557"/>
                  <a:gd name="connsiteX15" fmla="*/ 143937 w 188713"/>
                  <a:gd name="connsiteY15" fmla="*/ 48894 h 171557"/>
                  <a:gd name="connsiteX16" fmla="*/ 169156 w 188713"/>
                  <a:gd name="connsiteY16" fmla="*/ 47007 h 171557"/>
                  <a:gd name="connsiteX17" fmla="*/ 174646 w 188713"/>
                  <a:gd name="connsiteY17" fmla="*/ 32596 h 171557"/>
                  <a:gd name="connsiteX18" fmla="*/ 158347 w 188713"/>
                  <a:gd name="connsiteY18" fmla="*/ 12867 h 1715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8713" h="171557">
                    <a:moveTo>
                      <a:pt x="149427" y="30709"/>
                    </a:moveTo>
                    <a:lnTo>
                      <a:pt x="124208" y="16298"/>
                    </a:lnTo>
                    <a:lnTo>
                      <a:pt x="97273" y="16298"/>
                    </a:lnTo>
                    <a:lnTo>
                      <a:pt x="73941" y="25219"/>
                    </a:lnTo>
                    <a:lnTo>
                      <a:pt x="20072" y="52325"/>
                    </a:lnTo>
                    <a:lnTo>
                      <a:pt x="12867" y="66564"/>
                    </a:lnTo>
                    <a:cubicBezTo>
                      <a:pt x="12867" y="66564"/>
                      <a:pt x="14583" y="90068"/>
                      <a:pt x="21788" y="91783"/>
                    </a:cubicBezTo>
                    <a:cubicBezTo>
                      <a:pt x="28993" y="93499"/>
                      <a:pt x="50610" y="100704"/>
                      <a:pt x="50610" y="100704"/>
                    </a:cubicBezTo>
                    <a:cubicBezTo>
                      <a:pt x="50610" y="100704"/>
                      <a:pt x="61417" y="100704"/>
                      <a:pt x="61417" y="106194"/>
                    </a:cubicBezTo>
                    <a:lnTo>
                      <a:pt x="61417" y="125923"/>
                    </a:lnTo>
                    <a:lnTo>
                      <a:pt x="48722" y="160235"/>
                    </a:lnTo>
                    <a:cubicBezTo>
                      <a:pt x="48722" y="160235"/>
                      <a:pt x="65878" y="167440"/>
                      <a:pt x="68451" y="162122"/>
                    </a:cubicBezTo>
                    <a:cubicBezTo>
                      <a:pt x="72452" y="154257"/>
                      <a:pt x="74899" y="145694"/>
                      <a:pt x="75657" y="136903"/>
                    </a:cubicBezTo>
                    <a:cubicBezTo>
                      <a:pt x="77544" y="126095"/>
                      <a:pt x="82862" y="100876"/>
                      <a:pt x="82862" y="100876"/>
                    </a:cubicBezTo>
                    <a:lnTo>
                      <a:pt x="124208" y="79431"/>
                    </a:lnTo>
                    <a:cubicBezTo>
                      <a:pt x="124208" y="79431"/>
                      <a:pt x="135016" y="48894"/>
                      <a:pt x="143937" y="48894"/>
                    </a:cubicBezTo>
                    <a:cubicBezTo>
                      <a:pt x="152858" y="48894"/>
                      <a:pt x="165553" y="54212"/>
                      <a:pt x="169156" y="47007"/>
                    </a:cubicBezTo>
                    <a:cubicBezTo>
                      <a:pt x="172759" y="39801"/>
                      <a:pt x="179964" y="38086"/>
                      <a:pt x="174646" y="32596"/>
                    </a:cubicBezTo>
                    <a:cubicBezTo>
                      <a:pt x="168874" y="26307"/>
                      <a:pt x="163434" y="19722"/>
                      <a:pt x="15834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A0FA53B5-E454-4CE2-896A-82F5647DA4F7}"/>
                  </a:ext>
                </a:extLst>
              </p:cNvPr>
              <p:cNvSpPr/>
              <p:nvPr/>
            </p:nvSpPr>
            <p:spPr>
              <a:xfrm>
                <a:off x="7769912" y="7139500"/>
                <a:ext cx="336784" cy="244934"/>
              </a:xfrm>
              <a:custGeom>
                <a:avLst/>
                <a:gdLst>
                  <a:gd name="connsiteX0" fmla="*/ 12867 w 188713"/>
                  <a:gd name="connsiteY0" fmla="*/ 74971 h 137246"/>
                  <a:gd name="connsiteX1" fmla="*/ 29165 w 188713"/>
                  <a:gd name="connsiteY1" fmla="*/ 104650 h 137246"/>
                  <a:gd name="connsiteX2" fmla="*/ 80289 w 188713"/>
                  <a:gd name="connsiteY2" fmla="*/ 104650 h 137246"/>
                  <a:gd name="connsiteX3" fmla="*/ 118032 w 188713"/>
                  <a:gd name="connsiteY3" fmla="*/ 136903 h 137246"/>
                  <a:gd name="connsiteX4" fmla="*/ 177391 w 188713"/>
                  <a:gd name="connsiteY4" fmla="*/ 74971 h 137246"/>
                  <a:gd name="connsiteX5" fmla="*/ 153201 w 188713"/>
                  <a:gd name="connsiteY5" fmla="*/ 53354 h 137246"/>
                  <a:gd name="connsiteX6" fmla="*/ 144966 w 188713"/>
                  <a:gd name="connsiteY6" fmla="*/ 12867 h 137246"/>
                  <a:gd name="connsiteX7" fmla="*/ 12867 w 188713"/>
                  <a:gd name="connsiteY7" fmla="*/ 74971 h 13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8713" h="137246">
                    <a:moveTo>
                      <a:pt x="12867" y="74971"/>
                    </a:moveTo>
                    <a:lnTo>
                      <a:pt x="29165" y="104650"/>
                    </a:lnTo>
                    <a:lnTo>
                      <a:pt x="80289" y="104650"/>
                    </a:lnTo>
                    <a:lnTo>
                      <a:pt x="118032" y="136903"/>
                    </a:lnTo>
                    <a:lnTo>
                      <a:pt x="177391" y="74971"/>
                    </a:lnTo>
                    <a:lnTo>
                      <a:pt x="153201" y="53354"/>
                    </a:lnTo>
                    <a:lnTo>
                      <a:pt x="144966" y="12867"/>
                    </a:lnTo>
                    <a:lnTo>
                      <a:pt x="12867" y="7497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7557E7BD-BBFB-4C3F-8CC9-21B27A77FDEC}"/>
                  </a:ext>
                </a:extLst>
              </p:cNvPr>
              <p:cNvSpPr/>
              <p:nvPr/>
            </p:nvSpPr>
            <p:spPr>
              <a:xfrm>
                <a:off x="8198241" y="7115618"/>
                <a:ext cx="214317" cy="122467"/>
              </a:xfrm>
              <a:custGeom>
                <a:avLst/>
                <a:gdLst>
                  <a:gd name="connsiteX0" fmla="*/ 23675 w 120090"/>
                  <a:gd name="connsiteY0" fmla="*/ 15612 h 68623"/>
                  <a:gd name="connsiteX1" fmla="*/ 12867 w 120090"/>
                  <a:gd name="connsiteY1" fmla="*/ 37057 h 68623"/>
                  <a:gd name="connsiteX2" fmla="*/ 83034 w 120090"/>
                  <a:gd name="connsiteY2" fmla="*/ 69481 h 68623"/>
                  <a:gd name="connsiteX3" fmla="*/ 109968 w 120090"/>
                  <a:gd name="connsiteY3" fmla="*/ 53183 h 68623"/>
                  <a:gd name="connsiteX4" fmla="*/ 77544 w 120090"/>
                  <a:gd name="connsiteY4" fmla="*/ 12867 h 68623"/>
                  <a:gd name="connsiteX5" fmla="*/ 23675 w 120090"/>
                  <a:gd name="connsiteY5" fmla="*/ 15612 h 686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0090" h="68623">
                    <a:moveTo>
                      <a:pt x="23675" y="15612"/>
                    </a:moveTo>
                    <a:lnTo>
                      <a:pt x="12867" y="37057"/>
                    </a:lnTo>
                    <a:lnTo>
                      <a:pt x="83034" y="69481"/>
                    </a:lnTo>
                    <a:lnTo>
                      <a:pt x="109968" y="53183"/>
                    </a:lnTo>
                    <a:lnTo>
                      <a:pt x="77544" y="12867"/>
                    </a:lnTo>
                    <a:lnTo>
                      <a:pt x="23675" y="156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DC162670-6C90-4E9A-BA52-278AC5109DA1}"/>
                  </a:ext>
                </a:extLst>
              </p:cNvPr>
              <p:cNvSpPr/>
              <p:nvPr/>
            </p:nvSpPr>
            <p:spPr>
              <a:xfrm>
                <a:off x="7404347" y="7404335"/>
                <a:ext cx="183702" cy="153084"/>
              </a:xfrm>
              <a:custGeom>
                <a:avLst/>
                <a:gdLst>
                  <a:gd name="connsiteX0" fmla="*/ 61418 w 102934"/>
                  <a:gd name="connsiteY0" fmla="*/ 12867 h 85778"/>
                  <a:gd name="connsiteX1" fmla="*/ 20930 w 102934"/>
                  <a:gd name="connsiteY1" fmla="*/ 34483 h 85778"/>
                  <a:gd name="connsiteX2" fmla="*/ 12867 w 102934"/>
                  <a:gd name="connsiteY2" fmla="*/ 64162 h 85778"/>
                  <a:gd name="connsiteX3" fmla="*/ 26420 w 102934"/>
                  <a:gd name="connsiteY3" fmla="*/ 88352 h 85778"/>
                  <a:gd name="connsiteX4" fmla="*/ 104479 w 102934"/>
                  <a:gd name="connsiteY4" fmla="*/ 26420 h 8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934" h="85778">
                    <a:moveTo>
                      <a:pt x="61418" y="12867"/>
                    </a:moveTo>
                    <a:lnTo>
                      <a:pt x="20930" y="34483"/>
                    </a:lnTo>
                    <a:lnTo>
                      <a:pt x="12867" y="64162"/>
                    </a:lnTo>
                    <a:cubicBezTo>
                      <a:pt x="12867" y="64162"/>
                      <a:pt x="15612" y="88352"/>
                      <a:pt x="26420" y="88352"/>
                    </a:cubicBezTo>
                    <a:cubicBezTo>
                      <a:pt x="37228" y="88352"/>
                      <a:pt x="104479" y="26420"/>
                      <a:pt x="104479" y="2642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DA2BE464-FEB1-4CA7-89A9-BA7DC7429B8E}"/>
                  </a:ext>
                </a:extLst>
              </p:cNvPr>
              <p:cNvSpPr/>
              <p:nvPr/>
            </p:nvSpPr>
            <p:spPr>
              <a:xfrm>
                <a:off x="14043604" y="8236806"/>
                <a:ext cx="887887" cy="244934"/>
              </a:xfrm>
              <a:custGeom>
                <a:avLst/>
                <a:gdLst>
                  <a:gd name="connsiteX0" fmla="*/ 56099 w 497517"/>
                  <a:gd name="connsiteY0" fmla="*/ 39801 h 137246"/>
                  <a:gd name="connsiteX1" fmla="*/ 48036 w 497517"/>
                  <a:gd name="connsiteY1" fmla="*/ 55927 h 137246"/>
                  <a:gd name="connsiteX2" fmla="*/ 12867 w 497517"/>
                  <a:gd name="connsiteY2" fmla="*/ 61246 h 137246"/>
                  <a:gd name="connsiteX3" fmla="*/ 12867 w 497517"/>
                  <a:gd name="connsiteY3" fmla="*/ 112713 h 137246"/>
                  <a:gd name="connsiteX4" fmla="*/ 171901 w 497517"/>
                  <a:gd name="connsiteY4" fmla="*/ 107395 h 137246"/>
                  <a:gd name="connsiteX5" fmla="*/ 228515 w 497517"/>
                  <a:gd name="connsiteY5" fmla="*/ 109969 h 137246"/>
                  <a:gd name="connsiteX6" fmla="*/ 234004 w 497517"/>
                  <a:gd name="connsiteY6" fmla="*/ 131584 h 137246"/>
                  <a:gd name="connsiteX7" fmla="*/ 446908 w 497517"/>
                  <a:gd name="connsiteY7" fmla="*/ 80117 h 137246"/>
                  <a:gd name="connsiteX8" fmla="*/ 471269 w 497517"/>
                  <a:gd name="connsiteY8" fmla="*/ 77544 h 137246"/>
                  <a:gd name="connsiteX9" fmla="*/ 492714 w 497517"/>
                  <a:gd name="connsiteY9" fmla="*/ 12867 h 137246"/>
                  <a:gd name="connsiteX10" fmla="*/ 458402 w 497517"/>
                  <a:gd name="connsiteY10" fmla="*/ 12867 h 137246"/>
                  <a:gd name="connsiteX11" fmla="*/ 447594 w 497517"/>
                  <a:gd name="connsiteY11" fmla="*/ 23503 h 137246"/>
                  <a:gd name="connsiteX12" fmla="*/ 390980 w 497517"/>
                  <a:gd name="connsiteY12" fmla="*/ 42375 h 137246"/>
                  <a:gd name="connsiteX13" fmla="*/ 377599 w 497517"/>
                  <a:gd name="connsiteY13" fmla="*/ 58672 h 137246"/>
                  <a:gd name="connsiteX14" fmla="*/ 364045 w 497517"/>
                  <a:gd name="connsiteY14" fmla="*/ 34311 h 137246"/>
                  <a:gd name="connsiteX15" fmla="*/ 307431 w 497517"/>
                  <a:gd name="connsiteY15" fmla="*/ 39801 h 137246"/>
                  <a:gd name="connsiteX16" fmla="*/ 234691 w 497517"/>
                  <a:gd name="connsiteY16" fmla="*/ 50609 h 137246"/>
                  <a:gd name="connsiteX17" fmla="*/ 148912 w 497517"/>
                  <a:gd name="connsiteY17" fmla="*/ 66736 h 137246"/>
                  <a:gd name="connsiteX18" fmla="*/ 108425 w 497517"/>
                  <a:gd name="connsiteY18" fmla="*/ 55927 h 13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97517" h="137246">
                    <a:moveTo>
                      <a:pt x="56099" y="39801"/>
                    </a:moveTo>
                    <a:lnTo>
                      <a:pt x="48036" y="55927"/>
                    </a:lnTo>
                    <a:lnTo>
                      <a:pt x="12867" y="61246"/>
                    </a:lnTo>
                    <a:lnTo>
                      <a:pt x="12867" y="112713"/>
                    </a:lnTo>
                    <a:lnTo>
                      <a:pt x="171901" y="107395"/>
                    </a:lnTo>
                    <a:lnTo>
                      <a:pt x="228515" y="109969"/>
                    </a:lnTo>
                    <a:lnTo>
                      <a:pt x="234004" y="131584"/>
                    </a:lnTo>
                    <a:lnTo>
                      <a:pt x="446908" y="80117"/>
                    </a:lnTo>
                    <a:lnTo>
                      <a:pt x="471269" y="77544"/>
                    </a:lnTo>
                    <a:lnTo>
                      <a:pt x="492714" y="12867"/>
                    </a:lnTo>
                    <a:lnTo>
                      <a:pt x="458402" y="12867"/>
                    </a:lnTo>
                    <a:lnTo>
                      <a:pt x="447594" y="23503"/>
                    </a:lnTo>
                    <a:lnTo>
                      <a:pt x="390980" y="42375"/>
                    </a:lnTo>
                    <a:cubicBezTo>
                      <a:pt x="390980" y="42375"/>
                      <a:pt x="385662" y="74799"/>
                      <a:pt x="377599" y="58672"/>
                    </a:cubicBezTo>
                    <a:cubicBezTo>
                      <a:pt x="373589" y="50280"/>
                      <a:pt x="369062" y="42144"/>
                      <a:pt x="364045" y="34311"/>
                    </a:cubicBezTo>
                    <a:lnTo>
                      <a:pt x="307431" y="39801"/>
                    </a:lnTo>
                    <a:lnTo>
                      <a:pt x="234691" y="50609"/>
                    </a:lnTo>
                    <a:lnTo>
                      <a:pt x="148912" y="66736"/>
                    </a:lnTo>
                    <a:lnTo>
                      <a:pt x="108425" y="559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AB102E8A-BD84-4D39-82E2-B4FBE47CE7CA}"/>
                  </a:ext>
                </a:extLst>
              </p:cNvPr>
              <p:cNvSpPr/>
              <p:nvPr/>
            </p:nvSpPr>
            <p:spPr>
              <a:xfrm>
                <a:off x="4475535" y="-3268688"/>
                <a:ext cx="1592075" cy="1285906"/>
              </a:xfrm>
              <a:custGeom>
                <a:avLst/>
                <a:gdLst>
                  <a:gd name="connsiteX0" fmla="*/ 41864 w 892099"/>
                  <a:gd name="connsiteY0" fmla="*/ 125409 h 720542"/>
                  <a:gd name="connsiteX1" fmla="*/ 63480 w 892099"/>
                  <a:gd name="connsiteY1" fmla="*/ 157661 h 720542"/>
                  <a:gd name="connsiteX2" fmla="*/ 174821 w 892099"/>
                  <a:gd name="connsiteY2" fmla="*/ 161264 h 720542"/>
                  <a:gd name="connsiteX3" fmla="*/ 212564 w 892099"/>
                  <a:gd name="connsiteY3" fmla="*/ 222510 h 720542"/>
                  <a:gd name="connsiteX4" fmla="*/ 203643 w 892099"/>
                  <a:gd name="connsiteY4" fmla="*/ 242239 h 720542"/>
                  <a:gd name="connsiteX5" fmla="*/ 176708 w 892099"/>
                  <a:gd name="connsiteY5" fmla="*/ 256650 h 720542"/>
                  <a:gd name="connsiteX6" fmla="*/ 190948 w 892099"/>
                  <a:gd name="connsiteY6" fmla="*/ 263684 h 720542"/>
                  <a:gd name="connsiteX7" fmla="*/ 210848 w 892099"/>
                  <a:gd name="connsiteY7" fmla="*/ 280840 h 720542"/>
                  <a:gd name="connsiteX8" fmla="*/ 205359 w 892099"/>
                  <a:gd name="connsiteY8" fmla="*/ 300569 h 720542"/>
                  <a:gd name="connsiteX9" fmla="*/ 198153 w 892099"/>
                  <a:gd name="connsiteY9" fmla="*/ 309662 h 720542"/>
                  <a:gd name="connsiteX10" fmla="*/ 185629 w 892099"/>
                  <a:gd name="connsiteY10" fmla="*/ 311377 h 720542"/>
                  <a:gd name="connsiteX11" fmla="*/ 140681 w 892099"/>
                  <a:gd name="connsiteY11" fmla="*/ 298853 h 720542"/>
                  <a:gd name="connsiteX12" fmla="*/ 89214 w 892099"/>
                  <a:gd name="connsiteY12" fmla="*/ 271919 h 720542"/>
                  <a:gd name="connsiteX13" fmla="*/ 16645 w 892099"/>
                  <a:gd name="connsiteY13" fmla="*/ 247558 h 720542"/>
                  <a:gd name="connsiteX14" fmla="*/ 14930 w 892099"/>
                  <a:gd name="connsiteY14" fmla="*/ 285300 h 720542"/>
                  <a:gd name="connsiteX15" fmla="*/ 45467 w 892099"/>
                  <a:gd name="connsiteY15" fmla="*/ 299711 h 720542"/>
                  <a:gd name="connsiteX16" fmla="*/ 86812 w 892099"/>
                  <a:gd name="connsiteY16" fmla="*/ 306917 h 720542"/>
                  <a:gd name="connsiteX17" fmla="*/ 126271 w 892099"/>
                  <a:gd name="connsiteY17" fmla="*/ 346375 h 720542"/>
                  <a:gd name="connsiteX18" fmla="*/ 144284 w 892099"/>
                  <a:gd name="connsiteY18" fmla="*/ 452398 h 720542"/>
                  <a:gd name="connsiteX19" fmla="*/ 120952 w 892099"/>
                  <a:gd name="connsiteY19" fmla="*/ 469553 h 720542"/>
                  <a:gd name="connsiteX20" fmla="*/ 25738 w 892099"/>
                  <a:gd name="connsiteY20" fmla="*/ 469553 h 720542"/>
                  <a:gd name="connsiteX21" fmla="*/ 22135 w 892099"/>
                  <a:gd name="connsiteY21" fmla="*/ 498375 h 720542"/>
                  <a:gd name="connsiteX22" fmla="*/ 176537 w 892099"/>
                  <a:gd name="connsiteY22" fmla="*/ 561165 h 720542"/>
                  <a:gd name="connsiteX23" fmla="*/ 180140 w 892099"/>
                  <a:gd name="connsiteY23" fmla="*/ 609716 h 720542"/>
                  <a:gd name="connsiteX24" fmla="*/ 192663 w 892099"/>
                  <a:gd name="connsiteY24" fmla="*/ 631332 h 720542"/>
                  <a:gd name="connsiteX25" fmla="*/ 261286 w 892099"/>
                  <a:gd name="connsiteY25" fmla="*/ 645743 h 720542"/>
                  <a:gd name="connsiteX26" fmla="*/ 299029 w 892099"/>
                  <a:gd name="connsiteY26" fmla="*/ 706818 h 720542"/>
                  <a:gd name="connsiteX27" fmla="*/ 367652 w 892099"/>
                  <a:gd name="connsiteY27" fmla="*/ 710420 h 720542"/>
                  <a:gd name="connsiteX28" fmla="*/ 407282 w 892099"/>
                  <a:gd name="connsiteY28" fmla="*/ 685201 h 720542"/>
                  <a:gd name="connsiteX29" fmla="*/ 540239 w 892099"/>
                  <a:gd name="connsiteY29" fmla="*/ 697897 h 720542"/>
                  <a:gd name="connsiteX30" fmla="*/ 622930 w 892099"/>
                  <a:gd name="connsiteY30" fmla="*/ 642140 h 720542"/>
                  <a:gd name="connsiteX31" fmla="*/ 680402 w 892099"/>
                  <a:gd name="connsiteY31" fmla="*/ 631332 h 720542"/>
                  <a:gd name="connsiteX32" fmla="*/ 712655 w 892099"/>
                  <a:gd name="connsiteY32" fmla="*/ 656551 h 720542"/>
                  <a:gd name="connsiteX33" fmla="*/ 788140 w 892099"/>
                  <a:gd name="connsiteY33" fmla="*/ 593590 h 720542"/>
                  <a:gd name="connsiteX34" fmla="*/ 870316 w 892099"/>
                  <a:gd name="connsiteY34" fmla="*/ 561851 h 720542"/>
                  <a:gd name="connsiteX35" fmla="*/ 873919 w 892099"/>
                  <a:gd name="connsiteY35" fmla="*/ 495459 h 720542"/>
                  <a:gd name="connsiteX36" fmla="*/ 888330 w 892099"/>
                  <a:gd name="connsiteY36" fmla="*/ 475729 h 720542"/>
                  <a:gd name="connsiteX37" fmla="*/ 871174 w 892099"/>
                  <a:gd name="connsiteY37" fmla="*/ 432497 h 720542"/>
                  <a:gd name="connsiteX38" fmla="*/ 838921 w 892099"/>
                  <a:gd name="connsiteY38" fmla="*/ 396641 h 720542"/>
                  <a:gd name="connsiteX39" fmla="*/ 837034 w 892099"/>
                  <a:gd name="connsiteY39" fmla="*/ 379486 h 720542"/>
                  <a:gd name="connsiteX40" fmla="*/ 837034 w 892099"/>
                  <a:gd name="connsiteY40" fmla="*/ 351865 h 720542"/>
                  <a:gd name="connsiteX41" fmla="*/ 832573 w 892099"/>
                  <a:gd name="connsiteY41" fmla="*/ 338826 h 720542"/>
                  <a:gd name="connsiteX42" fmla="*/ 834461 w 892099"/>
                  <a:gd name="connsiteY42" fmla="*/ 317382 h 720542"/>
                  <a:gd name="connsiteX43" fmla="*/ 845269 w 892099"/>
                  <a:gd name="connsiteY43" fmla="*/ 297653 h 720542"/>
                  <a:gd name="connsiteX44" fmla="*/ 858993 w 892099"/>
                  <a:gd name="connsiteY44" fmla="*/ 276379 h 720542"/>
                  <a:gd name="connsiteX45" fmla="*/ 792429 w 892099"/>
                  <a:gd name="connsiteY45" fmla="*/ 272777 h 720542"/>
                  <a:gd name="connsiteX46" fmla="*/ 788826 w 892099"/>
                  <a:gd name="connsiteY46" fmla="*/ 238465 h 720542"/>
                  <a:gd name="connsiteX47" fmla="*/ 758289 w 892099"/>
                  <a:gd name="connsiteY47" fmla="*/ 211531 h 720542"/>
                  <a:gd name="connsiteX48" fmla="*/ 722262 w 892099"/>
                  <a:gd name="connsiteY48" fmla="*/ 209644 h 720542"/>
                  <a:gd name="connsiteX49" fmla="*/ 705106 w 892099"/>
                  <a:gd name="connsiteY49" fmla="*/ 269002 h 720542"/>
                  <a:gd name="connsiteX50" fmla="*/ 685205 w 892099"/>
                  <a:gd name="connsiteY50" fmla="*/ 270718 h 720542"/>
                  <a:gd name="connsiteX51" fmla="*/ 661874 w 892099"/>
                  <a:gd name="connsiteY51" fmla="*/ 249273 h 720542"/>
                  <a:gd name="connsiteX52" fmla="*/ 633223 w 892099"/>
                  <a:gd name="connsiteY52" fmla="*/ 261797 h 720542"/>
                  <a:gd name="connsiteX53" fmla="*/ 609720 w 892099"/>
                  <a:gd name="connsiteY53" fmla="*/ 269002 h 720542"/>
                  <a:gd name="connsiteX54" fmla="*/ 604402 w 892099"/>
                  <a:gd name="connsiteY54" fmla="*/ 245671 h 720542"/>
                  <a:gd name="connsiteX55" fmla="*/ 588275 w 892099"/>
                  <a:gd name="connsiteY55" fmla="*/ 211359 h 720542"/>
                  <a:gd name="connsiteX56" fmla="*/ 571120 w 892099"/>
                  <a:gd name="connsiteY56" fmla="*/ 209472 h 720542"/>
                  <a:gd name="connsiteX57" fmla="*/ 564772 w 892099"/>
                  <a:gd name="connsiteY57" fmla="*/ 253048 h 720542"/>
                  <a:gd name="connsiteX58" fmla="*/ 554135 w 892099"/>
                  <a:gd name="connsiteY58" fmla="*/ 310519 h 720542"/>
                  <a:gd name="connsiteX59" fmla="*/ 546930 w 892099"/>
                  <a:gd name="connsiteY59" fmla="*/ 299711 h 720542"/>
                  <a:gd name="connsiteX60" fmla="*/ 521711 w 892099"/>
                  <a:gd name="connsiteY60" fmla="*/ 195404 h 720542"/>
                  <a:gd name="connsiteX61" fmla="*/ 476763 w 892099"/>
                  <a:gd name="connsiteY61" fmla="*/ 202610 h 720542"/>
                  <a:gd name="connsiteX62" fmla="*/ 453431 w 892099"/>
                  <a:gd name="connsiteY62" fmla="*/ 243955 h 720542"/>
                  <a:gd name="connsiteX63" fmla="*/ 440907 w 892099"/>
                  <a:gd name="connsiteY63" fmla="*/ 242239 h 720542"/>
                  <a:gd name="connsiteX64" fmla="*/ 417404 w 892099"/>
                  <a:gd name="connsiteY64" fmla="*/ 175675 h 720542"/>
                  <a:gd name="connsiteX65" fmla="*/ 408483 w 892099"/>
                  <a:gd name="connsiteY65" fmla="*/ 161264 h 720542"/>
                  <a:gd name="connsiteX66" fmla="*/ 388754 w 892099"/>
                  <a:gd name="connsiteY66" fmla="*/ 172072 h 720542"/>
                  <a:gd name="connsiteX67" fmla="*/ 352727 w 892099"/>
                  <a:gd name="connsiteY67" fmla="*/ 261969 h 720542"/>
                  <a:gd name="connsiteX68" fmla="*/ 344320 w 892099"/>
                  <a:gd name="connsiteY68" fmla="*/ 261969 h 720542"/>
                  <a:gd name="connsiteX69" fmla="*/ 331797 w 892099"/>
                  <a:gd name="connsiteY69" fmla="*/ 233147 h 720542"/>
                  <a:gd name="connsiteX70" fmla="*/ 261630 w 892099"/>
                  <a:gd name="connsiteY70" fmla="*/ 296109 h 720542"/>
                  <a:gd name="connsiteX71" fmla="*/ 259914 w 892099"/>
                  <a:gd name="connsiteY71" fmla="*/ 195404 h 720542"/>
                  <a:gd name="connsiteX72" fmla="*/ 297657 w 892099"/>
                  <a:gd name="connsiteY72" fmla="*/ 181165 h 720542"/>
                  <a:gd name="connsiteX73" fmla="*/ 320988 w 892099"/>
                  <a:gd name="connsiteY73" fmla="*/ 119919 h 720542"/>
                  <a:gd name="connsiteX74" fmla="*/ 263345 w 892099"/>
                  <a:gd name="connsiteY74" fmla="*/ 16984 h 720542"/>
                  <a:gd name="connsiteX75" fmla="*/ 241386 w 892099"/>
                  <a:gd name="connsiteY75" fmla="*/ 12867 h 720542"/>
                  <a:gd name="connsiteX76" fmla="*/ 246704 w 892099"/>
                  <a:gd name="connsiteY76" fmla="*/ 106366 h 720542"/>
                  <a:gd name="connsiteX77" fmla="*/ 165900 w 892099"/>
                  <a:gd name="connsiteY77" fmla="*/ 42718 h 720542"/>
                  <a:gd name="connsiteX78" fmla="*/ 144284 w 892099"/>
                  <a:gd name="connsiteY78" fmla="*/ 69652 h 720542"/>
                  <a:gd name="connsiteX79" fmla="*/ 146171 w 892099"/>
                  <a:gd name="connsiteY79" fmla="*/ 130727 h 720542"/>
                  <a:gd name="connsiteX80" fmla="*/ 119065 w 892099"/>
                  <a:gd name="connsiteY80" fmla="*/ 121806 h 720542"/>
                  <a:gd name="connsiteX81" fmla="*/ 101909 w 892099"/>
                  <a:gd name="connsiteY81" fmla="*/ 85779 h 720542"/>
                  <a:gd name="connsiteX82" fmla="*/ 89214 w 892099"/>
                  <a:gd name="connsiteY82" fmla="*/ 105680 h 720542"/>
                  <a:gd name="connsiteX83" fmla="*/ 76690 w 892099"/>
                  <a:gd name="connsiteY83" fmla="*/ 118203 h 720542"/>
                  <a:gd name="connsiteX84" fmla="*/ 41864 w 892099"/>
                  <a:gd name="connsiteY84" fmla="*/ 125409 h 72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892099" h="720542">
                    <a:moveTo>
                      <a:pt x="41864" y="125409"/>
                    </a:moveTo>
                    <a:cubicBezTo>
                      <a:pt x="47806" y="136954"/>
                      <a:pt x="55060" y="147777"/>
                      <a:pt x="63480" y="157661"/>
                    </a:cubicBezTo>
                    <a:lnTo>
                      <a:pt x="174821" y="161264"/>
                    </a:lnTo>
                    <a:lnTo>
                      <a:pt x="212564" y="222510"/>
                    </a:lnTo>
                    <a:lnTo>
                      <a:pt x="203643" y="242239"/>
                    </a:lnTo>
                    <a:lnTo>
                      <a:pt x="176708" y="256650"/>
                    </a:lnTo>
                    <a:cubicBezTo>
                      <a:pt x="182166" y="257136"/>
                      <a:pt x="187245" y="259645"/>
                      <a:pt x="190948" y="263684"/>
                    </a:cubicBezTo>
                    <a:cubicBezTo>
                      <a:pt x="198153" y="270890"/>
                      <a:pt x="210848" y="280840"/>
                      <a:pt x="210848" y="280840"/>
                    </a:cubicBezTo>
                    <a:lnTo>
                      <a:pt x="205359" y="300569"/>
                    </a:lnTo>
                    <a:lnTo>
                      <a:pt x="198153" y="309662"/>
                    </a:lnTo>
                    <a:lnTo>
                      <a:pt x="185629" y="311377"/>
                    </a:lnTo>
                    <a:lnTo>
                      <a:pt x="140681" y="298853"/>
                    </a:lnTo>
                    <a:lnTo>
                      <a:pt x="89214" y="271919"/>
                    </a:lnTo>
                    <a:lnTo>
                      <a:pt x="16645" y="247558"/>
                    </a:lnTo>
                    <a:cubicBezTo>
                      <a:pt x="16645" y="247558"/>
                      <a:pt x="9440" y="279982"/>
                      <a:pt x="14930" y="285300"/>
                    </a:cubicBezTo>
                    <a:cubicBezTo>
                      <a:pt x="24477" y="291343"/>
                      <a:pt x="34733" y="296183"/>
                      <a:pt x="45467" y="299711"/>
                    </a:cubicBezTo>
                    <a:lnTo>
                      <a:pt x="86812" y="306917"/>
                    </a:lnTo>
                    <a:lnTo>
                      <a:pt x="126271" y="346375"/>
                    </a:lnTo>
                    <a:cubicBezTo>
                      <a:pt x="126271" y="346375"/>
                      <a:pt x="144284" y="445364"/>
                      <a:pt x="144284" y="452398"/>
                    </a:cubicBezTo>
                    <a:cubicBezTo>
                      <a:pt x="141267" y="462725"/>
                      <a:pt x="131709" y="469753"/>
                      <a:pt x="120952" y="469553"/>
                    </a:cubicBezTo>
                    <a:lnTo>
                      <a:pt x="25738" y="469553"/>
                    </a:lnTo>
                    <a:lnTo>
                      <a:pt x="22135" y="498375"/>
                    </a:lnTo>
                    <a:cubicBezTo>
                      <a:pt x="22135" y="498375"/>
                      <a:pt x="176537" y="555847"/>
                      <a:pt x="176537" y="561165"/>
                    </a:cubicBezTo>
                    <a:cubicBezTo>
                      <a:pt x="176537" y="566483"/>
                      <a:pt x="180140" y="604398"/>
                      <a:pt x="180140" y="609716"/>
                    </a:cubicBezTo>
                    <a:cubicBezTo>
                      <a:pt x="180140" y="615034"/>
                      <a:pt x="192663" y="631332"/>
                      <a:pt x="192663" y="631332"/>
                    </a:cubicBezTo>
                    <a:lnTo>
                      <a:pt x="261286" y="645743"/>
                    </a:lnTo>
                    <a:cubicBezTo>
                      <a:pt x="272032" y="667180"/>
                      <a:pt x="284662" y="687619"/>
                      <a:pt x="299029" y="706818"/>
                    </a:cubicBezTo>
                    <a:cubicBezTo>
                      <a:pt x="321789" y="709651"/>
                      <a:pt x="344721" y="710854"/>
                      <a:pt x="367652" y="710420"/>
                    </a:cubicBezTo>
                    <a:lnTo>
                      <a:pt x="407282" y="685201"/>
                    </a:lnTo>
                    <a:lnTo>
                      <a:pt x="540239" y="697897"/>
                    </a:lnTo>
                    <a:lnTo>
                      <a:pt x="622930" y="642140"/>
                    </a:lnTo>
                    <a:lnTo>
                      <a:pt x="680402" y="631332"/>
                    </a:lnTo>
                    <a:cubicBezTo>
                      <a:pt x="680402" y="631332"/>
                      <a:pt x="707336" y="656551"/>
                      <a:pt x="712655" y="656551"/>
                    </a:cubicBezTo>
                    <a:cubicBezTo>
                      <a:pt x="717973" y="656551"/>
                      <a:pt x="772014" y="600795"/>
                      <a:pt x="788140" y="593590"/>
                    </a:cubicBezTo>
                    <a:cubicBezTo>
                      <a:pt x="804266" y="586384"/>
                      <a:pt x="870316" y="561851"/>
                      <a:pt x="870316" y="561851"/>
                    </a:cubicBezTo>
                    <a:lnTo>
                      <a:pt x="873919" y="495459"/>
                    </a:lnTo>
                    <a:cubicBezTo>
                      <a:pt x="873919" y="495459"/>
                      <a:pt x="888330" y="486366"/>
                      <a:pt x="888330" y="475729"/>
                    </a:cubicBezTo>
                    <a:cubicBezTo>
                      <a:pt x="887012" y="459939"/>
                      <a:pt x="881042" y="444894"/>
                      <a:pt x="871174" y="432497"/>
                    </a:cubicBezTo>
                    <a:cubicBezTo>
                      <a:pt x="860537" y="419973"/>
                      <a:pt x="838921" y="396641"/>
                      <a:pt x="838921" y="396641"/>
                    </a:cubicBezTo>
                    <a:lnTo>
                      <a:pt x="837034" y="379486"/>
                    </a:lnTo>
                    <a:lnTo>
                      <a:pt x="837034" y="351865"/>
                    </a:lnTo>
                    <a:lnTo>
                      <a:pt x="832573" y="338826"/>
                    </a:lnTo>
                    <a:cubicBezTo>
                      <a:pt x="832573" y="338826"/>
                      <a:pt x="815418" y="349635"/>
                      <a:pt x="834461" y="317382"/>
                    </a:cubicBezTo>
                    <a:cubicBezTo>
                      <a:pt x="853503" y="285129"/>
                      <a:pt x="845269" y="297653"/>
                      <a:pt x="845269" y="297653"/>
                    </a:cubicBezTo>
                    <a:lnTo>
                      <a:pt x="858993" y="276379"/>
                    </a:lnTo>
                    <a:lnTo>
                      <a:pt x="792429" y="272777"/>
                    </a:lnTo>
                    <a:cubicBezTo>
                      <a:pt x="792429" y="272777"/>
                      <a:pt x="794145" y="243955"/>
                      <a:pt x="788826" y="238465"/>
                    </a:cubicBezTo>
                    <a:cubicBezTo>
                      <a:pt x="783508" y="232975"/>
                      <a:pt x="758289" y="211531"/>
                      <a:pt x="758289" y="211531"/>
                    </a:cubicBezTo>
                    <a:lnTo>
                      <a:pt x="722262" y="209644"/>
                    </a:lnTo>
                    <a:lnTo>
                      <a:pt x="705106" y="269002"/>
                    </a:lnTo>
                    <a:lnTo>
                      <a:pt x="685205" y="270718"/>
                    </a:lnTo>
                    <a:lnTo>
                      <a:pt x="661874" y="249273"/>
                    </a:lnTo>
                    <a:cubicBezTo>
                      <a:pt x="652091" y="252895"/>
                      <a:pt x="642526" y="257077"/>
                      <a:pt x="633223" y="261797"/>
                    </a:cubicBezTo>
                    <a:cubicBezTo>
                      <a:pt x="625695" y="265102"/>
                      <a:pt x="617807" y="267520"/>
                      <a:pt x="609720" y="269002"/>
                    </a:cubicBezTo>
                    <a:lnTo>
                      <a:pt x="604402" y="245671"/>
                    </a:lnTo>
                    <a:lnTo>
                      <a:pt x="588275" y="211359"/>
                    </a:lnTo>
                    <a:lnTo>
                      <a:pt x="571120" y="209472"/>
                    </a:lnTo>
                    <a:lnTo>
                      <a:pt x="564772" y="253048"/>
                    </a:lnTo>
                    <a:lnTo>
                      <a:pt x="554135" y="310519"/>
                    </a:lnTo>
                    <a:cubicBezTo>
                      <a:pt x="550541" y="307873"/>
                      <a:pt x="547991" y="304047"/>
                      <a:pt x="546930" y="299711"/>
                    </a:cubicBezTo>
                    <a:cubicBezTo>
                      <a:pt x="545043" y="292506"/>
                      <a:pt x="521711" y="195404"/>
                      <a:pt x="521711" y="195404"/>
                    </a:cubicBezTo>
                    <a:lnTo>
                      <a:pt x="476763" y="202610"/>
                    </a:lnTo>
                    <a:lnTo>
                      <a:pt x="453431" y="243955"/>
                    </a:lnTo>
                    <a:lnTo>
                      <a:pt x="440907" y="242239"/>
                    </a:lnTo>
                    <a:lnTo>
                      <a:pt x="417404" y="175675"/>
                    </a:lnTo>
                    <a:cubicBezTo>
                      <a:pt x="417404" y="175675"/>
                      <a:pt x="413801" y="158519"/>
                      <a:pt x="408483" y="161264"/>
                    </a:cubicBezTo>
                    <a:cubicBezTo>
                      <a:pt x="403165" y="164009"/>
                      <a:pt x="388754" y="172072"/>
                      <a:pt x="388754" y="172072"/>
                    </a:cubicBezTo>
                    <a:lnTo>
                      <a:pt x="352727" y="261969"/>
                    </a:lnTo>
                    <a:lnTo>
                      <a:pt x="344320" y="261969"/>
                    </a:lnTo>
                    <a:lnTo>
                      <a:pt x="331797" y="233147"/>
                    </a:lnTo>
                    <a:lnTo>
                      <a:pt x="261630" y="296109"/>
                    </a:lnTo>
                    <a:cubicBezTo>
                      <a:pt x="261630" y="296109"/>
                      <a:pt x="252709" y="199007"/>
                      <a:pt x="259914" y="195404"/>
                    </a:cubicBezTo>
                    <a:cubicBezTo>
                      <a:pt x="267119" y="191801"/>
                      <a:pt x="297657" y="188199"/>
                      <a:pt x="297657" y="181165"/>
                    </a:cubicBezTo>
                    <a:cubicBezTo>
                      <a:pt x="304221" y="160308"/>
                      <a:pt x="312012" y="139857"/>
                      <a:pt x="320988" y="119919"/>
                    </a:cubicBezTo>
                    <a:lnTo>
                      <a:pt x="263345" y="16984"/>
                    </a:lnTo>
                    <a:lnTo>
                      <a:pt x="241386" y="12867"/>
                    </a:lnTo>
                    <a:lnTo>
                      <a:pt x="246704" y="106366"/>
                    </a:lnTo>
                    <a:lnTo>
                      <a:pt x="165900" y="42718"/>
                    </a:lnTo>
                    <a:lnTo>
                      <a:pt x="144284" y="69652"/>
                    </a:lnTo>
                    <a:lnTo>
                      <a:pt x="146171" y="130727"/>
                    </a:lnTo>
                    <a:lnTo>
                      <a:pt x="119065" y="121806"/>
                    </a:lnTo>
                    <a:lnTo>
                      <a:pt x="101909" y="85779"/>
                    </a:lnTo>
                    <a:lnTo>
                      <a:pt x="89214" y="105680"/>
                    </a:lnTo>
                    <a:cubicBezTo>
                      <a:pt x="89214" y="105680"/>
                      <a:pt x="91101" y="118203"/>
                      <a:pt x="76690" y="118203"/>
                    </a:cubicBezTo>
                    <a:cubicBezTo>
                      <a:pt x="64797" y="118927"/>
                      <a:pt x="53068" y="121353"/>
                      <a:pt x="41864" y="1254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51B0549B-F41C-4C19-A9B8-6788E331681F}"/>
                  </a:ext>
                </a:extLst>
              </p:cNvPr>
              <p:cNvSpPr/>
              <p:nvPr/>
            </p:nvSpPr>
            <p:spPr>
              <a:xfrm>
                <a:off x="12788621" y="1690317"/>
                <a:ext cx="4072037" cy="2755514"/>
              </a:xfrm>
              <a:custGeom>
                <a:avLst/>
                <a:gdLst>
                  <a:gd name="connsiteX0" fmla="*/ 2080308 w 2281716"/>
                  <a:gd name="connsiteY0" fmla="*/ 1198159 h 1544019"/>
                  <a:gd name="connsiteX1" fmla="*/ 2042565 w 2281716"/>
                  <a:gd name="connsiteY1" fmla="*/ 1211712 h 1544019"/>
                  <a:gd name="connsiteX2" fmla="*/ 2020949 w 2281716"/>
                  <a:gd name="connsiteY2" fmla="*/ 1214285 h 1544019"/>
                  <a:gd name="connsiteX3" fmla="*/ 1999504 w 2281716"/>
                  <a:gd name="connsiteY3" fmla="*/ 1241220 h 1544019"/>
                  <a:gd name="connsiteX4" fmla="*/ 1988696 w 2281716"/>
                  <a:gd name="connsiteY4" fmla="*/ 1249454 h 1544019"/>
                  <a:gd name="connsiteX5" fmla="*/ 1959188 w 2281716"/>
                  <a:gd name="connsiteY5" fmla="*/ 1278962 h 1544019"/>
                  <a:gd name="connsiteX6" fmla="*/ 1950954 w 2281716"/>
                  <a:gd name="connsiteY6" fmla="*/ 1287197 h 1544019"/>
                  <a:gd name="connsiteX7" fmla="*/ 1938773 w 2281716"/>
                  <a:gd name="connsiteY7" fmla="*/ 1296804 h 1544019"/>
                  <a:gd name="connsiteX8" fmla="*/ 1921617 w 2281716"/>
                  <a:gd name="connsiteY8" fmla="*/ 1287197 h 1544019"/>
                  <a:gd name="connsiteX9" fmla="*/ 1894511 w 2281716"/>
                  <a:gd name="connsiteY9" fmla="*/ 1273644 h 1544019"/>
                  <a:gd name="connsiteX10" fmla="*/ 1870321 w 2281716"/>
                  <a:gd name="connsiteY10" fmla="*/ 1243965 h 1544019"/>
                  <a:gd name="connsiteX11" fmla="*/ 1859513 w 2281716"/>
                  <a:gd name="connsiteY11" fmla="*/ 1230583 h 1544019"/>
                  <a:gd name="connsiteX12" fmla="*/ 1843387 w 2281716"/>
                  <a:gd name="connsiteY12" fmla="*/ 1225093 h 1544019"/>
                  <a:gd name="connsiteX13" fmla="*/ 1809075 w 2281716"/>
                  <a:gd name="connsiteY13" fmla="*/ 1214285 h 1544019"/>
                  <a:gd name="connsiteX14" fmla="*/ 1800841 w 2281716"/>
                  <a:gd name="connsiteY14" fmla="*/ 1203477 h 1544019"/>
                  <a:gd name="connsiteX15" fmla="*/ 1736163 w 2281716"/>
                  <a:gd name="connsiteY15" fmla="*/ 1198159 h 1544019"/>
                  <a:gd name="connsiteX16" fmla="*/ 1706484 w 2281716"/>
                  <a:gd name="connsiteY16" fmla="*/ 1198159 h 1544019"/>
                  <a:gd name="connsiteX17" fmla="*/ 1676976 w 2281716"/>
                  <a:gd name="connsiteY17" fmla="*/ 1187351 h 1544019"/>
                  <a:gd name="connsiteX18" fmla="*/ 1676976 w 2281716"/>
                  <a:gd name="connsiteY18" fmla="*/ 1176542 h 1544019"/>
                  <a:gd name="connsiteX19" fmla="*/ 1800841 w 2281716"/>
                  <a:gd name="connsiteY19" fmla="*/ 1176542 h 1544019"/>
                  <a:gd name="connsiteX20" fmla="*/ 1814393 w 2281716"/>
                  <a:gd name="connsiteY20" fmla="*/ 1171224 h 1544019"/>
                  <a:gd name="connsiteX21" fmla="*/ 1830520 w 2281716"/>
                  <a:gd name="connsiteY21" fmla="*/ 1141544 h 1544019"/>
                  <a:gd name="connsiteX22" fmla="*/ 1833265 w 2281716"/>
                  <a:gd name="connsiteY22" fmla="*/ 1125418 h 1544019"/>
                  <a:gd name="connsiteX23" fmla="*/ 1862945 w 2281716"/>
                  <a:gd name="connsiteY23" fmla="*/ 1073951 h 1544019"/>
                  <a:gd name="connsiteX24" fmla="*/ 1844073 w 2281716"/>
                  <a:gd name="connsiteY24" fmla="*/ 1039640 h 1544019"/>
                  <a:gd name="connsiteX25" fmla="*/ 1857455 w 2281716"/>
                  <a:gd name="connsiteY25" fmla="*/ 1023513 h 1544019"/>
                  <a:gd name="connsiteX26" fmla="*/ 1889879 w 2281716"/>
                  <a:gd name="connsiteY26" fmla="*/ 1039640 h 1544019"/>
                  <a:gd name="connsiteX27" fmla="*/ 1906005 w 2281716"/>
                  <a:gd name="connsiteY27" fmla="*/ 1026086 h 1544019"/>
                  <a:gd name="connsiteX28" fmla="*/ 1906005 w 2281716"/>
                  <a:gd name="connsiteY28" fmla="*/ 1004642 h 1544019"/>
                  <a:gd name="connsiteX29" fmla="*/ 1930367 w 2281716"/>
                  <a:gd name="connsiteY29" fmla="*/ 983025 h 1544019"/>
                  <a:gd name="connsiteX30" fmla="*/ 2008425 w 2281716"/>
                  <a:gd name="connsiteY30" fmla="*/ 942538 h 1544019"/>
                  <a:gd name="connsiteX31" fmla="*/ 2059892 w 2281716"/>
                  <a:gd name="connsiteY31" fmla="*/ 891071 h 1544019"/>
                  <a:gd name="connsiteX32" fmla="*/ 2086827 w 2281716"/>
                  <a:gd name="connsiteY32" fmla="*/ 863965 h 1544019"/>
                  <a:gd name="connsiteX33" fmla="*/ 2102954 w 2281716"/>
                  <a:gd name="connsiteY33" fmla="*/ 855901 h 1544019"/>
                  <a:gd name="connsiteX34" fmla="*/ 2100380 w 2281716"/>
                  <a:gd name="connsiteY34" fmla="*/ 821589 h 1544019"/>
                  <a:gd name="connsiteX35" fmla="*/ 2162312 w 2281716"/>
                  <a:gd name="connsiteY35" fmla="*/ 794655 h 1544019"/>
                  <a:gd name="connsiteX36" fmla="*/ 2146186 w 2281716"/>
                  <a:gd name="connsiteY36" fmla="*/ 801689 h 1544019"/>
                  <a:gd name="connsiteX37" fmla="*/ 2146186 w 2281716"/>
                  <a:gd name="connsiteY37" fmla="*/ 719170 h 1544019"/>
                  <a:gd name="connsiteX38" fmla="*/ 2194737 w 2281716"/>
                  <a:gd name="connsiteY38" fmla="*/ 649002 h 1544019"/>
                  <a:gd name="connsiteX39" fmla="*/ 2216182 w 2281716"/>
                  <a:gd name="connsiteY39" fmla="*/ 595133 h 1544019"/>
                  <a:gd name="connsiteX40" fmla="*/ 2264732 w 2281716"/>
                  <a:gd name="connsiteY40" fmla="*/ 530457 h 1544019"/>
                  <a:gd name="connsiteX41" fmla="*/ 2270222 w 2281716"/>
                  <a:gd name="connsiteY41" fmla="*/ 492714 h 1544019"/>
                  <a:gd name="connsiteX42" fmla="*/ 2210864 w 2281716"/>
                  <a:gd name="connsiteY42" fmla="*/ 368678 h 1544019"/>
                  <a:gd name="connsiteX43" fmla="*/ 2237798 w 2281716"/>
                  <a:gd name="connsiteY43" fmla="*/ 320127 h 1544019"/>
                  <a:gd name="connsiteX44" fmla="*/ 2243117 w 2281716"/>
                  <a:gd name="connsiteY44" fmla="*/ 266258 h 1544019"/>
                  <a:gd name="connsiteX45" fmla="*/ 2226990 w 2281716"/>
                  <a:gd name="connsiteY45" fmla="*/ 233833 h 1544019"/>
                  <a:gd name="connsiteX46" fmla="*/ 2097635 w 2281716"/>
                  <a:gd name="connsiteY46" fmla="*/ 233833 h 1544019"/>
                  <a:gd name="connsiteX47" fmla="*/ 2059892 w 2281716"/>
                  <a:gd name="connsiteY47" fmla="*/ 271576 h 1544019"/>
                  <a:gd name="connsiteX48" fmla="*/ 1968281 w 2281716"/>
                  <a:gd name="connsiteY48" fmla="*/ 271576 h 1544019"/>
                  <a:gd name="connsiteX49" fmla="*/ 1914240 w 2281716"/>
                  <a:gd name="connsiteY49" fmla="*/ 282384 h 1544019"/>
                  <a:gd name="connsiteX50" fmla="*/ 1855053 w 2281716"/>
                  <a:gd name="connsiteY50" fmla="*/ 298510 h 1544019"/>
                  <a:gd name="connsiteX51" fmla="*/ 1779567 w 2281716"/>
                  <a:gd name="connsiteY51" fmla="*/ 271576 h 1544019"/>
                  <a:gd name="connsiteX52" fmla="*/ 1747143 w 2281716"/>
                  <a:gd name="connsiteY52" fmla="*/ 304000 h 1544019"/>
                  <a:gd name="connsiteX53" fmla="*/ 1558430 w 2281716"/>
                  <a:gd name="connsiteY53" fmla="*/ 293192 h 1544019"/>
                  <a:gd name="connsiteX54" fmla="*/ 1536813 w 2281716"/>
                  <a:gd name="connsiteY54" fmla="*/ 260768 h 1544019"/>
                  <a:gd name="connsiteX55" fmla="*/ 1499070 w 2281716"/>
                  <a:gd name="connsiteY55" fmla="*/ 206899 h 1544019"/>
                  <a:gd name="connsiteX56" fmla="*/ 1445202 w 2281716"/>
                  <a:gd name="connsiteY56" fmla="*/ 196090 h 1544019"/>
                  <a:gd name="connsiteX57" fmla="*/ 1364398 w 2281716"/>
                  <a:gd name="connsiteY57" fmla="*/ 206899 h 1544019"/>
                  <a:gd name="connsiteX58" fmla="*/ 1347242 w 2281716"/>
                  <a:gd name="connsiteY58" fmla="*/ 169156 h 1544019"/>
                  <a:gd name="connsiteX59" fmla="*/ 1314989 w 2281716"/>
                  <a:gd name="connsiteY59" fmla="*/ 50609 h 1544019"/>
                  <a:gd name="connsiteX60" fmla="*/ 1304181 w 2281716"/>
                  <a:gd name="connsiteY60" fmla="*/ 28993 h 1544019"/>
                  <a:gd name="connsiteX61" fmla="*/ 1244822 w 2281716"/>
                  <a:gd name="connsiteY61" fmla="*/ 12867 h 1544019"/>
                  <a:gd name="connsiteX62" fmla="*/ 1196271 w 2281716"/>
                  <a:gd name="connsiteY62" fmla="*/ 39801 h 1544019"/>
                  <a:gd name="connsiteX63" fmla="*/ 1158529 w 2281716"/>
                  <a:gd name="connsiteY63" fmla="*/ 55928 h 1544019"/>
                  <a:gd name="connsiteX64" fmla="*/ 1147892 w 2281716"/>
                  <a:gd name="connsiteY64" fmla="*/ 82862 h 1544019"/>
                  <a:gd name="connsiteX65" fmla="*/ 1088533 w 2281716"/>
                  <a:gd name="connsiteY65" fmla="*/ 88352 h 1544019"/>
                  <a:gd name="connsiteX66" fmla="*/ 1083043 w 2281716"/>
                  <a:gd name="connsiteY66" fmla="*/ 153029 h 1544019"/>
                  <a:gd name="connsiteX67" fmla="*/ 1013048 w 2281716"/>
                  <a:gd name="connsiteY67" fmla="*/ 136903 h 1544019"/>
                  <a:gd name="connsiteX68" fmla="*/ 928470 w 2281716"/>
                  <a:gd name="connsiteY68" fmla="*/ 183567 h 1544019"/>
                  <a:gd name="connsiteX69" fmla="*/ 940308 w 2281716"/>
                  <a:gd name="connsiteY69" fmla="*/ 301255 h 1544019"/>
                  <a:gd name="connsiteX70" fmla="*/ 972560 w 2281716"/>
                  <a:gd name="connsiteY70" fmla="*/ 371422 h 1544019"/>
                  <a:gd name="connsiteX71" fmla="*/ 940308 w 2281716"/>
                  <a:gd name="connsiteY71" fmla="*/ 379485 h 1544019"/>
                  <a:gd name="connsiteX72" fmla="*/ 862077 w 2281716"/>
                  <a:gd name="connsiteY72" fmla="*/ 365933 h 1544019"/>
                  <a:gd name="connsiteX73" fmla="*/ 824334 w 2281716"/>
                  <a:gd name="connsiteY73" fmla="*/ 384804 h 1544019"/>
                  <a:gd name="connsiteX74" fmla="*/ 772867 w 2281716"/>
                  <a:gd name="connsiteY74" fmla="*/ 390294 h 1544019"/>
                  <a:gd name="connsiteX75" fmla="*/ 759486 w 2281716"/>
                  <a:gd name="connsiteY75" fmla="*/ 357869 h 1544019"/>
                  <a:gd name="connsiteX76" fmla="*/ 745932 w 2281716"/>
                  <a:gd name="connsiteY76" fmla="*/ 355124 h 1544019"/>
                  <a:gd name="connsiteX77" fmla="*/ 727061 w 2281716"/>
                  <a:gd name="connsiteY77" fmla="*/ 360614 h 1544019"/>
                  <a:gd name="connsiteX78" fmla="*/ 727061 w 2281716"/>
                  <a:gd name="connsiteY78" fmla="*/ 379485 h 1544019"/>
                  <a:gd name="connsiteX79" fmla="*/ 681255 w 2281716"/>
                  <a:gd name="connsiteY79" fmla="*/ 387549 h 1544019"/>
                  <a:gd name="connsiteX80" fmla="*/ 643512 w 2281716"/>
                  <a:gd name="connsiteY80" fmla="*/ 384804 h 1544019"/>
                  <a:gd name="connsiteX81" fmla="*/ 581580 w 2281716"/>
                  <a:gd name="connsiteY81" fmla="*/ 398357 h 1544019"/>
                  <a:gd name="connsiteX82" fmla="*/ 581580 w 2281716"/>
                  <a:gd name="connsiteY82" fmla="*/ 411738 h 1544019"/>
                  <a:gd name="connsiteX83" fmla="*/ 568027 w 2281716"/>
                  <a:gd name="connsiteY83" fmla="*/ 438845 h 1544019"/>
                  <a:gd name="connsiteX84" fmla="*/ 543837 w 2281716"/>
                  <a:gd name="connsiteY84" fmla="*/ 428036 h 1544019"/>
                  <a:gd name="connsiteX85" fmla="*/ 489797 w 2281716"/>
                  <a:gd name="connsiteY85" fmla="*/ 392009 h 1544019"/>
                  <a:gd name="connsiteX86" fmla="*/ 419802 w 2281716"/>
                  <a:gd name="connsiteY86" fmla="*/ 381373 h 1544019"/>
                  <a:gd name="connsiteX87" fmla="*/ 368334 w 2281716"/>
                  <a:gd name="connsiteY87" fmla="*/ 392009 h 1544019"/>
                  <a:gd name="connsiteX88" fmla="*/ 344145 w 2281716"/>
                  <a:gd name="connsiteY88" fmla="*/ 392009 h 1544019"/>
                  <a:gd name="connsiteX89" fmla="*/ 292677 w 2281716"/>
                  <a:gd name="connsiteY89" fmla="*/ 389436 h 1544019"/>
                  <a:gd name="connsiteX90" fmla="*/ 268488 w 2281716"/>
                  <a:gd name="connsiteY90" fmla="*/ 397499 h 1544019"/>
                  <a:gd name="connsiteX91" fmla="*/ 241553 w 2281716"/>
                  <a:gd name="connsiteY91" fmla="*/ 416371 h 1544019"/>
                  <a:gd name="connsiteX92" fmla="*/ 138618 w 2281716"/>
                  <a:gd name="connsiteY92" fmla="*/ 459431 h 1544019"/>
                  <a:gd name="connsiteX93" fmla="*/ 119747 w 2281716"/>
                  <a:gd name="connsiteY93" fmla="*/ 497174 h 1544019"/>
                  <a:gd name="connsiteX94" fmla="*/ 82005 w 2281716"/>
                  <a:gd name="connsiteY94" fmla="*/ 499919 h 1544019"/>
                  <a:gd name="connsiteX95" fmla="*/ 98131 w 2281716"/>
                  <a:gd name="connsiteY95" fmla="*/ 556533 h 1544019"/>
                  <a:gd name="connsiteX96" fmla="*/ 149598 w 2281716"/>
                  <a:gd name="connsiteY96" fmla="*/ 621210 h 1544019"/>
                  <a:gd name="connsiteX97" fmla="*/ 173959 w 2281716"/>
                  <a:gd name="connsiteY97" fmla="*/ 726375 h 1544019"/>
                  <a:gd name="connsiteX98" fmla="*/ 160406 w 2281716"/>
                  <a:gd name="connsiteY98" fmla="*/ 753310 h 1544019"/>
                  <a:gd name="connsiteX99" fmla="*/ 117345 w 2281716"/>
                  <a:gd name="connsiteY99" fmla="*/ 780245 h 1544019"/>
                  <a:gd name="connsiteX100" fmla="*/ 68794 w 2281716"/>
                  <a:gd name="connsiteY100" fmla="*/ 855730 h 1544019"/>
                  <a:gd name="connsiteX101" fmla="*/ 47178 w 2281716"/>
                  <a:gd name="connsiteY101" fmla="*/ 931215 h 1544019"/>
                  <a:gd name="connsiteX102" fmla="*/ 47178 w 2281716"/>
                  <a:gd name="connsiteY102" fmla="*/ 977021 h 1544019"/>
                  <a:gd name="connsiteX103" fmla="*/ 74113 w 2281716"/>
                  <a:gd name="connsiteY103" fmla="*/ 1017509 h 1544019"/>
                  <a:gd name="connsiteX104" fmla="*/ 87666 w 2281716"/>
                  <a:gd name="connsiteY104" fmla="*/ 1044443 h 1544019"/>
                  <a:gd name="connsiteX105" fmla="*/ 47178 w 2281716"/>
                  <a:gd name="connsiteY105" fmla="*/ 1055251 h 1544019"/>
                  <a:gd name="connsiteX106" fmla="*/ 12867 w 2281716"/>
                  <a:gd name="connsiteY106" fmla="*/ 1060741 h 1544019"/>
                  <a:gd name="connsiteX107" fmla="*/ 23675 w 2281716"/>
                  <a:gd name="connsiteY107" fmla="*/ 1200904 h 1544019"/>
                  <a:gd name="connsiteX108" fmla="*/ 88352 w 2281716"/>
                  <a:gd name="connsiteY108" fmla="*/ 1241220 h 1544019"/>
                  <a:gd name="connsiteX109" fmla="*/ 126094 w 2281716"/>
                  <a:gd name="connsiteY109" fmla="*/ 1241220 h 1544019"/>
                  <a:gd name="connsiteX110" fmla="*/ 209643 w 2281716"/>
                  <a:gd name="connsiteY110" fmla="*/ 1241220 h 1544019"/>
                  <a:gd name="connsiteX111" fmla="*/ 282384 w 2281716"/>
                  <a:gd name="connsiteY111" fmla="*/ 1235902 h 1544019"/>
                  <a:gd name="connsiteX112" fmla="*/ 352551 w 2281716"/>
                  <a:gd name="connsiteY112" fmla="*/ 1225093 h 1544019"/>
                  <a:gd name="connsiteX113" fmla="*/ 384804 w 2281716"/>
                  <a:gd name="connsiteY113" fmla="*/ 1246710 h 1544019"/>
                  <a:gd name="connsiteX114" fmla="*/ 414483 w 2281716"/>
                  <a:gd name="connsiteY114" fmla="*/ 1252028 h 1544019"/>
                  <a:gd name="connsiteX115" fmla="*/ 436099 w 2281716"/>
                  <a:gd name="connsiteY115" fmla="*/ 1230583 h 1544019"/>
                  <a:gd name="connsiteX116" fmla="*/ 473842 w 2281716"/>
                  <a:gd name="connsiteY116" fmla="*/ 1192841 h 1544019"/>
                  <a:gd name="connsiteX117" fmla="*/ 498032 w 2281716"/>
                  <a:gd name="connsiteY117" fmla="*/ 1179287 h 1544019"/>
                  <a:gd name="connsiteX118" fmla="*/ 544009 w 2281716"/>
                  <a:gd name="connsiteY118" fmla="*/ 1179287 h 1544019"/>
                  <a:gd name="connsiteX119" fmla="*/ 578321 w 2281716"/>
                  <a:gd name="connsiteY119" fmla="*/ 1172768 h 1544019"/>
                  <a:gd name="connsiteX120" fmla="*/ 586727 w 2281716"/>
                  <a:gd name="connsiteY120" fmla="*/ 1152353 h 1544019"/>
                  <a:gd name="connsiteX121" fmla="*/ 619152 w 2281716"/>
                  <a:gd name="connsiteY121" fmla="*/ 1076867 h 1544019"/>
                  <a:gd name="connsiteX122" fmla="*/ 716082 w 2281716"/>
                  <a:gd name="connsiteY122" fmla="*/ 1033635 h 1544019"/>
                  <a:gd name="connsiteX123" fmla="*/ 837373 w 2281716"/>
                  <a:gd name="connsiteY123" fmla="*/ 1047188 h 1544019"/>
                  <a:gd name="connsiteX124" fmla="*/ 867052 w 2281716"/>
                  <a:gd name="connsiteY124" fmla="*/ 1055251 h 1544019"/>
                  <a:gd name="connsiteX125" fmla="*/ 929156 w 2281716"/>
                  <a:gd name="connsiteY125" fmla="*/ 1044443 h 1544019"/>
                  <a:gd name="connsiteX126" fmla="*/ 969472 w 2281716"/>
                  <a:gd name="connsiteY126" fmla="*/ 1057996 h 1544019"/>
                  <a:gd name="connsiteX127" fmla="*/ 996578 w 2281716"/>
                  <a:gd name="connsiteY127" fmla="*/ 1092308 h 1544019"/>
                  <a:gd name="connsiteX128" fmla="*/ 1015450 w 2281716"/>
                  <a:gd name="connsiteY128" fmla="*/ 1156985 h 1544019"/>
                  <a:gd name="connsiteX129" fmla="*/ 1028831 w 2281716"/>
                  <a:gd name="connsiteY129" fmla="*/ 1170538 h 1544019"/>
                  <a:gd name="connsiteX130" fmla="*/ 1063143 w 2281716"/>
                  <a:gd name="connsiteY130" fmla="*/ 1181346 h 1544019"/>
                  <a:gd name="connsiteX131" fmla="*/ 1125247 w 2281716"/>
                  <a:gd name="connsiteY131" fmla="*/ 1270213 h 1544019"/>
                  <a:gd name="connsiteX132" fmla="*/ 1159558 w 2281716"/>
                  <a:gd name="connsiteY132" fmla="*/ 1289084 h 1544019"/>
                  <a:gd name="connsiteX133" fmla="*/ 1172425 w 2281716"/>
                  <a:gd name="connsiteY133" fmla="*/ 1299892 h 1544019"/>
                  <a:gd name="connsiteX134" fmla="*/ 1200046 w 2281716"/>
                  <a:gd name="connsiteY134" fmla="*/ 1299892 h 1544019"/>
                  <a:gd name="connsiteX135" fmla="*/ 1229725 w 2281716"/>
                  <a:gd name="connsiteY135" fmla="*/ 1329572 h 1544019"/>
                  <a:gd name="connsiteX136" fmla="*/ 1240533 w 2281716"/>
                  <a:gd name="connsiteY136" fmla="*/ 1343125 h 1544019"/>
                  <a:gd name="connsiteX137" fmla="*/ 1251170 w 2281716"/>
                  <a:gd name="connsiteY137" fmla="*/ 1297147 h 1544019"/>
                  <a:gd name="connsiteX138" fmla="*/ 1251170 w 2281716"/>
                  <a:gd name="connsiteY138" fmla="*/ 1278276 h 1544019"/>
                  <a:gd name="connsiteX139" fmla="*/ 1261978 w 2281716"/>
                  <a:gd name="connsiteY139" fmla="*/ 1267639 h 1544019"/>
                  <a:gd name="connsiteX140" fmla="*/ 1310529 w 2281716"/>
                  <a:gd name="connsiteY140" fmla="*/ 1251342 h 1544019"/>
                  <a:gd name="connsiteX141" fmla="*/ 1361996 w 2281716"/>
                  <a:gd name="connsiteY141" fmla="*/ 1232470 h 1544019"/>
                  <a:gd name="connsiteX142" fmla="*/ 1378122 w 2281716"/>
                  <a:gd name="connsiteY142" fmla="*/ 1181003 h 1544019"/>
                  <a:gd name="connsiteX143" fmla="*/ 1380867 w 2281716"/>
                  <a:gd name="connsiteY143" fmla="*/ 1164705 h 1544019"/>
                  <a:gd name="connsiteX144" fmla="*/ 1405057 w 2281716"/>
                  <a:gd name="connsiteY144" fmla="*/ 1126962 h 1544019"/>
                  <a:gd name="connsiteX145" fmla="*/ 1410547 w 2281716"/>
                  <a:gd name="connsiteY145" fmla="*/ 1159387 h 1544019"/>
                  <a:gd name="connsiteX146" fmla="*/ 1415865 w 2281716"/>
                  <a:gd name="connsiteY146" fmla="*/ 1172940 h 1544019"/>
                  <a:gd name="connsiteX147" fmla="*/ 1477797 w 2281716"/>
                  <a:gd name="connsiteY147" fmla="*/ 1183576 h 1544019"/>
                  <a:gd name="connsiteX148" fmla="*/ 1486032 w 2281716"/>
                  <a:gd name="connsiteY148" fmla="*/ 1200732 h 1544019"/>
                  <a:gd name="connsiteX149" fmla="*/ 1477797 w 2281716"/>
                  <a:gd name="connsiteY149" fmla="*/ 1206050 h 1544019"/>
                  <a:gd name="connsiteX150" fmla="*/ 1443486 w 2281716"/>
                  <a:gd name="connsiteY150" fmla="*/ 1211540 h 1544019"/>
                  <a:gd name="connsiteX151" fmla="*/ 1392019 w 2281716"/>
                  <a:gd name="connsiteY151" fmla="*/ 1216858 h 1544019"/>
                  <a:gd name="connsiteX152" fmla="*/ 1392019 w 2281716"/>
                  <a:gd name="connsiteY152" fmla="*/ 1227667 h 1544019"/>
                  <a:gd name="connsiteX153" fmla="*/ 1440398 w 2281716"/>
                  <a:gd name="connsiteY153" fmla="*/ 1232985 h 1544019"/>
                  <a:gd name="connsiteX154" fmla="*/ 1445888 w 2281716"/>
                  <a:gd name="connsiteY154" fmla="*/ 1257346 h 1544019"/>
                  <a:gd name="connsiteX155" fmla="*/ 1467676 w 2281716"/>
                  <a:gd name="connsiteY155" fmla="*/ 1265753 h 1544019"/>
                  <a:gd name="connsiteX156" fmla="*/ 1507992 w 2281716"/>
                  <a:gd name="connsiteY156" fmla="*/ 1271071 h 1544019"/>
                  <a:gd name="connsiteX157" fmla="*/ 1570096 w 2281716"/>
                  <a:gd name="connsiteY157" fmla="*/ 1268498 h 1544019"/>
                  <a:gd name="connsiteX158" fmla="*/ 1594285 w 2281716"/>
                  <a:gd name="connsiteY158" fmla="*/ 1249626 h 1544019"/>
                  <a:gd name="connsiteX159" fmla="*/ 1626709 w 2281716"/>
                  <a:gd name="connsiteY159" fmla="*/ 1233328 h 1544019"/>
                  <a:gd name="connsiteX160" fmla="*/ 1650899 w 2281716"/>
                  <a:gd name="connsiteY160" fmla="*/ 1230755 h 1544019"/>
                  <a:gd name="connsiteX161" fmla="*/ 1675260 w 2281716"/>
                  <a:gd name="connsiteY161" fmla="*/ 1230755 h 1544019"/>
                  <a:gd name="connsiteX162" fmla="*/ 1675260 w 2281716"/>
                  <a:gd name="connsiteY162" fmla="*/ 1246881 h 1544019"/>
                  <a:gd name="connsiteX163" fmla="*/ 1661707 w 2281716"/>
                  <a:gd name="connsiteY163" fmla="*/ 1284624 h 1544019"/>
                  <a:gd name="connsiteX164" fmla="*/ 1565292 w 2281716"/>
                  <a:gd name="connsiteY164" fmla="*/ 1402999 h 1544019"/>
                  <a:gd name="connsiteX165" fmla="*/ 1576100 w 2281716"/>
                  <a:gd name="connsiteY165" fmla="*/ 1416552 h 1544019"/>
                  <a:gd name="connsiteX166" fmla="*/ 1613843 w 2281716"/>
                  <a:gd name="connsiteY166" fmla="*/ 1416552 h 1544019"/>
                  <a:gd name="connsiteX167" fmla="*/ 1627396 w 2281716"/>
                  <a:gd name="connsiteY167" fmla="*/ 1408489 h 1544019"/>
                  <a:gd name="connsiteX168" fmla="*/ 1651585 w 2281716"/>
                  <a:gd name="connsiteY168" fmla="*/ 1397680 h 1544019"/>
                  <a:gd name="connsiteX169" fmla="*/ 1667712 w 2281716"/>
                  <a:gd name="connsiteY169" fmla="*/ 1408489 h 1544019"/>
                  <a:gd name="connsiteX170" fmla="*/ 1689328 w 2281716"/>
                  <a:gd name="connsiteY170" fmla="*/ 1411062 h 1544019"/>
                  <a:gd name="connsiteX171" fmla="*/ 1705454 w 2281716"/>
                  <a:gd name="connsiteY171" fmla="*/ 1411062 h 1544019"/>
                  <a:gd name="connsiteX172" fmla="*/ 1737879 w 2281716"/>
                  <a:gd name="connsiteY172" fmla="*/ 1424615 h 1544019"/>
                  <a:gd name="connsiteX173" fmla="*/ 1751432 w 2281716"/>
                  <a:gd name="connsiteY173" fmla="*/ 1446231 h 1544019"/>
                  <a:gd name="connsiteX174" fmla="*/ 1743197 w 2281716"/>
                  <a:gd name="connsiteY174" fmla="*/ 1524290 h 1544019"/>
                  <a:gd name="connsiteX175" fmla="*/ 1791748 w 2281716"/>
                  <a:gd name="connsiteY175" fmla="*/ 1540588 h 1544019"/>
                  <a:gd name="connsiteX176" fmla="*/ 1837554 w 2281716"/>
                  <a:gd name="connsiteY176" fmla="*/ 1502845 h 1544019"/>
                  <a:gd name="connsiteX177" fmla="*/ 1864660 w 2281716"/>
                  <a:gd name="connsiteY177" fmla="*/ 1481229 h 1544019"/>
                  <a:gd name="connsiteX178" fmla="*/ 1872723 w 2281716"/>
                  <a:gd name="connsiteY178" fmla="*/ 1446917 h 1544019"/>
                  <a:gd name="connsiteX179" fmla="*/ 1907035 w 2281716"/>
                  <a:gd name="connsiteY179" fmla="*/ 1417238 h 1544019"/>
                  <a:gd name="connsiteX180" fmla="*/ 1941346 w 2281716"/>
                  <a:gd name="connsiteY180" fmla="*/ 1406430 h 1544019"/>
                  <a:gd name="connsiteX181" fmla="*/ 1949409 w 2281716"/>
                  <a:gd name="connsiteY181" fmla="*/ 1395622 h 1544019"/>
                  <a:gd name="connsiteX182" fmla="*/ 1952154 w 2281716"/>
                  <a:gd name="connsiteY182" fmla="*/ 1368687 h 1544019"/>
                  <a:gd name="connsiteX183" fmla="*/ 1960218 w 2281716"/>
                  <a:gd name="connsiteY183" fmla="*/ 1347071 h 1544019"/>
                  <a:gd name="connsiteX184" fmla="*/ 1979089 w 2281716"/>
                  <a:gd name="connsiteY184" fmla="*/ 1333689 h 1544019"/>
                  <a:gd name="connsiteX185" fmla="*/ 1989897 w 2281716"/>
                  <a:gd name="connsiteY185" fmla="*/ 1314818 h 1544019"/>
                  <a:gd name="connsiteX186" fmla="*/ 2016832 w 2281716"/>
                  <a:gd name="connsiteY186" fmla="*/ 1312073 h 1544019"/>
                  <a:gd name="connsiteX187" fmla="*/ 2057319 w 2281716"/>
                  <a:gd name="connsiteY187" fmla="*/ 1301265 h 1544019"/>
                  <a:gd name="connsiteX188" fmla="*/ 2091631 w 2281716"/>
                  <a:gd name="connsiteY188" fmla="*/ 1279649 h 1544019"/>
                  <a:gd name="connsiteX189" fmla="*/ 2097121 w 2281716"/>
                  <a:gd name="connsiteY189" fmla="*/ 1245337 h 1544019"/>
                  <a:gd name="connsiteX190" fmla="*/ 2107757 w 2281716"/>
                  <a:gd name="connsiteY190" fmla="*/ 1218402 h 1544019"/>
                  <a:gd name="connsiteX191" fmla="*/ 2107757 w 2281716"/>
                  <a:gd name="connsiteY191" fmla="*/ 1199532 h 1544019"/>
                  <a:gd name="connsiteX192" fmla="*/ 2080308 w 2281716"/>
                  <a:gd name="connsiteY192" fmla="*/ 1198159 h 154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</a:cxnLst>
                <a:rect l="l" t="t" r="r" b="b"/>
                <a:pathLst>
                  <a:path w="2281716" h="1544019">
                    <a:moveTo>
                      <a:pt x="2080308" y="1198159"/>
                    </a:moveTo>
                    <a:cubicBezTo>
                      <a:pt x="2067976" y="1203342"/>
                      <a:pt x="2055377" y="1207866"/>
                      <a:pt x="2042565" y="1211712"/>
                    </a:cubicBezTo>
                    <a:lnTo>
                      <a:pt x="2020949" y="1214285"/>
                    </a:lnTo>
                    <a:lnTo>
                      <a:pt x="1999504" y="1241220"/>
                    </a:lnTo>
                    <a:lnTo>
                      <a:pt x="1988696" y="1249454"/>
                    </a:lnTo>
                    <a:lnTo>
                      <a:pt x="1959188" y="1278962"/>
                    </a:lnTo>
                    <a:lnTo>
                      <a:pt x="1950954" y="1287197"/>
                    </a:lnTo>
                    <a:lnTo>
                      <a:pt x="1938773" y="1296804"/>
                    </a:lnTo>
                    <a:cubicBezTo>
                      <a:pt x="1933368" y="1293072"/>
                      <a:pt x="1927624" y="1289855"/>
                      <a:pt x="1921617" y="1287197"/>
                    </a:cubicBezTo>
                    <a:lnTo>
                      <a:pt x="1894511" y="1273644"/>
                    </a:lnTo>
                    <a:lnTo>
                      <a:pt x="1870321" y="1243965"/>
                    </a:lnTo>
                    <a:lnTo>
                      <a:pt x="1859513" y="1230583"/>
                    </a:lnTo>
                    <a:cubicBezTo>
                      <a:pt x="1859513" y="1230583"/>
                      <a:pt x="1878385" y="1235902"/>
                      <a:pt x="1843387" y="1225093"/>
                    </a:cubicBezTo>
                    <a:cubicBezTo>
                      <a:pt x="1808389" y="1214285"/>
                      <a:pt x="1816452" y="1225093"/>
                      <a:pt x="1809075" y="1214285"/>
                    </a:cubicBezTo>
                    <a:lnTo>
                      <a:pt x="1800841" y="1203477"/>
                    </a:lnTo>
                    <a:lnTo>
                      <a:pt x="1736163" y="1198159"/>
                    </a:lnTo>
                    <a:lnTo>
                      <a:pt x="1706484" y="1198159"/>
                    </a:lnTo>
                    <a:lnTo>
                      <a:pt x="1676976" y="1187351"/>
                    </a:lnTo>
                    <a:cubicBezTo>
                      <a:pt x="1676976" y="1187351"/>
                      <a:pt x="1668741" y="1176542"/>
                      <a:pt x="1676976" y="1176542"/>
                    </a:cubicBezTo>
                    <a:lnTo>
                      <a:pt x="1800841" y="1176542"/>
                    </a:lnTo>
                    <a:lnTo>
                      <a:pt x="1814393" y="1171224"/>
                    </a:lnTo>
                    <a:cubicBezTo>
                      <a:pt x="1822372" y="1162984"/>
                      <a:pt x="1827948" y="1152722"/>
                      <a:pt x="1830520" y="1141544"/>
                    </a:cubicBezTo>
                    <a:lnTo>
                      <a:pt x="1833265" y="1125418"/>
                    </a:lnTo>
                    <a:lnTo>
                      <a:pt x="1862945" y="1073951"/>
                    </a:lnTo>
                    <a:cubicBezTo>
                      <a:pt x="1854881" y="1057825"/>
                      <a:pt x="1844073" y="1039640"/>
                      <a:pt x="1844073" y="1039640"/>
                    </a:cubicBezTo>
                    <a:lnTo>
                      <a:pt x="1857455" y="1023513"/>
                    </a:lnTo>
                    <a:lnTo>
                      <a:pt x="1889879" y="1039640"/>
                    </a:lnTo>
                    <a:lnTo>
                      <a:pt x="1906005" y="1026086"/>
                    </a:lnTo>
                    <a:lnTo>
                      <a:pt x="1906005" y="1004642"/>
                    </a:lnTo>
                    <a:lnTo>
                      <a:pt x="1930367" y="983025"/>
                    </a:lnTo>
                    <a:cubicBezTo>
                      <a:pt x="1930367" y="983025"/>
                      <a:pt x="2008425" y="950601"/>
                      <a:pt x="2008425" y="942538"/>
                    </a:cubicBezTo>
                    <a:cubicBezTo>
                      <a:pt x="2008425" y="934475"/>
                      <a:pt x="2043595" y="904795"/>
                      <a:pt x="2059892" y="891071"/>
                    </a:cubicBezTo>
                    <a:cubicBezTo>
                      <a:pt x="2069658" y="882853"/>
                      <a:pt x="2078672" y="873782"/>
                      <a:pt x="2086827" y="863965"/>
                    </a:cubicBezTo>
                    <a:cubicBezTo>
                      <a:pt x="2086827" y="863964"/>
                      <a:pt x="2102954" y="872199"/>
                      <a:pt x="2102954" y="855901"/>
                    </a:cubicBezTo>
                    <a:cubicBezTo>
                      <a:pt x="2102739" y="844425"/>
                      <a:pt x="2101880" y="832969"/>
                      <a:pt x="2100380" y="821589"/>
                    </a:cubicBezTo>
                    <a:lnTo>
                      <a:pt x="2162312" y="794655"/>
                    </a:lnTo>
                    <a:lnTo>
                      <a:pt x="2146186" y="801689"/>
                    </a:lnTo>
                    <a:lnTo>
                      <a:pt x="2146186" y="719170"/>
                    </a:lnTo>
                    <a:cubicBezTo>
                      <a:pt x="2146186" y="703044"/>
                      <a:pt x="2194737" y="649002"/>
                      <a:pt x="2194737" y="649002"/>
                    </a:cubicBezTo>
                    <a:cubicBezTo>
                      <a:pt x="2204718" y="632307"/>
                      <a:pt x="2211958" y="614120"/>
                      <a:pt x="2216182" y="595133"/>
                    </a:cubicBezTo>
                    <a:cubicBezTo>
                      <a:pt x="2216182" y="579007"/>
                      <a:pt x="2264732" y="546583"/>
                      <a:pt x="2264732" y="530457"/>
                    </a:cubicBezTo>
                    <a:cubicBezTo>
                      <a:pt x="2265283" y="517723"/>
                      <a:pt x="2267122" y="505077"/>
                      <a:pt x="2270222" y="492714"/>
                    </a:cubicBezTo>
                    <a:lnTo>
                      <a:pt x="2210864" y="368678"/>
                    </a:lnTo>
                    <a:lnTo>
                      <a:pt x="2237798" y="320127"/>
                    </a:lnTo>
                    <a:lnTo>
                      <a:pt x="2243117" y="266258"/>
                    </a:lnTo>
                    <a:lnTo>
                      <a:pt x="2226990" y="233833"/>
                    </a:lnTo>
                    <a:lnTo>
                      <a:pt x="2097635" y="233833"/>
                    </a:lnTo>
                    <a:lnTo>
                      <a:pt x="2059892" y="271576"/>
                    </a:lnTo>
                    <a:lnTo>
                      <a:pt x="1968281" y="271576"/>
                    </a:lnTo>
                    <a:lnTo>
                      <a:pt x="1914240" y="282384"/>
                    </a:lnTo>
                    <a:lnTo>
                      <a:pt x="1855053" y="298510"/>
                    </a:lnTo>
                    <a:lnTo>
                      <a:pt x="1779567" y="271576"/>
                    </a:lnTo>
                    <a:lnTo>
                      <a:pt x="1747143" y="304000"/>
                    </a:lnTo>
                    <a:lnTo>
                      <a:pt x="1558430" y="293192"/>
                    </a:lnTo>
                    <a:cubicBezTo>
                      <a:pt x="1549226" y="283859"/>
                      <a:pt x="1541889" y="272854"/>
                      <a:pt x="1536813" y="260768"/>
                    </a:cubicBezTo>
                    <a:cubicBezTo>
                      <a:pt x="1526351" y="241416"/>
                      <a:pt x="1513686" y="223340"/>
                      <a:pt x="1499070" y="206899"/>
                    </a:cubicBezTo>
                    <a:lnTo>
                      <a:pt x="1445202" y="196090"/>
                    </a:lnTo>
                    <a:lnTo>
                      <a:pt x="1364398" y="206899"/>
                    </a:lnTo>
                    <a:cubicBezTo>
                      <a:pt x="1357992" y="194641"/>
                      <a:pt x="1352265" y="182042"/>
                      <a:pt x="1347242" y="169156"/>
                    </a:cubicBezTo>
                    <a:cubicBezTo>
                      <a:pt x="1341924" y="153029"/>
                      <a:pt x="1314989" y="50609"/>
                      <a:pt x="1314989" y="50609"/>
                    </a:cubicBezTo>
                    <a:lnTo>
                      <a:pt x="1304181" y="28993"/>
                    </a:lnTo>
                    <a:lnTo>
                      <a:pt x="1244822" y="12867"/>
                    </a:lnTo>
                    <a:lnTo>
                      <a:pt x="1196271" y="39801"/>
                    </a:lnTo>
                    <a:lnTo>
                      <a:pt x="1158529" y="55928"/>
                    </a:lnTo>
                    <a:lnTo>
                      <a:pt x="1147892" y="82862"/>
                    </a:lnTo>
                    <a:lnTo>
                      <a:pt x="1088533" y="88352"/>
                    </a:lnTo>
                    <a:cubicBezTo>
                      <a:pt x="1088472" y="110025"/>
                      <a:pt x="1086636" y="131656"/>
                      <a:pt x="1083043" y="153029"/>
                    </a:cubicBezTo>
                    <a:cubicBezTo>
                      <a:pt x="1077725" y="179964"/>
                      <a:pt x="1013048" y="136903"/>
                      <a:pt x="1013048" y="136903"/>
                    </a:cubicBezTo>
                    <a:lnTo>
                      <a:pt x="928470" y="183567"/>
                    </a:lnTo>
                    <a:lnTo>
                      <a:pt x="940308" y="301255"/>
                    </a:lnTo>
                    <a:lnTo>
                      <a:pt x="972560" y="371422"/>
                    </a:lnTo>
                    <a:lnTo>
                      <a:pt x="940308" y="379485"/>
                    </a:lnTo>
                    <a:cubicBezTo>
                      <a:pt x="940308" y="379485"/>
                      <a:pt x="870140" y="365933"/>
                      <a:pt x="862077" y="365933"/>
                    </a:cubicBezTo>
                    <a:cubicBezTo>
                      <a:pt x="848730" y="370557"/>
                      <a:pt x="836043" y="376901"/>
                      <a:pt x="824334" y="384804"/>
                    </a:cubicBezTo>
                    <a:lnTo>
                      <a:pt x="772867" y="390294"/>
                    </a:lnTo>
                    <a:lnTo>
                      <a:pt x="759486" y="357869"/>
                    </a:lnTo>
                    <a:lnTo>
                      <a:pt x="745932" y="355124"/>
                    </a:lnTo>
                    <a:lnTo>
                      <a:pt x="727061" y="360614"/>
                    </a:lnTo>
                    <a:lnTo>
                      <a:pt x="727061" y="379485"/>
                    </a:lnTo>
                    <a:cubicBezTo>
                      <a:pt x="718998" y="387549"/>
                      <a:pt x="681255" y="387549"/>
                      <a:pt x="681255" y="387549"/>
                    </a:cubicBezTo>
                    <a:cubicBezTo>
                      <a:pt x="668762" y="385679"/>
                      <a:pt x="656145" y="384761"/>
                      <a:pt x="643512" y="384804"/>
                    </a:cubicBezTo>
                    <a:cubicBezTo>
                      <a:pt x="622412" y="386899"/>
                      <a:pt x="601627" y="391447"/>
                      <a:pt x="581580" y="398357"/>
                    </a:cubicBezTo>
                    <a:lnTo>
                      <a:pt x="581580" y="411738"/>
                    </a:lnTo>
                    <a:lnTo>
                      <a:pt x="568027" y="438845"/>
                    </a:lnTo>
                    <a:lnTo>
                      <a:pt x="543837" y="428036"/>
                    </a:lnTo>
                    <a:lnTo>
                      <a:pt x="489797" y="392009"/>
                    </a:lnTo>
                    <a:lnTo>
                      <a:pt x="419802" y="381373"/>
                    </a:lnTo>
                    <a:lnTo>
                      <a:pt x="368334" y="392009"/>
                    </a:lnTo>
                    <a:lnTo>
                      <a:pt x="344145" y="392009"/>
                    </a:lnTo>
                    <a:lnTo>
                      <a:pt x="292677" y="389436"/>
                    </a:lnTo>
                    <a:lnTo>
                      <a:pt x="268488" y="397499"/>
                    </a:lnTo>
                    <a:lnTo>
                      <a:pt x="241553" y="416371"/>
                    </a:lnTo>
                    <a:lnTo>
                      <a:pt x="138618" y="459431"/>
                    </a:lnTo>
                    <a:lnTo>
                      <a:pt x="119747" y="497174"/>
                    </a:lnTo>
                    <a:lnTo>
                      <a:pt x="82005" y="499919"/>
                    </a:lnTo>
                    <a:lnTo>
                      <a:pt x="98131" y="556533"/>
                    </a:lnTo>
                    <a:lnTo>
                      <a:pt x="149598" y="621210"/>
                    </a:lnTo>
                    <a:cubicBezTo>
                      <a:pt x="149598" y="621210"/>
                      <a:pt x="173959" y="718312"/>
                      <a:pt x="173959" y="726375"/>
                    </a:cubicBezTo>
                    <a:cubicBezTo>
                      <a:pt x="171152" y="736117"/>
                      <a:pt x="166557" y="745251"/>
                      <a:pt x="160406" y="753310"/>
                    </a:cubicBezTo>
                    <a:lnTo>
                      <a:pt x="117345" y="780245"/>
                    </a:lnTo>
                    <a:lnTo>
                      <a:pt x="68794" y="855730"/>
                    </a:lnTo>
                    <a:lnTo>
                      <a:pt x="47178" y="931215"/>
                    </a:lnTo>
                    <a:lnTo>
                      <a:pt x="47178" y="977021"/>
                    </a:lnTo>
                    <a:lnTo>
                      <a:pt x="74113" y="1017509"/>
                    </a:lnTo>
                    <a:lnTo>
                      <a:pt x="87666" y="1044443"/>
                    </a:lnTo>
                    <a:lnTo>
                      <a:pt x="47178" y="1055251"/>
                    </a:lnTo>
                    <a:lnTo>
                      <a:pt x="12867" y="1060741"/>
                    </a:lnTo>
                    <a:lnTo>
                      <a:pt x="23675" y="1200904"/>
                    </a:lnTo>
                    <a:lnTo>
                      <a:pt x="88352" y="1241220"/>
                    </a:lnTo>
                    <a:lnTo>
                      <a:pt x="126094" y="1241220"/>
                    </a:lnTo>
                    <a:cubicBezTo>
                      <a:pt x="147711" y="1241220"/>
                      <a:pt x="185454" y="1243965"/>
                      <a:pt x="209643" y="1241220"/>
                    </a:cubicBezTo>
                    <a:cubicBezTo>
                      <a:pt x="233833" y="1238475"/>
                      <a:pt x="282384" y="1235902"/>
                      <a:pt x="282384" y="1235902"/>
                    </a:cubicBezTo>
                    <a:lnTo>
                      <a:pt x="352551" y="1225093"/>
                    </a:lnTo>
                    <a:lnTo>
                      <a:pt x="384804" y="1246710"/>
                    </a:lnTo>
                    <a:cubicBezTo>
                      <a:pt x="384804" y="1246710"/>
                      <a:pt x="406420" y="1260091"/>
                      <a:pt x="414483" y="1252028"/>
                    </a:cubicBezTo>
                    <a:cubicBezTo>
                      <a:pt x="422335" y="1245562"/>
                      <a:pt x="429571" y="1238383"/>
                      <a:pt x="436099" y="1230583"/>
                    </a:cubicBezTo>
                    <a:cubicBezTo>
                      <a:pt x="447940" y="1217284"/>
                      <a:pt x="460543" y="1204682"/>
                      <a:pt x="473842" y="1192841"/>
                    </a:cubicBezTo>
                    <a:lnTo>
                      <a:pt x="498032" y="1179287"/>
                    </a:lnTo>
                    <a:lnTo>
                      <a:pt x="544009" y="1179287"/>
                    </a:lnTo>
                    <a:lnTo>
                      <a:pt x="578321" y="1172768"/>
                    </a:lnTo>
                    <a:cubicBezTo>
                      <a:pt x="580379" y="1167450"/>
                      <a:pt x="583124" y="1160759"/>
                      <a:pt x="586727" y="1152353"/>
                    </a:cubicBezTo>
                    <a:lnTo>
                      <a:pt x="619152" y="1076867"/>
                    </a:lnTo>
                    <a:lnTo>
                      <a:pt x="716082" y="1033635"/>
                    </a:lnTo>
                    <a:lnTo>
                      <a:pt x="837373" y="1047188"/>
                    </a:lnTo>
                    <a:lnTo>
                      <a:pt x="867052" y="1055251"/>
                    </a:lnTo>
                    <a:lnTo>
                      <a:pt x="929156" y="1044443"/>
                    </a:lnTo>
                    <a:lnTo>
                      <a:pt x="969472" y="1057996"/>
                    </a:lnTo>
                    <a:lnTo>
                      <a:pt x="996578" y="1092308"/>
                    </a:lnTo>
                    <a:lnTo>
                      <a:pt x="1015450" y="1156985"/>
                    </a:lnTo>
                    <a:lnTo>
                      <a:pt x="1028831" y="1170538"/>
                    </a:lnTo>
                    <a:lnTo>
                      <a:pt x="1063143" y="1181346"/>
                    </a:lnTo>
                    <a:lnTo>
                      <a:pt x="1125247" y="1270213"/>
                    </a:lnTo>
                    <a:lnTo>
                      <a:pt x="1159558" y="1289084"/>
                    </a:lnTo>
                    <a:lnTo>
                      <a:pt x="1172425" y="1299892"/>
                    </a:lnTo>
                    <a:lnTo>
                      <a:pt x="1200046" y="1299892"/>
                    </a:lnTo>
                    <a:lnTo>
                      <a:pt x="1229725" y="1329572"/>
                    </a:lnTo>
                    <a:lnTo>
                      <a:pt x="1240533" y="1343125"/>
                    </a:lnTo>
                    <a:lnTo>
                      <a:pt x="1251170" y="1297147"/>
                    </a:lnTo>
                    <a:lnTo>
                      <a:pt x="1251170" y="1278276"/>
                    </a:lnTo>
                    <a:cubicBezTo>
                      <a:pt x="1251170" y="1278276"/>
                      <a:pt x="1213427" y="1283766"/>
                      <a:pt x="1261978" y="1267639"/>
                    </a:cubicBezTo>
                    <a:cubicBezTo>
                      <a:pt x="1310529" y="1251513"/>
                      <a:pt x="1259404" y="1270213"/>
                      <a:pt x="1310529" y="1251342"/>
                    </a:cubicBezTo>
                    <a:lnTo>
                      <a:pt x="1361996" y="1232470"/>
                    </a:lnTo>
                    <a:lnTo>
                      <a:pt x="1378122" y="1181003"/>
                    </a:lnTo>
                    <a:lnTo>
                      <a:pt x="1380867" y="1164705"/>
                    </a:lnTo>
                    <a:lnTo>
                      <a:pt x="1405057" y="1126962"/>
                    </a:lnTo>
                    <a:lnTo>
                      <a:pt x="1410547" y="1159387"/>
                    </a:lnTo>
                    <a:lnTo>
                      <a:pt x="1415865" y="1172940"/>
                    </a:lnTo>
                    <a:lnTo>
                      <a:pt x="1477797" y="1183576"/>
                    </a:lnTo>
                    <a:cubicBezTo>
                      <a:pt x="1477797" y="1183576"/>
                      <a:pt x="1494096" y="1194384"/>
                      <a:pt x="1486032" y="1200732"/>
                    </a:cubicBezTo>
                    <a:cubicBezTo>
                      <a:pt x="1477969" y="1207080"/>
                      <a:pt x="1494096" y="1200732"/>
                      <a:pt x="1477797" y="1206050"/>
                    </a:cubicBezTo>
                    <a:cubicBezTo>
                      <a:pt x="1466918" y="1210435"/>
                      <a:pt x="1455190" y="1212311"/>
                      <a:pt x="1443486" y="1211540"/>
                    </a:cubicBezTo>
                    <a:cubicBezTo>
                      <a:pt x="1426250" y="1212422"/>
                      <a:pt x="1409071" y="1214197"/>
                      <a:pt x="1392019" y="1216858"/>
                    </a:cubicBezTo>
                    <a:lnTo>
                      <a:pt x="1392019" y="1227667"/>
                    </a:lnTo>
                    <a:lnTo>
                      <a:pt x="1440398" y="1232985"/>
                    </a:lnTo>
                    <a:lnTo>
                      <a:pt x="1445888" y="1257346"/>
                    </a:lnTo>
                    <a:lnTo>
                      <a:pt x="1467676" y="1265753"/>
                    </a:lnTo>
                    <a:lnTo>
                      <a:pt x="1507992" y="1271071"/>
                    </a:lnTo>
                    <a:lnTo>
                      <a:pt x="1570096" y="1268498"/>
                    </a:lnTo>
                    <a:cubicBezTo>
                      <a:pt x="1570096" y="1268498"/>
                      <a:pt x="1562032" y="1265753"/>
                      <a:pt x="1594285" y="1249626"/>
                    </a:cubicBezTo>
                    <a:lnTo>
                      <a:pt x="1626709" y="1233328"/>
                    </a:lnTo>
                    <a:lnTo>
                      <a:pt x="1650899" y="1230755"/>
                    </a:lnTo>
                    <a:cubicBezTo>
                      <a:pt x="1650899" y="1230755"/>
                      <a:pt x="1675260" y="1214457"/>
                      <a:pt x="1675260" y="1230755"/>
                    </a:cubicBezTo>
                    <a:cubicBezTo>
                      <a:pt x="1675260" y="1247053"/>
                      <a:pt x="1688642" y="1209139"/>
                      <a:pt x="1675260" y="1246881"/>
                    </a:cubicBezTo>
                    <a:lnTo>
                      <a:pt x="1661707" y="1284624"/>
                    </a:lnTo>
                    <a:lnTo>
                      <a:pt x="1565292" y="1402999"/>
                    </a:lnTo>
                    <a:lnTo>
                      <a:pt x="1576100" y="1416552"/>
                    </a:lnTo>
                    <a:lnTo>
                      <a:pt x="1613843" y="1416552"/>
                    </a:lnTo>
                    <a:lnTo>
                      <a:pt x="1627396" y="1408489"/>
                    </a:lnTo>
                    <a:lnTo>
                      <a:pt x="1651585" y="1397680"/>
                    </a:lnTo>
                    <a:lnTo>
                      <a:pt x="1667712" y="1408489"/>
                    </a:lnTo>
                    <a:lnTo>
                      <a:pt x="1689328" y="1411062"/>
                    </a:lnTo>
                    <a:lnTo>
                      <a:pt x="1705454" y="1411062"/>
                    </a:lnTo>
                    <a:lnTo>
                      <a:pt x="1737879" y="1424615"/>
                    </a:lnTo>
                    <a:cubicBezTo>
                      <a:pt x="1737879" y="1424615"/>
                      <a:pt x="1759495" y="1368001"/>
                      <a:pt x="1751432" y="1446231"/>
                    </a:cubicBezTo>
                    <a:cubicBezTo>
                      <a:pt x="1743369" y="1524461"/>
                      <a:pt x="1724326" y="1516227"/>
                      <a:pt x="1743197" y="1524290"/>
                    </a:cubicBezTo>
                    <a:cubicBezTo>
                      <a:pt x="1791748" y="1540588"/>
                      <a:pt x="1767559" y="1540588"/>
                      <a:pt x="1791748" y="1540588"/>
                    </a:cubicBezTo>
                    <a:cubicBezTo>
                      <a:pt x="1815937" y="1540588"/>
                      <a:pt x="1826917" y="1510909"/>
                      <a:pt x="1837554" y="1502845"/>
                    </a:cubicBezTo>
                    <a:cubicBezTo>
                      <a:pt x="1848190" y="1494782"/>
                      <a:pt x="1864660" y="1481229"/>
                      <a:pt x="1864660" y="1481229"/>
                    </a:cubicBezTo>
                    <a:lnTo>
                      <a:pt x="1872723" y="1446917"/>
                    </a:lnTo>
                    <a:cubicBezTo>
                      <a:pt x="1872723" y="1446917"/>
                      <a:pt x="1896913" y="1419812"/>
                      <a:pt x="1907035" y="1417238"/>
                    </a:cubicBezTo>
                    <a:cubicBezTo>
                      <a:pt x="1917157" y="1414664"/>
                      <a:pt x="1933969" y="1417238"/>
                      <a:pt x="1941346" y="1406430"/>
                    </a:cubicBezTo>
                    <a:lnTo>
                      <a:pt x="1949409" y="1395622"/>
                    </a:lnTo>
                    <a:lnTo>
                      <a:pt x="1952154" y="1368687"/>
                    </a:lnTo>
                    <a:lnTo>
                      <a:pt x="1960218" y="1347071"/>
                    </a:lnTo>
                    <a:lnTo>
                      <a:pt x="1979089" y="1333689"/>
                    </a:lnTo>
                    <a:lnTo>
                      <a:pt x="1989897" y="1314818"/>
                    </a:lnTo>
                    <a:cubicBezTo>
                      <a:pt x="1998792" y="1313219"/>
                      <a:pt x="2007797" y="1312302"/>
                      <a:pt x="2016832" y="1312073"/>
                    </a:cubicBezTo>
                    <a:lnTo>
                      <a:pt x="2057319" y="1301265"/>
                    </a:lnTo>
                    <a:lnTo>
                      <a:pt x="2091631" y="1279649"/>
                    </a:lnTo>
                    <a:cubicBezTo>
                      <a:pt x="2094729" y="1268451"/>
                      <a:pt x="2096570" y="1256943"/>
                      <a:pt x="2097121" y="1245337"/>
                    </a:cubicBezTo>
                    <a:cubicBezTo>
                      <a:pt x="2102600" y="1237248"/>
                      <a:pt x="2106232" y="1228053"/>
                      <a:pt x="2107757" y="1218402"/>
                    </a:cubicBezTo>
                    <a:lnTo>
                      <a:pt x="2107757" y="1199532"/>
                    </a:lnTo>
                    <a:cubicBezTo>
                      <a:pt x="2098901" y="1196594"/>
                      <a:pt x="2089413" y="1196120"/>
                      <a:pt x="2080308" y="119815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2B6C2690-AEA5-4C39-898D-5E39A2498433}"/>
                  </a:ext>
                </a:extLst>
              </p:cNvPr>
              <p:cNvSpPr/>
              <p:nvPr/>
            </p:nvSpPr>
            <p:spPr>
              <a:xfrm>
                <a:off x="16781359" y="3896871"/>
                <a:ext cx="61234" cy="61234"/>
              </a:xfrm>
              <a:custGeom>
                <a:avLst/>
                <a:gdLst>
                  <a:gd name="connsiteX0" fmla="*/ 12867 w 34311"/>
                  <a:gd name="connsiteY0" fmla="*/ 12867 h 34311"/>
                  <a:gd name="connsiteX1" fmla="*/ 23160 w 34311"/>
                  <a:gd name="connsiteY1" fmla="*/ 24361 h 34311"/>
                  <a:gd name="connsiteX2" fmla="*/ 23160 w 34311"/>
                  <a:gd name="connsiteY2" fmla="*/ 24361 h 34311"/>
                  <a:gd name="connsiteX3" fmla="*/ 12867 w 34311"/>
                  <a:gd name="connsiteY3" fmla="*/ 12867 h 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311" h="34311">
                    <a:moveTo>
                      <a:pt x="12867" y="12867"/>
                    </a:moveTo>
                    <a:lnTo>
                      <a:pt x="23160" y="24361"/>
                    </a:lnTo>
                    <a:lnTo>
                      <a:pt x="23160" y="24361"/>
                    </a:ln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FC5AF598-F596-4582-B278-33C255371B1A}"/>
                  </a:ext>
                </a:extLst>
              </p:cNvPr>
              <p:cNvSpPr/>
              <p:nvPr/>
            </p:nvSpPr>
            <p:spPr>
              <a:xfrm>
                <a:off x="12970484" y="-799443"/>
                <a:ext cx="30617" cy="30617"/>
              </a:xfrm>
              <a:custGeom>
                <a:avLst/>
                <a:gdLst>
                  <a:gd name="connsiteX0" fmla="*/ 14411 w 17155"/>
                  <a:gd name="connsiteY0" fmla="*/ 12867 h 17155"/>
                  <a:gd name="connsiteX1" fmla="*/ 12867 w 17155"/>
                  <a:gd name="connsiteY1" fmla="*/ 14068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411" y="12867"/>
                    </a:moveTo>
                    <a:lnTo>
                      <a:pt x="12867" y="140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F5BED8C1-C2B2-41ED-9540-580752E0C29A}"/>
                  </a:ext>
                </a:extLst>
              </p:cNvPr>
              <p:cNvSpPr/>
              <p:nvPr/>
            </p:nvSpPr>
            <p:spPr>
              <a:xfrm>
                <a:off x="12999570" y="-819343"/>
                <a:ext cx="30617" cy="30617"/>
              </a:xfrm>
              <a:custGeom>
                <a:avLst/>
                <a:gdLst>
                  <a:gd name="connsiteX0" fmla="*/ 13725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3725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BB67ACE7-FE7D-4E2B-B97D-CC0222693A24}"/>
                  </a:ext>
                </a:extLst>
              </p:cNvPr>
              <p:cNvSpPr/>
              <p:nvPr/>
            </p:nvSpPr>
            <p:spPr>
              <a:xfrm>
                <a:off x="13007224" y="-82240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F8A7C6F-0BE8-46DA-8038-985F2CBA8E5C}"/>
                  </a:ext>
                </a:extLst>
              </p:cNvPr>
              <p:cNvSpPr/>
              <p:nvPr/>
            </p:nvSpPr>
            <p:spPr>
              <a:xfrm>
                <a:off x="12996815" y="-81750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A775941-8DA8-448E-93ED-C701133DDF19}"/>
                  </a:ext>
                </a:extLst>
              </p:cNvPr>
              <p:cNvSpPr/>
              <p:nvPr/>
            </p:nvSpPr>
            <p:spPr>
              <a:xfrm>
                <a:off x="13004469" y="-82148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DE7C9D1A-4F24-4D5F-959C-5361776A5945}"/>
                  </a:ext>
                </a:extLst>
              </p:cNvPr>
              <p:cNvSpPr/>
              <p:nvPr/>
            </p:nvSpPr>
            <p:spPr>
              <a:xfrm>
                <a:off x="12976300" y="-803730"/>
                <a:ext cx="30617" cy="30617"/>
              </a:xfrm>
              <a:custGeom>
                <a:avLst/>
                <a:gdLst>
                  <a:gd name="connsiteX0" fmla="*/ 14240 w 17155"/>
                  <a:gd name="connsiteY0" fmla="*/ 12867 h 17155"/>
                  <a:gd name="connsiteX1" fmla="*/ 12867 w 17155"/>
                  <a:gd name="connsiteY1" fmla="*/ 1389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240" y="12867"/>
                    </a:moveTo>
                    <a:lnTo>
                      <a:pt x="12867" y="138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2F258F96-F06D-4A7A-AF06-5D06689953F1}"/>
                  </a:ext>
                </a:extLst>
              </p:cNvPr>
              <p:cNvSpPr/>
              <p:nvPr/>
            </p:nvSpPr>
            <p:spPr>
              <a:xfrm>
                <a:off x="12981506" y="-808014"/>
                <a:ext cx="30617" cy="30617"/>
              </a:xfrm>
              <a:custGeom>
                <a:avLst/>
                <a:gdLst>
                  <a:gd name="connsiteX0" fmla="*/ 14239 w 17155"/>
                  <a:gd name="connsiteY0" fmla="*/ 12867 h 17155"/>
                  <a:gd name="connsiteX1" fmla="*/ 12867 w 17155"/>
                  <a:gd name="connsiteY1" fmla="*/ 1389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239" y="12867"/>
                    </a:moveTo>
                    <a:lnTo>
                      <a:pt x="12867" y="138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D6EE65F0-9280-4455-AC43-BE0C2D7ADE7D}"/>
                  </a:ext>
                </a:extLst>
              </p:cNvPr>
              <p:cNvSpPr/>
              <p:nvPr/>
            </p:nvSpPr>
            <p:spPr>
              <a:xfrm>
                <a:off x="12986712" y="-811689"/>
                <a:ext cx="30617" cy="30617"/>
              </a:xfrm>
              <a:custGeom>
                <a:avLst/>
                <a:gdLst>
                  <a:gd name="connsiteX0" fmla="*/ 14067 w 17155"/>
                  <a:gd name="connsiteY0" fmla="*/ 12867 h 17155"/>
                  <a:gd name="connsiteX1" fmla="*/ 12867 w 17155"/>
                  <a:gd name="connsiteY1" fmla="*/ 1389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067" y="12867"/>
                    </a:moveTo>
                    <a:lnTo>
                      <a:pt x="12867" y="138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84D380C3-FAC8-4783-A11D-43115CD8F0CB}"/>
                  </a:ext>
                </a:extLst>
              </p:cNvPr>
              <p:cNvSpPr/>
              <p:nvPr/>
            </p:nvSpPr>
            <p:spPr>
              <a:xfrm>
                <a:off x="13087747" y="-739740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  <a:gd name="connsiteX2" fmla="*/ 12867 w 17155"/>
                  <a:gd name="connsiteY2" fmla="*/ 12867 h 17155"/>
                  <a:gd name="connsiteX3" fmla="*/ 12867 w 17155"/>
                  <a:gd name="connsiteY3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lnTo>
                      <a:pt x="12867" y="12867"/>
                    </a:ln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999AB74A-302A-4043-AEFE-0F001FB2448E}"/>
                  </a:ext>
                </a:extLst>
              </p:cNvPr>
              <p:cNvSpPr/>
              <p:nvPr/>
            </p:nvSpPr>
            <p:spPr>
              <a:xfrm>
                <a:off x="12991304" y="-814751"/>
                <a:ext cx="30617" cy="30617"/>
              </a:xfrm>
              <a:custGeom>
                <a:avLst/>
                <a:gdLst>
                  <a:gd name="connsiteX0" fmla="*/ 14068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068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C3C2288-DFC7-4B94-BF93-DF0016C0CD8F}"/>
                  </a:ext>
                </a:extLst>
              </p:cNvPr>
              <p:cNvSpPr/>
              <p:nvPr/>
            </p:nvSpPr>
            <p:spPr>
              <a:xfrm>
                <a:off x="12938031" y="-771274"/>
                <a:ext cx="30617" cy="30617"/>
              </a:xfrm>
              <a:custGeom>
                <a:avLst/>
                <a:gdLst>
                  <a:gd name="connsiteX0" fmla="*/ 12867 w 17155"/>
                  <a:gd name="connsiteY0" fmla="*/ 13896 h 17155"/>
                  <a:gd name="connsiteX1" fmla="*/ 14068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3896"/>
                    </a:moveTo>
                    <a:lnTo>
                      <a:pt x="14068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88EC059-491E-48EF-A359-9EC81BD0F83B}"/>
                  </a:ext>
                </a:extLst>
              </p:cNvPr>
              <p:cNvSpPr/>
              <p:nvPr/>
            </p:nvSpPr>
            <p:spPr>
              <a:xfrm>
                <a:off x="12945685" y="-778623"/>
                <a:ext cx="30617" cy="30617"/>
              </a:xfrm>
              <a:custGeom>
                <a:avLst/>
                <a:gdLst>
                  <a:gd name="connsiteX0" fmla="*/ 12867 w 17155"/>
                  <a:gd name="connsiteY0" fmla="*/ 14239 h 17155"/>
                  <a:gd name="connsiteX1" fmla="*/ 14583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4239"/>
                    </a:moveTo>
                    <a:lnTo>
                      <a:pt x="14583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89D0228-7AAC-4894-BAF9-800C97B8935E}"/>
                  </a:ext>
                </a:extLst>
              </p:cNvPr>
              <p:cNvSpPr/>
              <p:nvPr/>
            </p:nvSpPr>
            <p:spPr>
              <a:xfrm>
                <a:off x="12930071" y="-764846"/>
                <a:ext cx="30617" cy="30617"/>
              </a:xfrm>
              <a:custGeom>
                <a:avLst/>
                <a:gdLst>
                  <a:gd name="connsiteX0" fmla="*/ 12867 w 17155"/>
                  <a:gd name="connsiteY0" fmla="*/ 14239 h 17155"/>
                  <a:gd name="connsiteX1" fmla="*/ 14239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4239"/>
                    </a:moveTo>
                    <a:lnTo>
                      <a:pt x="14239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9ADE2055-C030-4F6D-94F0-4CE0EFEBB009}"/>
                  </a:ext>
                </a:extLst>
              </p:cNvPr>
              <p:cNvSpPr/>
              <p:nvPr/>
            </p:nvSpPr>
            <p:spPr>
              <a:xfrm>
                <a:off x="12952115" y="-784134"/>
                <a:ext cx="30617" cy="30617"/>
              </a:xfrm>
              <a:custGeom>
                <a:avLst/>
                <a:gdLst>
                  <a:gd name="connsiteX0" fmla="*/ 12867 w 17155"/>
                  <a:gd name="connsiteY0" fmla="*/ 14239 h 17155"/>
                  <a:gd name="connsiteX1" fmla="*/ 14411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4239"/>
                    </a:moveTo>
                    <a:lnTo>
                      <a:pt x="14411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0E949778-FB2B-4723-A13E-38250AA4A2CE}"/>
                  </a:ext>
                </a:extLst>
              </p:cNvPr>
              <p:cNvSpPr/>
              <p:nvPr/>
            </p:nvSpPr>
            <p:spPr>
              <a:xfrm>
                <a:off x="12966197" y="-794544"/>
                <a:ext cx="30617" cy="30617"/>
              </a:xfrm>
              <a:custGeom>
                <a:avLst/>
                <a:gdLst>
                  <a:gd name="connsiteX0" fmla="*/ 12867 w 17155"/>
                  <a:gd name="connsiteY0" fmla="*/ 14068 h 17155"/>
                  <a:gd name="connsiteX1" fmla="*/ 14411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4068"/>
                    </a:moveTo>
                    <a:lnTo>
                      <a:pt x="14411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C74028D3-23DE-4B47-ABC1-033D370296FE}"/>
                  </a:ext>
                </a:extLst>
              </p:cNvPr>
              <p:cNvSpPr/>
              <p:nvPr/>
            </p:nvSpPr>
            <p:spPr>
              <a:xfrm>
                <a:off x="13076724" y="-773112"/>
                <a:ext cx="30617" cy="30617"/>
              </a:xfrm>
              <a:custGeom>
                <a:avLst/>
                <a:gdLst>
                  <a:gd name="connsiteX0" fmla="*/ 12867 w 17155"/>
                  <a:gd name="connsiteY0" fmla="*/ 14239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4239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D125DE93-00F7-4913-9982-553094D9E59D}"/>
                  </a:ext>
                </a:extLst>
              </p:cNvPr>
              <p:cNvSpPr/>
              <p:nvPr/>
            </p:nvSpPr>
            <p:spPr>
              <a:xfrm>
                <a:off x="11026929" y="-3954812"/>
                <a:ext cx="2235028" cy="3674018"/>
              </a:xfrm>
              <a:custGeom>
                <a:avLst/>
                <a:gdLst>
                  <a:gd name="connsiteX0" fmla="*/ 1076696 w 1252370"/>
                  <a:gd name="connsiteY0" fmla="*/ 1804101 h 2058692"/>
                  <a:gd name="connsiteX1" fmla="*/ 1250312 w 1252370"/>
                  <a:gd name="connsiteY1" fmla="*/ 1331288 h 2058692"/>
                  <a:gd name="connsiteX2" fmla="*/ 1201933 w 1252370"/>
                  <a:gd name="connsiteY2" fmla="*/ 1228353 h 2058692"/>
                  <a:gd name="connsiteX3" fmla="*/ 1126448 w 1252370"/>
                  <a:gd name="connsiteY3" fmla="*/ 1163676 h 2058692"/>
                  <a:gd name="connsiteX4" fmla="*/ 1045472 w 1252370"/>
                  <a:gd name="connsiteY4" fmla="*/ 1098999 h 2058692"/>
                  <a:gd name="connsiteX5" fmla="*/ 1045472 w 1252370"/>
                  <a:gd name="connsiteY5" fmla="*/ 1039640 h 2058692"/>
                  <a:gd name="connsiteX6" fmla="*/ 953861 w 1252370"/>
                  <a:gd name="connsiteY6" fmla="*/ 915603 h 2058692"/>
                  <a:gd name="connsiteX7" fmla="*/ 905310 w 1252370"/>
                  <a:gd name="connsiteY7" fmla="*/ 877689 h 2058692"/>
                  <a:gd name="connsiteX8" fmla="*/ 905310 w 1252370"/>
                  <a:gd name="connsiteY8" fmla="*/ 781274 h 2058692"/>
                  <a:gd name="connsiteX9" fmla="*/ 749021 w 1252370"/>
                  <a:gd name="connsiteY9" fmla="*/ 587070 h 2058692"/>
                  <a:gd name="connsiteX10" fmla="*/ 765147 w 1252370"/>
                  <a:gd name="connsiteY10" fmla="*/ 430781 h 2058692"/>
                  <a:gd name="connsiteX11" fmla="*/ 624984 w 1252370"/>
                  <a:gd name="connsiteY11" fmla="*/ 317553 h 2058692"/>
                  <a:gd name="connsiteX12" fmla="*/ 592560 w 1252370"/>
                  <a:gd name="connsiteY12" fmla="*/ 258194 h 2058692"/>
                  <a:gd name="connsiteX13" fmla="*/ 598050 w 1252370"/>
                  <a:gd name="connsiteY13" fmla="*/ 193517 h 2058692"/>
                  <a:gd name="connsiteX14" fmla="*/ 560307 w 1252370"/>
                  <a:gd name="connsiteY14" fmla="*/ 144966 h 2058692"/>
                  <a:gd name="connsiteX15" fmla="*/ 562881 w 1252370"/>
                  <a:gd name="connsiteY15" fmla="*/ 69481 h 2058692"/>
                  <a:gd name="connsiteX16" fmla="*/ 506267 w 1252370"/>
                  <a:gd name="connsiteY16" fmla="*/ 53354 h 2058692"/>
                  <a:gd name="connsiteX17" fmla="*/ 465951 w 1252370"/>
                  <a:gd name="connsiteY17" fmla="*/ 12867 h 2058692"/>
                  <a:gd name="connsiteX18" fmla="*/ 425463 w 1252370"/>
                  <a:gd name="connsiteY18" fmla="*/ 47178 h 2058692"/>
                  <a:gd name="connsiteX19" fmla="*/ 368849 w 1252370"/>
                  <a:gd name="connsiteY19" fmla="*/ 79603 h 2058692"/>
                  <a:gd name="connsiteX20" fmla="*/ 363359 w 1252370"/>
                  <a:gd name="connsiteY20" fmla="*/ 139991 h 2058692"/>
                  <a:gd name="connsiteX21" fmla="*/ 339169 w 1252370"/>
                  <a:gd name="connsiteY21" fmla="*/ 196605 h 2058692"/>
                  <a:gd name="connsiteX22" fmla="*/ 360786 w 1252370"/>
                  <a:gd name="connsiteY22" fmla="*/ 228858 h 2058692"/>
                  <a:gd name="connsiteX23" fmla="*/ 358041 w 1252370"/>
                  <a:gd name="connsiteY23" fmla="*/ 309833 h 2058692"/>
                  <a:gd name="connsiteX24" fmla="*/ 333851 w 1252370"/>
                  <a:gd name="connsiteY24" fmla="*/ 361300 h 2058692"/>
                  <a:gd name="connsiteX25" fmla="*/ 293192 w 1252370"/>
                  <a:gd name="connsiteY25" fmla="*/ 333680 h 2058692"/>
                  <a:gd name="connsiteX26" fmla="*/ 231260 w 1252370"/>
                  <a:gd name="connsiteY26" fmla="*/ 311549 h 2058692"/>
                  <a:gd name="connsiteX27" fmla="*/ 225941 w 1252370"/>
                  <a:gd name="connsiteY27" fmla="*/ 335910 h 2058692"/>
                  <a:gd name="connsiteX28" fmla="*/ 212388 w 1252370"/>
                  <a:gd name="connsiteY28" fmla="*/ 352036 h 2058692"/>
                  <a:gd name="connsiteX29" fmla="*/ 164009 w 1252370"/>
                  <a:gd name="connsiteY29" fmla="*/ 360100 h 2058692"/>
                  <a:gd name="connsiteX30" fmla="*/ 131584 w 1252370"/>
                  <a:gd name="connsiteY30" fmla="*/ 360100 h 2058692"/>
                  <a:gd name="connsiteX31" fmla="*/ 104479 w 1252370"/>
                  <a:gd name="connsiteY31" fmla="*/ 306745 h 2058692"/>
                  <a:gd name="connsiteX32" fmla="*/ 66736 w 1252370"/>
                  <a:gd name="connsiteY32" fmla="*/ 260939 h 2058692"/>
                  <a:gd name="connsiteX33" fmla="*/ 23503 w 1252370"/>
                  <a:gd name="connsiteY33" fmla="*/ 271747 h 2058692"/>
                  <a:gd name="connsiteX34" fmla="*/ 12867 w 1252370"/>
                  <a:gd name="connsiteY34" fmla="*/ 290619 h 2058692"/>
                  <a:gd name="connsiteX35" fmla="*/ 31738 w 1252370"/>
                  <a:gd name="connsiteY35" fmla="*/ 306745 h 2058692"/>
                  <a:gd name="connsiteX36" fmla="*/ 37057 w 1252370"/>
                  <a:gd name="connsiteY36" fmla="*/ 347233 h 2058692"/>
                  <a:gd name="connsiteX37" fmla="*/ 50609 w 1252370"/>
                  <a:gd name="connsiteY37" fmla="*/ 379486 h 2058692"/>
                  <a:gd name="connsiteX38" fmla="*/ 190257 w 1252370"/>
                  <a:gd name="connsiteY38" fmla="*/ 433526 h 2058692"/>
                  <a:gd name="connsiteX39" fmla="*/ 249445 w 1252370"/>
                  <a:gd name="connsiteY39" fmla="*/ 457716 h 2058692"/>
                  <a:gd name="connsiteX40" fmla="*/ 268316 w 1252370"/>
                  <a:gd name="connsiteY40" fmla="*/ 581752 h 2058692"/>
                  <a:gd name="connsiteX41" fmla="*/ 287187 w 1252370"/>
                  <a:gd name="connsiteY41" fmla="*/ 587070 h 2058692"/>
                  <a:gd name="connsiteX42" fmla="*/ 295422 w 1252370"/>
                  <a:gd name="connsiteY42" fmla="*/ 654493 h 2058692"/>
                  <a:gd name="connsiteX43" fmla="*/ 311549 w 1252370"/>
                  <a:gd name="connsiteY43" fmla="*/ 684172 h 2058692"/>
                  <a:gd name="connsiteX44" fmla="*/ 344659 w 1252370"/>
                  <a:gd name="connsiteY44" fmla="*/ 738041 h 2058692"/>
                  <a:gd name="connsiteX45" fmla="*/ 344659 w 1252370"/>
                  <a:gd name="connsiteY45" fmla="*/ 829824 h 2058692"/>
                  <a:gd name="connsiteX46" fmla="*/ 400073 w 1252370"/>
                  <a:gd name="connsiteY46" fmla="*/ 907540 h 2058692"/>
                  <a:gd name="connsiteX47" fmla="*/ 404019 w 1252370"/>
                  <a:gd name="connsiteY47" fmla="*/ 905310 h 2058692"/>
                  <a:gd name="connsiteX48" fmla="*/ 414826 w 1252370"/>
                  <a:gd name="connsiteY48" fmla="*/ 897075 h 2058692"/>
                  <a:gd name="connsiteX49" fmla="*/ 457887 w 1252370"/>
                  <a:gd name="connsiteY49" fmla="*/ 883694 h 2058692"/>
                  <a:gd name="connsiteX50" fmla="*/ 476759 w 1252370"/>
                  <a:gd name="connsiteY50" fmla="*/ 894502 h 2058692"/>
                  <a:gd name="connsiteX51" fmla="*/ 484993 w 1252370"/>
                  <a:gd name="connsiteY51" fmla="*/ 910628 h 2058692"/>
                  <a:gd name="connsiteX52" fmla="*/ 506438 w 1252370"/>
                  <a:gd name="connsiteY52" fmla="*/ 918691 h 2058692"/>
                  <a:gd name="connsiteX53" fmla="*/ 525309 w 1252370"/>
                  <a:gd name="connsiteY53" fmla="*/ 926755 h 2058692"/>
                  <a:gd name="connsiteX54" fmla="*/ 536118 w 1252370"/>
                  <a:gd name="connsiteY54" fmla="*/ 961066 h 2058692"/>
                  <a:gd name="connsiteX55" fmla="*/ 536118 w 1252370"/>
                  <a:gd name="connsiteY55" fmla="*/ 1004127 h 2058692"/>
                  <a:gd name="connsiteX56" fmla="*/ 536118 w 1252370"/>
                  <a:gd name="connsiteY56" fmla="*/ 1031062 h 2058692"/>
                  <a:gd name="connsiteX57" fmla="*/ 511928 w 1252370"/>
                  <a:gd name="connsiteY57" fmla="*/ 1055423 h 2058692"/>
                  <a:gd name="connsiteX58" fmla="*/ 501120 w 1252370"/>
                  <a:gd name="connsiteY58" fmla="*/ 1074294 h 2058692"/>
                  <a:gd name="connsiteX59" fmla="*/ 517246 w 1252370"/>
                  <a:gd name="connsiteY59" fmla="*/ 1122673 h 2058692"/>
                  <a:gd name="connsiteX60" fmla="*/ 501120 w 1252370"/>
                  <a:gd name="connsiteY60" fmla="*/ 1174141 h 2058692"/>
                  <a:gd name="connsiteX61" fmla="*/ 466808 w 1252370"/>
                  <a:gd name="connsiteY61" fmla="*/ 1249626 h 2058692"/>
                  <a:gd name="connsiteX62" fmla="*/ 420831 w 1252370"/>
                  <a:gd name="connsiteY62" fmla="*/ 1325112 h 2058692"/>
                  <a:gd name="connsiteX63" fmla="*/ 364217 w 1252370"/>
                  <a:gd name="connsiteY63" fmla="*/ 1352046 h 2058692"/>
                  <a:gd name="connsiteX64" fmla="*/ 358899 w 1252370"/>
                  <a:gd name="connsiteY64" fmla="*/ 1381726 h 2058692"/>
                  <a:gd name="connsiteX65" fmla="*/ 375025 w 1252370"/>
                  <a:gd name="connsiteY65" fmla="*/ 1403342 h 2058692"/>
                  <a:gd name="connsiteX66" fmla="*/ 375025 w 1252370"/>
                  <a:gd name="connsiteY66" fmla="*/ 1422213 h 2058692"/>
                  <a:gd name="connsiteX67" fmla="*/ 358898 w 1252370"/>
                  <a:gd name="connsiteY67" fmla="*/ 1449148 h 2058692"/>
                  <a:gd name="connsiteX68" fmla="*/ 329219 w 1252370"/>
                  <a:gd name="connsiteY68" fmla="*/ 1454466 h 2058692"/>
                  <a:gd name="connsiteX69" fmla="*/ 296966 w 1252370"/>
                  <a:gd name="connsiteY69" fmla="*/ 1481401 h 2058692"/>
                  <a:gd name="connsiteX70" fmla="*/ 296966 w 1252370"/>
                  <a:gd name="connsiteY70" fmla="*/ 1532868 h 2058692"/>
                  <a:gd name="connsiteX71" fmla="*/ 344659 w 1252370"/>
                  <a:gd name="connsiteY71" fmla="*/ 1641121 h 2058692"/>
                  <a:gd name="connsiteX72" fmla="*/ 377084 w 1252370"/>
                  <a:gd name="connsiteY72" fmla="*/ 1724841 h 2058692"/>
                  <a:gd name="connsiteX73" fmla="*/ 409508 w 1252370"/>
                  <a:gd name="connsiteY73" fmla="*/ 1740967 h 2058692"/>
                  <a:gd name="connsiteX74" fmla="*/ 387892 w 1252370"/>
                  <a:gd name="connsiteY74" fmla="*/ 1848706 h 2058692"/>
                  <a:gd name="connsiteX75" fmla="*/ 401273 w 1252370"/>
                  <a:gd name="connsiteY75" fmla="*/ 1916128 h 2058692"/>
                  <a:gd name="connsiteX76" fmla="*/ 435585 w 1252370"/>
                  <a:gd name="connsiteY76" fmla="*/ 1970168 h 2058692"/>
                  <a:gd name="connsiteX77" fmla="*/ 489454 w 1252370"/>
                  <a:gd name="connsiteY77" fmla="*/ 1970168 h 2058692"/>
                  <a:gd name="connsiteX78" fmla="*/ 562194 w 1252370"/>
                  <a:gd name="connsiteY78" fmla="*/ 1983550 h 2058692"/>
                  <a:gd name="connsiteX79" fmla="*/ 543323 w 1252370"/>
                  <a:gd name="connsiteY79" fmla="*/ 2024038 h 2058692"/>
                  <a:gd name="connsiteX80" fmla="*/ 538005 w 1252370"/>
                  <a:gd name="connsiteY80" fmla="*/ 2042909 h 2058692"/>
                  <a:gd name="connsiteX81" fmla="*/ 583811 w 1252370"/>
                  <a:gd name="connsiteY81" fmla="*/ 2045654 h 2058692"/>
                  <a:gd name="connsiteX82" fmla="*/ 624298 w 1252370"/>
                  <a:gd name="connsiteY82" fmla="*/ 2040164 h 2058692"/>
                  <a:gd name="connsiteX83" fmla="*/ 632361 w 1252370"/>
                  <a:gd name="connsiteY83" fmla="*/ 2059035 h 2058692"/>
                  <a:gd name="connsiteX84" fmla="*/ 672849 w 1252370"/>
                  <a:gd name="connsiteY84" fmla="*/ 2053717 h 2058692"/>
                  <a:gd name="connsiteX85" fmla="*/ 707161 w 1252370"/>
                  <a:gd name="connsiteY85" fmla="*/ 2036561 h 2058692"/>
                  <a:gd name="connsiteX86" fmla="*/ 726032 w 1252370"/>
                  <a:gd name="connsiteY86" fmla="*/ 2007053 h 2058692"/>
                  <a:gd name="connsiteX87" fmla="*/ 752966 w 1252370"/>
                  <a:gd name="connsiteY87" fmla="*/ 1988182 h 2058692"/>
                  <a:gd name="connsiteX88" fmla="*/ 804434 w 1252370"/>
                  <a:gd name="connsiteY88" fmla="*/ 1977374 h 2058692"/>
                  <a:gd name="connsiteX89" fmla="*/ 836687 w 1252370"/>
                  <a:gd name="connsiteY89" fmla="*/ 1934141 h 2058692"/>
                  <a:gd name="connsiteX90" fmla="*/ 855558 w 1252370"/>
                  <a:gd name="connsiteY90" fmla="*/ 1907207 h 2058692"/>
                  <a:gd name="connsiteX91" fmla="*/ 898790 w 1252370"/>
                  <a:gd name="connsiteY91" fmla="*/ 1896398 h 2058692"/>
                  <a:gd name="connsiteX92" fmla="*/ 979594 w 1252370"/>
                  <a:gd name="connsiteY92" fmla="*/ 1847848 h 2058692"/>
                  <a:gd name="connsiteX93" fmla="*/ 1031061 w 1252370"/>
                  <a:gd name="connsiteY93" fmla="*/ 1839784 h 2058692"/>
                  <a:gd name="connsiteX94" fmla="*/ 1075837 w 1252370"/>
                  <a:gd name="connsiteY94" fmla="*/ 1802899 h 2058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</a:cxnLst>
                <a:rect l="l" t="t" r="r" b="b"/>
                <a:pathLst>
                  <a:path w="1252370" h="2058692">
                    <a:moveTo>
                      <a:pt x="1076696" y="1804101"/>
                    </a:moveTo>
                    <a:lnTo>
                      <a:pt x="1250312" y="1331288"/>
                    </a:lnTo>
                    <a:cubicBezTo>
                      <a:pt x="1250312" y="1331288"/>
                      <a:pt x="1218059" y="1228353"/>
                      <a:pt x="1201933" y="1228353"/>
                    </a:cubicBezTo>
                    <a:cubicBezTo>
                      <a:pt x="1185807" y="1228353"/>
                      <a:pt x="1126448" y="1163676"/>
                      <a:pt x="1126448" y="1163676"/>
                    </a:cubicBezTo>
                    <a:lnTo>
                      <a:pt x="1045472" y="1098999"/>
                    </a:lnTo>
                    <a:lnTo>
                      <a:pt x="1045472" y="1039640"/>
                    </a:lnTo>
                    <a:cubicBezTo>
                      <a:pt x="1045472" y="1039640"/>
                      <a:pt x="1002411" y="953861"/>
                      <a:pt x="953861" y="915603"/>
                    </a:cubicBezTo>
                    <a:lnTo>
                      <a:pt x="905310" y="877689"/>
                    </a:lnTo>
                    <a:lnTo>
                      <a:pt x="905310" y="781274"/>
                    </a:lnTo>
                    <a:lnTo>
                      <a:pt x="749021" y="587070"/>
                    </a:lnTo>
                    <a:lnTo>
                      <a:pt x="765147" y="430781"/>
                    </a:lnTo>
                    <a:cubicBezTo>
                      <a:pt x="765147" y="430781"/>
                      <a:pt x="662213" y="333680"/>
                      <a:pt x="624984" y="317553"/>
                    </a:cubicBezTo>
                    <a:cubicBezTo>
                      <a:pt x="602637" y="306693"/>
                      <a:pt x="589622" y="282867"/>
                      <a:pt x="592560" y="258194"/>
                    </a:cubicBezTo>
                    <a:lnTo>
                      <a:pt x="598050" y="193517"/>
                    </a:lnTo>
                    <a:lnTo>
                      <a:pt x="560307" y="144966"/>
                    </a:lnTo>
                    <a:lnTo>
                      <a:pt x="562881" y="69481"/>
                    </a:lnTo>
                    <a:lnTo>
                      <a:pt x="506267" y="53354"/>
                    </a:lnTo>
                    <a:lnTo>
                      <a:pt x="465951" y="12867"/>
                    </a:lnTo>
                    <a:lnTo>
                      <a:pt x="425463" y="47178"/>
                    </a:lnTo>
                    <a:lnTo>
                      <a:pt x="368849" y="79603"/>
                    </a:lnTo>
                    <a:lnTo>
                      <a:pt x="363359" y="139991"/>
                    </a:lnTo>
                    <a:lnTo>
                      <a:pt x="339169" y="196605"/>
                    </a:lnTo>
                    <a:lnTo>
                      <a:pt x="360786" y="228858"/>
                    </a:lnTo>
                    <a:lnTo>
                      <a:pt x="358041" y="309833"/>
                    </a:lnTo>
                    <a:lnTo>
                      <a:pt x="333851" y="361300"/>
                    </a:lnTo>
                    <a:lnTo>
                      <a:pt x="293192" y="333680"/>
                    </a:lnTo>
                    <a:lnTo>
                      <a:pt x="231260" y="311549"/>
                    </a:lnTo>
                    <a:lnTo>
                      <a:pt x="225941" y="335910"/>
                    </a:lnTo>
                    <a:cubicBezTo>
                      <a:pt x="225941" y="335910"/>
                      <a:pt x="228686" y="349291"/>
                      <a:pt x="212388" y="352036"/>
                    </a:cubicBezTo>
                    <a:cubicBezTo>
                      <a:pt x="196424" y="355619"/>
                      <a:pt x="180273" y="358311"/>
                      <a:pt x="164009" y="360100"/>
                    </a:cubicBezTo>
                    <a:cubicBezTo>
                      <a:pt x="153201" y="360100"/>
                      <a:pt x="136903" y="370908"/>
                      <a:pt x="131584" y="360100"/>
                    </a:cubicBezTo>
                    <a:cubicBezTo>
                      <a:pt x="123638" y="341782"/>
                      <a:pt x="114586" y="323965"/>
                      <a:pt x="104479" y="306745"/>
                    </a:cubicBezTo>
                    <a:cubicBezTo>
                      <a:pt x="96415" y="295937"/>
                      <a:pt x="66736" y="260939"/>
                      <a:pt x="66736" y="260939"/>
                    </a:cubicBezTo>
                    <a:lnTo>
                      <a:pt x="23503" y="271747"/>
                    </a:lnTo>
                    <a:lnTo>
                      <a:pt x="12867" y="290619"/>
                    </a:lnTo>
                    <a:lnTo>
                      <a:pt x="31738" y="306745"/>
                    </a:lnTo>
                    <a:lnTo>
                      <a:pt x="37057" y="347233"/>
                    </a:lnTo>
                    <a:lnTo>
                      <a:pt x="50609" y="379486"/>
                    </a:lnTo>
                    <a:lnTo>
                      <a:pt x="190257" y="433526"/>
                    </a:lnTo>
                    <a:lnTo>
                      <a:pt x="249445" y="457716"/>
                    </a:lnTo>
                    <a:lnTo>
                      <a:pt x="268316" y="581752"/>
                    </a:lnTo>
                    <a:lnTo>
                      <a:pt x="287187" y="587070"/>
                    </a:lnTo>
                    <a:lnTo>
                      <a:pt x="295422" y="654493"/>
                    </a:lnTo>
                    <a:cubicBezTo>
                      <a:pt x="299257" y="665148"/>
                      <a:pt x="304695" y="675156"/>
                      <a:pt x="311549" y="684172"/>
                    </a:cubicBezTo>
                    <a:cubicBezTo>
                      <a:pt x="323794" y="701357"/>
                      <a:pt x="334856" y="719355"/>
                      <a:pt x="344659" y="738041"/>
                    </a:cubicBezTo>
                    <a:lnTo>
                      <a:pt x="344659" y="829824"/>
                    </a:lnTo>
                    <a:lnTo>
                      <a:pt x="400073" y="907540"/>
                    </a:lnTo>
                    <a:cubicBezTo>
                      <a:pt x="401443" y="906900"/>
                      <a:pt x="402763" y="906154"/>
                      <a:pt x="404019" y="905310"/>
                    </a:cubicBezTo>
                    <a:lnTo>
                      <a:pt x="414826" y="897075"/>
                    </a:lnTo>
                    <a:lnTo>
                      <a:pt x="457887" y="883694"/>
                    </a:lnTo>
                    <a:cubicBezTo>
                      <a:pt x="457887" y="883694"/>
                      <a:pt x="475043" y="886439"/>
                      <a:pt x="476759" y="894502"/>
                    </a:cubicBezTo>
                    <a:cubicBezTo>
                      <a:pt x="478474" y="902565"/>
                      <a:pt x="474185" y="907883"/>
                      <a:pt x="484993" y="910628"/>
                    </a:cubicBezTo>
                    <a:cubicBezTo>
                      <a:pt x="492364" y="912681"/>
                      <a:pt x="499541" y="915379"/>
                      <a:pt x="506438" y="918691"/>
                    </a:cubicBezTo>
                    <a:lnTo>
                      <a:pt x="525309" y="926755"/>
                    </a:lnTo>
                    <a:lnTo>
                      <a:pt x="536118" y="961066"/>
                    </a:lnTo>
                    <a:lnTo>
                      <a:pt x="536118" y="1004127"/>
                    </a:lnTo>
                    <a:cubicBezTo>
                      <a:pt x="537624" y="1013042"/>
                      <a:pt x="537624" y="1022147"/>
                      <a:pt x="536118" y="1031062"/>
                    </a:cubicBezTo>
                    <a:cubicBezTo>
                      <a:pt x="533373" y="1041870"/>
                      <a:pt x="511928" y="1055423"/>
                      <a:pt x="511928" y="1055423"/>
                    </a:cubicBezTo>
                    <a:lnTo>
                      <a:pt x="501120" y="1074294"/>
                    </a:lnTo>
                    <a:lnTo>
                      <a:pt x="517246" y="1122673"/>
                    </a:lnTo>
                    <a:lnTo>
                      <a:pt x="501120" y="1174141"/>
                    </a:lnTo>
                    <a:lnTo>
                      <a:pt x="466808" y="1249626"/>
                    </a:lnTo>
                    <a:cubicBezTo>
                      <a:pt x="466808" y="1249626"/>
                      <a:pt x="431639" y="1319793"/>
                      <a:pt x="420831" y="1325112"/>
                    </a:cubicBezTo>
                    <a:cubicBezTo>
                      <a:pt x="410023" y="1330430"/>
                      <a:pt x="369364" y="1343983"/>
                      <a:pt x="364217" y="1352046"/>
                    </a:cubicBezTo>
                    <a:cubicBezTo>
                      <a:pt x="358603" y="1360852"/>
                      <a:pt x="356692" y="1371518"/>
                      <a:pt x="358899" y="1381726"/>
                    </a:cubicBezTo>
                    <a:cubicBezTo>
                      <a:pt x="363137" y="1389714"/>
                      <a:pt x="368575" y="1397004"/>
                      <a:pt x="375025" y="1403342"/>
                    </a:cubicBezTo>
                    <a:lnTo>
                      <a:pt x="375025" y="1422213"/>
                    </a:lnTo>
                    <a:lnTo>
                      <a:pt x="358898" y="1449148"/>
                    </a:lnTo>
                    <a:lnTo>
                      <a:pt x="329219" y="1454466"/>
                    </a:lnTo>
                    <a:lnTo>
                      <a:pt x="296966" y="1481401"/>
                    </a:lnTo>
                    <a:lnTo>
                      <a:pt x="296966" y="1532868"/>
                    </a:lnTo>
                    <a:lnTo>
                      <a:pt x="344659" y="1641121"/>
                    </a:lnTo>
                    <a:lnTo>
                      <a:pt x="377084" y="1724841"/>
                    </a:lnTo>
                    <a:lnTo>
                      <a:pt x="409508" y="1740967"/>
                    </a:lnTo>
                    <a:lnTo>
                      <a:pt x="387892" y="1848706"/>
                    </a:lnTo>
                    <a:lnTo>
                      <a:pt x="401273" y="1916128"/>
                    </a:lnTo>
                    <a:lnTo>
                      <a:pt x="435585" y="1970168"/>
                    </a:lnTo>
                    <a:lnTo>
                      <a:pt x="489454" y="1970168"/>
                    </a:lnTo>
                    <a:lnTo>
                      <a:pt x="562194" y="1983550"/>
                    </a:lnTo>
                    <a:cubicBezTo>
                      <a:pt x="554404" y="1996295"/>
                      <a:pt x="548074" y="2009876"/>
                      <a:pt x="543323" y="2024038"/>
                    </a:cubicBezTo>
                    <a:cubicBezTo>
                      <a:pt x="538005" y="2042909"/>
                      <a:pt x="524452" y="2040164"/>
                      <a:pt x="538005" y="2042909"/>
                    </a:cubicBezTo>
                    <a:cubicBezTo>
                      <a:pt x="553195" y="2044840"/>
                      <a:pt x="568498" y="2045757"/>
                      <a:pt x="583811" y="2045654"/>
                    </a:cubicBezTo>
                    <a:lnTo>
                      <a:pt x="624298" y="2040164"/>
                    </a:lnTo>
                    <a:lnTo>
                      <a:pt x="632361" y="2059035"/>
                    </a:lnTo>
                    <a:cubicBezTo>
                      <a:pt x="648488" y="2056290"/>
                      <a:pt x="672849" y="2053717"/>
                      <a:pt x="672849" y="2053717"/>
                    </a:cubicBezTo>
                    <a:lnTo>
                      <a:pt x="707161" y="2036561"/>
                    </a:lnTo>
                    <a:lnTo>
                      <a:pt x="726032" y="2007053"/>
                    </a:lnTo>
                    <a:lnTo>
                      <a:pt x="752966" y="1988182"/>
                    </a:lnTo>
                    <a:lnTo>
                      <a:pt x="804434" y="1977374"/>
                    </a:lnTo>
                    <a:lnTo>
                      <a:pt x="836687" y="1934141"/>
                    </a:lnTo>
                    <a:lnTo>
                      <a:pt x="855558" y="1907207"/>
                    </a:lnTo>
                    <a:cubicBezTo>
                      <a:pt x="870232" y="1904754"/>
                      <a:pt x="884688" y="1901140"/>
                      <a:pt x="898790" y="1896398"/>
                    </a:cubicBezTo>
                    <a:cubicBezTo>
                      <a:pt x="928392" y="1885136"/>
                      <a:pt x="955753" y="1868696"/>
                      <a:pt x="979594" y="1847848"/>
                    </a:cubicBezTo>
                    <a:cubicBezTo>
                      <a:pt x="997151" y="1849410"/>
                      <a:pt x="1014823" y="1846642"/>
                      <a:pt x="1031061" y="1839784"/>
                    </a:cubicBezTo>
                    <a:cubicBezTo>
                      <a:pt x="1046811" y="1828525"/>
                      <a:pt x="1061771" y="1816201"/>
                      <a:pt x="1075837" y="180289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6092593E-DAEE-464A-A702-954EDFE75831}"/>
                  </a:ext>
                </a:extLst>
              </p:cNvPr>
              <p:cNvSpPr/>
              <p:nvPr/>
            </p:nvSpPr>
            <p:spPr>
              <a:xfrm>
                <a:off x="13071827" y="-784134"/>
                <a:ext cx="30617" cy="30617"/>
              </a:xfrm>
              <a:custGeom>
                <a:avLst/>
                <a:gdLst>
                  <a:gd name="connsiteX0" fmla="*/ 14411 w 17155"/>
                  <a:gd name="connsiteY0" fmla="*/ 16813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411" y="16813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5FB3AFDF-229E-4CC8-9714-0073ECED09CF}"/>
                  </a:ext>
                </a:extLst>
              </p:cNvPr>
              <p:cNvSpPr/>
              <p:nvPr/>
            </p:nvSpPr>
            <p:spPr>
              <a:xfrm>
                <a:off x="12958543" y="-789338"/>
                <a:ext cx="30617" cy="30617"/>
              </a:xfrm>
              <a:custGeom>
                <a:avLst/>
                <a:gdLst>
                  <a:gd name="connsiteX0" fmla="*/ 12867 w 17155"/>
                  <a:gd name="connsiteY0" fmla="*/ 14068 h 17155"/>
                  <a:gd name="connsiteX1" fmla="*/ 14411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4068"/>
                    </a:moveTo>
                    <a:lnTo>
                      <a:pt x="14411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92E1CC37-D589-4E16-914D-2DFDE7449AD7}"/>
                  </a:ext>
                </a:extLst>
              </p:cNvPr>
              <p:cNvSpPr/>
              <p:nvPr/>
            </p:nvSpPr>
            <p:spPr>
              <a:xfrm>
                <a:off x="8756385" y="-4344134"/>
                <a:ext cx="3429084" cy="5051776"/>
              </a:xfrm>
              <a:custGeom>
                <a:avLst/>
                <a:gdLst>
                  <a:gd name="connsiteX0" fmla="*/ 1870321 w 1921445"/>
                  <a:gd name="connsiteY0" fmla="*/ 411669 h 2830701"/>
                  <a:gd name="connsiteX1" fmla="*/ 1886448 w 1921445"/>
                  <a:gd name="connsiteY1" fmla="*/ 368608 h 2830701"/>
                  <a:gd name="connsiteX2" fmla="*/ 1864832 w 1921445"/>
                  <a:gd name="connsiteY2" fmla="*/ 320057 h 2830701"/>
                  <a:gd name="connsiteX3" fmla="*/ 1924191 w 1921445"/>
                  <a:gd name="connsiteY3" fmla="*/ 266016 h 2830701"/>
                  <a:gd name="connsiteX4" fmla="*/ 1924191 w 1921445"/>
                  <a:gd name="connsiteY4" fmla="*/ 206829 h 2830701"/>
                  <a:gd name="connsiteX5" fmla="*/ 1859514 w 1921445"/>
                  <a:gd name="connsiteY5" fmla="*/ 206829 h 2830701"/>
                  <a:gd name="connsiteX6" fmla="*/ 1832579 w 1921445"/>
                  <a:gd name="connsiteY6" fmla="*/ 228273 h 2830701"/>
                  <a:gd name="connsiteX7" fmla="*/ 1757094 w 1921445"/>
                  <a:gd name="connsiteY7" fmla="*/ 158278 h 2830701"/>
                  <a:gd name="connsiteX8" fmla="*/ 1848706 w 1921445"/>
                  <a:gd name="connsiteY8" fmla="*/ 120535 h 2830701"/>
                  <a:gd name="connsiteX9" fmla="*/ 1816281 w 1921445"/>
                  <a:gd name="connsiteY9" fmla="*/ 77303 h 2830701"/>
                  <a:gd name="connsiteX10" fmla="*/ 1686926 w 1921445"/>
                  <a:gd name="connsiteY10" fmla="*/ 34242 h 2830701"/>
                  <a:gd name="connsiteX11" fmla="*/ 1633057 w 1921445"/>
                  <a:gd name="connsiteY11" fmla="*/ 23433 h 2830701"/>
                  <a:gd name="connsiteX12" fmla="*/ 1589825 w 1921445"/>
                  <a:gd name="connsiteY12" fmla="*/ 50368 h 2830701"/>
                  <a:gd name="connsiteX13" fmla="*/ 1614186 w 1921445"/>
                  <a:gd name="connsiteY13" fmla="*/ 82792 h 2830701"/>
                  <a:gd name="connsiteX14" fmla="*/ 1595315 w 1921445"/>
                  <a:gd name="connsiteY14" fmla="*/ 147470 h 2830701"/>
                  <a:gd name="connsiteX15" fmla="*/ 1579017 w 1921445"/>
                  <a:gd name="connsiteY15" fmla="*/ 155533 h 2830701"/>
                  <a:gd name="connsiteX16" fmla="*/ 1560145 w 1921445"/>
                  <a:gd name="connsiteY16" fmla="*/ 131343 h 2830701"/>
                  <a:gd name="connsiteX17" fmla="*/ 1549509 w 1921445"/>
                  <a:gd name="connsiteY17" fmla="*/ 152273 h 2830701"/>
                  <a:gd name="connsiteX18" fmla="*/ 1541274 w 1921445"/>
                  <a:gd name="connsiteY18" fmla="*/ 198251 h 2830701"/>
                  <a:gd name="connsiteX19" fmla="*/ 1533211 w 1921445"/>
                  <a:gd name="connsiteY19" fmla="*/ 227759 h 2830701"/>
                  <a:gd name="connsiteX20" fmla="*/ 1500958 w 1921445"/>
                  <a:gd name="connsiteY20" fmla="*/ 227759 h 2830701"/>
                  <a:gd name="connsiteX21" fmla="*/ 1495468 w 1921445"/>
                  <a:gd name="connsiteY21" fmla="*/ 190016 h 2830701"/>
                  <a:gd name="connsiteX22" fmla="*/ 1495468 w 1921445"/>
                  <a:gd name="connsiteY22" fmla="*/ 120535 h 2830701"/>
                  <a:gd name="connsiteX23" fmla="*/ 1498213 w 1921445"/>
                  <a:gd name="connsiteY23" fmla="*/ 93601 h 2830701"/>
                  <a:gd name="connsiteX24" fmla="*/ 1476597 w 1921445"/>
                  <a:gd name="connsiteY24" fmla="*/ 90856 h 2830701"/>
                  <a:gd name="connsiteX25" fmla="*/ 1460470 w 1921445"/>
                  <a:gd name="connsiteY25" fmla="*/ 96174 h 2830701"/>
                  <a:gd name="connsiteX26" fmla="*/ 1436281 w 1921445"/>
                  <a:gd name="connsiteY26" fmla="*/ 120535 h 2830701"/>
                  <a:gd name="connsiteX27" fmla="*/ 1436281 w 1921445"/>
                  <a:gd name="connsiteY27" fmla="*/ 174404 h 2830701"/>
                  <a:gd name="connsiteX28" fmla="*/ 1425473 w 1921445"/>
                  <a:gd name="connsiteY28" fmla="*/ 206829 h 2830701"/>
                  <a:gd name="connsiteX29" fmla="*/ 1379666 w 1921445"/>
                  <a:gd name="connsiteY29" fmla="*/ 204084 h 2830701"/>
                  <a:gd name="connsiteX30" fmla="*/ 1352561 w 1921445"/>
                  <a:gd name="connsiteY30" fmla="*/ 187957 h 2830701"/>
                  <a:gd name="connsiteX31" fmla="*/ 1306754 w 1921445"/>
                  <a:gd name="connsiteY31" fmla="*/ 201339 h 2830701"/>
                  <a:gd name="connsiteX32" fmla="*/ 1301436 w 1921445"/>
                  <a:gd name="connsiteY32" fmla="*/ 220210 h 2830701"/>
                  <a:gd name="connsiteX33" fmla="*/ 1325626 w 1921445"/>
                  <a:gd name="connsiteY33" fmla="*/ 228273 h 2830701"/>
                  <a:gd name="connsiteX34" fmla="*/ 1347242 w 1921445"/>
                  <a:gd name="connsiteY34" fmla="*/ 236508 h 2830701"/>
                  <a:gd name="connsiteX35" fmla="*/ 1374177 w 1921445"/>
                  <a:gd name="connsiteY35" fmla="*/ 244571 h 2830701"/>
                  <a:gd name="connsiteX36" fmla="*/ 1376750 w 1921445"/>
                  <a:gd name="connsiteY36" fmla="*/ 272364 h 2830701"/>
                  <a:gd name="connsiteX37" fmla="*/ 1382069 w 1921445"/>
                  <a:gd name="connsiteY37" fmla="*/ 304617 h 2830701"/>
                  <a:gd name="connsiteX38" fmla="*/ 1365942 w 1921445"/>
                  <a:gd name="connsiteY38" fmla="*/ 315425 h 2830701"/>
                  <a:gd name="connsiteX39" fmla="*/ 1342439 w 1921445"/>
                  <a:gd name="connsiteY39" fmla="*/ 315425 h 2830701"/>
                  <a:gd name="connsiteX40" fmla="*/ 1304696 w 1921445"/>
                  <a:gd name="connsiteY40" fmla="*/ 310106 h 2830701"/>
                  <a:gd name="connsiteX41" fmla="*/ 1280335 w 1921445"/>
                  <a:gd name="connsiteY41" fmla="*/ 310106 h 2830701"/>
                  <a:gd name="connsiteX42" fmla="*/ 1275017 w 1921445"/>
                  <a:gd name="connsiteY42" fmla="*/ 323488 h 2830701"/>
                  <a:gd name="connsiteX43" fmla="*/ 1275017 w 1921445"/>
                  <a:gd name="connsiteY43" fmla="*/ 347849 h 2830701"/>
                  <a:gd name="connsiteX44" fmla="*/ 1307270 w 1921445"/>
                  <a:gd name="connsiteY44" fmla="*/ 374784 h 2830701"/>
                  <a:gd name="connsiteX45" fmla="*/ 1269527 w 1921445"/>
                  <a:gd name="connsiteY45" fmla="*/ 372039 h 2830701"/>
                  <a:gd name="connsiteX46" fmla="*/ 1237274 w 1921445"/>
                  <a:gd name="connsiteY46" fmla="*/ 393655 h 2830701"/>
                  <a:gd name="connsiteX47" fmla="*/ 1229211 w 1921445"/>
                  <a:gd name="connsiteY47" fmla="*/ 427966 h 2830701"/>
                  <a:gd name="connsiteX48" fmla="*/ 1210339 w 1921445"/>
                  <a:gd name="connsiteY48" fmla="*/ 427966 h 2830701"/>
                  <a:gd name="connsiteX49" fmla="*/ 1202105 w 1921445"/>
                  <a:gd name="connsiteY49" fmla="*/ 382161 h 2830701"/>
                  <a:gd name="connsiteX50" fmla="*/ 1164362 w 1921445"/>
                  <a:gd name="connsiteY50" fmla="*/ 390224 h 2830701"/>
                  <a:gd name="connsiteX51" fmla="*/ 1164362 w 1921445"/>
                  <a:gd name="connsiteY51" fmla="*/ 411840 h 2830701"/>
                  <a:gd name="connsiteX52" fmla="*/ 1134854 w 1921445"/>
                  <a:gd name="connsiteY52" fmla="*/ 409095 h 2830701"/>
                  <a:gd name="connsiteX53" fmla="*/ 1115983 w 1921445"/>
                  <a:gd name="connsiteY53" fmla="*/ 390224 h 2830701"/>
                  <a:gd name="connsiteX54" fmla="*/ 1113238 w 1921445"/>
                  <a:gd name="connsiteY54" fmla="*/ 379416 h 2830701"/>
                  <a:gd name="connsiteX55" fmla="*/ 1097111 w 1921445"/>
                  <a:gd name="connsiteY55" fmla="*/ 396571 h 2830701"/>
                  <a:gd name="connsiteX56" fmla="*/ 1107748 w 1921445"/>
                  <a:gd name="connsiteY56" fmla="*/ 426251 h 2830701"/>
                  <a:gd name="connsiteX57" fmla="*/ 1126619 w 1921445"/>
                  <a:gd name="connsiteY57" fmla="*/ 447696 h 2830701"/>
                  <a:gd name="connsiteX58" fmla="*/ 1099685 w 1921445"/>
                  <a:gd name="connsiteY58" fmla="*/ 450441 h 2830701"/>
                  <a:gd name="connsiteX59" fmla="*/ 1056624 w 1921445"/>
                  <a:gd name="connsiteY59" fmla="*/ 453185 h 2830701"/>
                  <a:gd name="connsiteX60" fmla="*/ 1072750 w 1921445"/>
                  <a:gd name="connsiteY60" fmla="*/ 485438 h 2830701"/>
                  <a:gd name="connsiteX61" fmla="*/ 1113238 w 1921445"/>
                  <a:gd name="connsiteY61" fmla="*/ 515118 h 2830701"/>
                  <a:gd name="connsiteX62" fmla="*/ 1075495 w 1921445"/>
                  <a:gd name="connsiteY62" fmla="*/ 525926 h 2830701"/>
                  <a:gd name="connsiteX63" fmla="*/ 1013391 w 1921445"/>
                  <a:gd name="connsiteY63" fmla="*/ 520608 h 2830701"/>
                  <a:gd name="connsiteX64" fmla="*/ 994691 w 1921445"/>
                  <a:gd name="connsiteY64" fmla="*/ 523181 h 2830701"/>
                  <a:gd name="connsiteX65" fmla="*/ 986457 w 1921445"/>
                  <a:gd name="connsiteY65" fmla="*/ 571732 h 2830701"/>
                  <a:gd name="connsiteX66" fmla="*/ 991947 w 1921445"/>
                  <a:gd name="connsiteY66" fmla="*/ 585285 h 2830701"/>
                  <a:gd name="connsiteX67" fmla="*/ 1024199 w 1921445"/>
                  <a:gd name="connsiteY67" fmla="*/ 593348 h 2830701"/>
                  <a:gd name="connsiteX68" fmla="*/ 1026944 w 1921445"/>
                  <a:gd name="connsiteY68" fmla="*/ 631091 h 2830701"/>
                  <a:gd name="connsiteX69" fmla="*/ 1021626 w 1921445"/>
                  <a:gd name="connsiteY69" fmla="*/ 647217 h 2830701"/>
                  <a:gd name="connsiteX70" fmla="*/ 973075 w 1921445"/>
                  <a:gd name="connsiteY70" fmla="*/ 647217 h 2830701"/>
                  <a:gd name="connsiteX71" fmla="*/ 951459 w 1921445"/>
                  <a:gd name="connsiteY71" fmla="*/ 623027 h 2830701"/>
                  <a:gd name="connsiteX72" fmla="*/ 913716 w 1921445"/>
                  <a:gd name="connsiteY72" fmla="*/ 612219 h 2830701"/>
                  <a:gd name="connsiteX73" fmla="*/ 862249 w 1921445"/>
                  <a:gd name="connsiteY73" fmla="*/ 612219 h 2830701"/>
                  <a:gd name="connsiteX74" fmla="*/ 891585 w 1921445"/>
                  <a:gd name="connsiteY74" fmla="*/ 632635 h 2830701"/>
                  <a:gd name="connsiteX75" fmla="*/ 918691 w 1921445"/>
                  <a:gd name="connsiteY75" fmla="*/ 632635 h 2830701"/>
                  <a:gd name="connsiteX76" fmla="*/ 932073 w 1921445"/>
                  <a:gd name="connsiteY76" fmla="*/ 640698 h 2830701"/>
                  <a:gd name="connsiteX77" fmla="*/ 894330 w 1921445"/>
                  <a:gd name="connsiteY77" fmla="*/ 670377 h 2830701"/>
                  <a:gd name="connsiteX78" fmla="*/ 805463 w 1921445"/>
                  <a:gd name="connsiteY78" fmla="*/ 670377 h 2830701"/>
                  <a:gd name="connsiteX79" fmla="*/ 843206 w 1921445"/>
                  <a:gd name="connsiteY79" fmla="*/ 702630 h 2830701"/>
                  <a:gd name="connsiteX80" fmla="*/ 853843 w 1921445"/>
                  <a:gd name="connsiteY80" fmla="*/ 708120 h 2830701"/>
                  <a:gd name="connsiteX81" fmla="*/ 878204 w 1921445"/>
                  <a:gd name="connsiteY81" fmla="*/ 732310 h 2830701"/>
                  <a:gd name="connsiteX82" fmla="*/ 897075 w 1921445"/>
                  <a:gd name="connsiteY82" fmla="*/ 721502 h 2830701"/>
                  <a:gd name="connsiteX83" fmla="*/ 937563 w 1921445"/>
                  <a:gd name="connsiteY83" fmla="*/ 699885 h 2830701"/>
                  <a:gd name="connsiteX84" fmla="*/ 945626 w 1921445"/>
                  <a:gd name="connsiteY84" fmla="*/ 683759 h 2830701"/>
                  <a:gd name="connsiteX85" fmla="*/ 1002240 w 1921445"/>
                  <a:gd name="connsiteY85" fmla="*/ 681014 h 2830701"/>
                  <a:gd name="connsiteX86" fmla="*/ 1048046 w 1921445"/>
                  <a:gd name="connsiteY86" fmla="*/ 694567 h 2830701"/>
                  <a:gd name="connsiteX87" fmla="*/ 1034493 w 1921445"/>
                  <a:gd name="connsiteY87" fmla="*/ 718414 h 2830701"/>
                  <a:gd name="connsiteX88" fmla="*/ 1000181 w 1921445"/>
                  <a:gd name="connsiteY88" fmla="*/ 735569 h 2830701"/>
                  <a:gd name="connsiteX89" fmla="*/ 951630 w 1921445"/>
                  <a:gd name="connsiteY89" fmla="*/ 746378 h 2830701"/>
                  <a:gd name="connsiteX90" fmla="*/ 954375 w 1921445"/>
                  <a:gd name="connsiteY90" fmla="*/ 808310 h 2830701"/>
                  <a:gd name="connsiteX91" fmla="*/ 886953 w 1921445"/>
                  <a:gd name="connsiteY91" fmla="*/ 827181 h 2830701"/>
                  <a:gd name="connsiteX92" fmla="*/ 873400 w 1921445"/>
                  <a:gd name="connsiteY92" fmla="*/ 851371 h 2830701"/>
                  <a:gd name="connsiteX93" fmla="*/ 884208 w 1921445"/>
                  <a:gd name="connsiteY93" fmla="*/ 864924 h 2830701"/>
                  <a:gd name="connsiteX94" fmla="*/ 921951 w 1921445"/>
                  <a:gd name="connsiteY94" fmla="*/ 862179 h 2830701"/>
                  <a:gd name="connsiteX95" fmla="*/ 911143 w 1921445"/>
                  <a:gd name="connsiteY95" fmla="*/ 875732 h 2830701"/>
                  <a:gd name="connsiteX96" fmla="*/ 911143 w 1921445"/>
                  <a:gd name="connsiteY96" fmla="*/ 899922 h 2830701"/>
                  <a:gd name="connsiteX97" fmla="*/ 854529 w 1921445"/>
                  <a:gd name="connsiteY97" fmla="*/ 929601 h 2830701"/>
                  <a:gd name="connsiteX98" fmla="*/ 854529 w 1921445"/>
                  <a:gd name="connsiteY98" fmla="*/ 967344 h 2830701"/>
                  <a:gd name="connsiteX99" fmla="*/ 876145 w 1921445"/>
                  <a:gd name="connsiteY99" fmla="*/ 975407 h 2830701"/>
                  <a:gd name="connsiteX100" fmla="*/ 884208 w 1921445"/>
                  <a:gd name="connsiteY100" fmla="*/ 1007831 h 2830701"/>
                  <a:gd name="connsiteX101" fmla="*/ 827766 w 1921445"/>
                  <a:gd name="connsiteY101" fmla="*/ 1027217 h 2830701"/>
                  <a:gd name="connsiteX102" fmla="*/ 781960 w 1921445"/>
                  <a:gd name="connsiteY102" fmla="*/ 1070279 h 2830701"/>
                  <a:gd name="connsiteX103" fmla="*/ 747648 w 1921445"/>
                  <a:gd name="connsiteY103" fmla="*/ 1118829 h 2830701"/>
                  <a:gd name="connsiteX104" fmla="*/ 752967 w 1921445"/>
                  <a:gd name="connsiteY104" fmla="*/ 1148509 h 2830701"/>
                  <a:gd name="connsiteX105" fmla="*/ 769265 w 1921445"/>
                  <a:gd name="connsiteY105" fmla="*/ 1175443 h 2830701"/>
                  <a:gd name="connsiteX106" fmla="*/ 752967 w 1921445"/>
                  <a:gd name="connsiteY106" fmla="*/ 1183507 h 2830701"/>
                  <a:gd name="connsiteX107" fmla="*/ 707161 w 1921445"/>
                  <a:gd name="connsiteY107" fmla="*/ 1217818 h 2830701"/>
                  <a:gd name="connsiteX108" fmla="*/ 731522 w 1921445"/>
                  <a:gd name="connsiteY108" fmla="*/ 1247326 h 2830701"/>
                  <a:gd name="connsiteX109" fmla="*/ 731522 w 1921445"/>
                  <a:gd name="connsiteY109" fmla="*/ 1281638 h 2830701"/>
                  <a:gd name="connsiteX110" fmla="*/ 712650 w 1921445"/>
                  <a:gd name="connsiteY110" fmla="*/ 1313890 h 2830701"/>
                  <a:gd name="connsiteX111" fmla="*/ 712650 w 1921445"/>
                  <a:gd name="connsiteY111" fmla="*/ 1343570 h 2830701"/>
                  <a:gd name="connsiteX112" fmla="*/ 726032 w 1921445"/>
                  <a:gd name="connsiteY112" fmla="*/ 1365186 h 2830701"/>
                  <a:gd name="connsiteX113" fmla="*/ 731522 w 1921445"/>
                  <a:gd name="connsiteY113" fmla="*/ 1386802 h 2830701"/>
                  <a:gd name="connsiteX114" fmla="*/ 653292 w 1921445"/>
                  <a:gd name="connsiteY114" fmla="*/ 1410992 h 2830701"/>
                  <a:gd name="connsiteX115" fmla="*/ 620867 w 1921445"/>
                  <a:gd name="connsiteY115" fmla="*/ 1435182 h 2830701"/>
                  <a:gd name="connsiteX116" fmla="*/ 620867 w 1921445"/>
                  <a:gd name="connsiteY116" fmla="*/ 1454053 h 2830701"/>
                  <a:gd name="connsiteX117" fmla="*/ 638023 w 1921445"/>
                  <a:gd name="connsiteY117" fmla="*/ 1467606 h 2830701"/>
                  <a:gd name="connsiteX118" fmla="*/ 629788 w 1921445"/>
                  <a:gd name="connsiteY118" fmla="*/ 1510667 h 2830701"/>
                  <a:gd name="connsiteX119" fmla="*/ 616407 w 1921445"/>
                  <a:gd name="connsiteY119" fmla="*/ 1548410 h 2830701"/>
                  <a:gd name="connsiteX120" fmla="*/ 586727 w 1921445"/>
                  <a:gd name="connsiteY120" fmla="*/ 1551155 h 2830701"/>
                  <a:gd name="connsiteX121" fmla="*/ 565111 w 1921445"/>
                  <a:gd name="connsiteY121" fmla="*/ 1545836 h 2830701"/>
                  <a:gd name="connsiteX122" fmla="*/ 535432 w 1921445"/>
                  <a:gd name="connsiteY122" fmla="*/ 1594216 h 2830701"/>
                  <a:gd name="connsiteX123" fmla="*/ 524795 w 1921445"/>
                  <a:gd name="connsiteY123" fmla="*/ 1642766 h 2830701"/>
                  <a:gd name="connsiteX124" fmla="*/ 516560 w 1921445"/>
                  <a:gd name="connsiteY124" fmla="*/ 1667128 h 2830701"/>
                  <a:gd name="connsiteX125" fmla="*/ 495115 w 1921445"/>
                  <a:gd name="connsiteY125" fmla="*/ 1672446 h 2830701"/>
                  <a:gd name="connsiteX126" fmla="*/ 492370 w 1921445"/>
                  <a:gd name="connsiteY126" fmla="*/ 1685999 h 2830701"/>
                  <a:gd name="connsiteX127" fmla="*/ 538176 w 1921445"/>
                  <a:gd name="connsiteY127" fmla="*/ 1715679 h 2830701"/>
                  <a:gd name="connsiteX128" fmla="*/ 586727 w 1921445"/>
                  <a:gd name="connsiteY128" fmla="*/ 1710189 h 2830701"/>
                  <a:gd name="connsiteX129" fmla="*/ 575919 w 1921445"/>
                  <a:gd name="connsiteY129" fmla="*/ 1734550 h 2830701"/>
                  <a:gd name="connsiteX130" fmla="*/ 527368 w 1921445"/>
                  <a:gd name="connsiteY130" fmla="*/ 1750676 h 2830701"/>
                  <a:gd name="connsiteX131" fmla="*/ 511242 w 1921445"/>
                  <a:gd name="connsiteY131" fmla="*/ 1750676 h 2830701"/>
                  <a:gd name="connsiteX132" fmla="*/ 484650 w 1921445"/>
                  <a:gd name="connsiteY132" fmla="*/ 1730604 h 2830701"/>
                  <a:gd name="connsiteX133" fmla="*/ 481905 w 1921445"/>
                  <a:gd name="connsiteY133" fmla="*/ 1714477 h 2830701"/>
                  <a:gd name="connsiteX134" fmla="*/ 441418 w 1921445"/>
                  <a:gd name="connsiteY134" fmla="*/ 1711732 h 2830701"/>
                  <a:gd name="connsiteX135" fmla="*/ 438673 w 1921445"/>
                  <a:gd name="connsiteY135" fmla="*/ 1741412 h 2830701"/>
                  <a:gd name="connsiteX136" fmla="*/ 425291 w 1921445"/>
                  <a:gd name="connsiteY136" fmla="*/ 1763028 h 2830701"/>
                  <a:gd name="connsiteX137" fmla="*/ 414483 w 1921445"/>
                  <a:gd name="connsiteY137" fmla="*/ 1763028 h 2830701"/>
                  <a:gd name="connsiteX138" fmla="*/ 395612 w 1921445"/>
                  <a:gd name="connsiteY138" fmla="*/ 1760283 h 2830701"/>
                  <a:gd name="connsiteX139" fmla="*/ 368678 w 1921445"/>
                  <a:gd name="connsiteY139" fmla="*/ 1776410 h 2830701"/>
                  <a:gd name="connsiteX140" fmla="*/ 365933 w 1921445"/>
                  <a:gd name="connsiteY140" fmla="*/ 1789963 h 2830701"/>
                  <a:gd name="connsiteX141" fmla="*/ 360614 w 1921445"/>
                  <a:gd name="connsiteY141" fmla="*/ 1841430 h 2830701"/>
                  <a:gd name="connsiteX142" fmla="*/ 328190 w 1921445"/>
                  <a:gd name="connsiteY142" fmla="*/ 1841430 h 2830701"/>
                  <a:gd name="connsiteX143" fmla="*/ 295937 w 1921445"/>
                  <a:gd name="connsiteY143" fmla="*/ 1838857 h 2830701"/>
                  <a:gd name="connsiteX144" fmla="*/ 274321 w 1921445"/>
                  <a:gd name="connsiteY144" fmla="*/ 1838857 h 2830701"/>
                  <a:gd name="connsiteX145" fmla="*/ 240009 w 1921445"/>
                  <a:gd name="connsiteY145" fmla="*/ 1844175 h 2830701"/>
                  <a:gd name="connsiteX146" fmla="*/ 229201 w 1921445"/>
                  <a:gd name="connsiteY146" fmla="*/ 1860301 h 2830701"/>
                  <a:gd name="connsiteX147" fmla="*/ 237264 w 1921445"/>
                  <a:gd name="connsiteY147" fmla="*/ 1887408 h 2830701"/>
                  <a:gd name="connsiteX148" fmla="*/ 264199 w 1921445"/>
                  <a:gd name="connsiteY148" fmla="*/ 1900789 h 2830701"/>
                  <a:gd name="connsiteX149" fmla="*/ 269517 w 1921445"/>
                  <a:gd name="connsiteY149" fmla="*/ 1922405 h 2830701"/>
                  <a:gd name="connsiteX150" fmla="*/ 266944 w 1921445"/>
                  <a:gd name="connsiteY150" fmla="*/ 1938532 h 2830701"/>
                  <a:gd name="connsiteX151" fmla="*/ 231774 w 1921445"/>
                  <a:gd name="connsiteY151" fmla="*/ 1938532 h 2830701"/>
                  <a:gd name="connsiteX152" fmla="*/ 210330 w 1921445"/>
                  <a:gd name="connsiteY152" fmla="*/ 1941277 h 2830701"/>
                  <a:gd name="connsiteX153" fmla="*/ 182709 w 1921445"/>
                  <a:gd name="connsiteY153" fmla="*/ 1941277 h 2830701"/>
                  <a:gd name="connsiteX154" fmla="*/ 171901 w 1921445"/>
                  <a:gd name="connsiteY154" fmla="*/ 1957403 h 2830701"/>
                  <a:gd name="connsiteX155" fmla="*/ 174474 w 1921445"/>
                  <a:gd name="connsiteY155" fmla="*/ 1995146 h 2830701"/>
                  <a:gd name="connsiteX156" fmla="*/ 161093 w 1921445"/>
                  <a:gd name="connsiteY156" fmla="*/ 2011272 h 2830701"/>
                  <a:gd name="connsiteX157" fmla="*/ 134158 w 1921445"/>
                  <a:gd name="connsiteY157" fmla="*/ 2011272 h 2830701"/>
                  <a:gd name="connsiteX158" fmla="*/ 77544 w 1921445"/>
                  <a:gd name="connsiteY158" fmla="*/ 2005954 h 2830701"/>
                  <a:gd name="connsiteX159" fmla="*/ 53183 w 1921445"/>
                  <a:gd name="connsiteY159" fmla="*/ 2000636 h 2830701"/>
                  <a:gd name="connsiteX160" fmla="*/ 42375 w 1921445"/>
                  <a:gd name="connsiteY160" fmla="*/ 2008699 h 2830701"/>
                  <a:gd name="connsiteX161" fmla="*/ 42375 w 1921445"/>
                  <a:gd name="connsiteY161" fmla="*/ 2032888 h 2830701"/>
                  <a:gd name="connsiteX162" fmla="*/ 61246 w 1921445"/>
                  <a:gd name="connsiteY162" fmla="*/ 2046442 h 2830701"/>
                  <a:gd name="connsiteX163" fmla="*/ 90926 w 1921445"/>
                  <a:gd name="connsiteY163" fmla="*/ 2067886 h 2830701"/>
                  <a:gd name="connsiteX164" fmla="*/ 47864 w 1921445"/>
                  <a:gd name="connsiteY164" fmla="*/ 2076121 h 2830701"/>
                  <a:gd name="connsiteX165" fmla="*/ 42375 w 1921445"/>
                  <a:gd name="connsiteY165" fmla="*/ 2108374 h 2830701"/>
                  <a:gd name="connsiteX166" fmla="*/ 42375 w 1921445"/>
                  <a:gd name="connsiteY166" fmla="*/ 2119182 h 2830701"/>
                  <a:gd name="connsiteX167" fmla="*/ 53183 w 1921445"/>
                  <a:gd name="connsiteY167" fmla="*/ 2138053 h 2830701"/>
                  <a:gd name="connsiteX168" fmla="*/ 58673 w 1921445"/>
                  <a:gd name="connsiteY168" fmla="*/ 2156925 h 2830701"/>
                  <a:gd name="connsiteX169" fmla="*/ 12867 w 1921445"/>
                  <a:gd name="connsiteY169" fmla="*/ 2162243 h 2830701"/>
                  <a:gd name="connsiteX170" fmla="*/ 18185 w 1921445"/>
                  <a:gd name="connsiteY170" fmla="*/ 2194668 h 2830701"/>
                  <a:gd name="connsiteX171" fmla="*/ 69652 w 1921445"/>
                  <a:gd name="connsiteY171" fmla="*/ 2202731 h 2830701"/>
                  <a:gd name="connsiteX172" fmla="*/ 93842 w 1921445"/>
                  <a:gd name="connsiteY172" fmla="*/ 2235155 h 2830701"/>
                  <a:gd name="connsiteX173" fmla="*/ 29165 w 1921445"/>
                  <a:gd name="connsiteY173" fmla="*/ 2235155 h 2830701"/>
                  <a:gd name="connsiteX174" fmla="*/ 29165 w 1921445"/>
                  <a:gd name="connsiteY174" fmla="*/ 2262090 h 2830701"/>
                  <a:gd name="connsiteX175" fmla="*/ 18357 w 1921445"/>
                  <a:gd name="connsiteY175" fmla="*/ 2291769 h 2830701"/>
                  <a:gd name="connsiteX176" fmla="*/ 15612 w 1921445"/>
                  <a:gd name="connsiteY176" fmla="*/ 2313214 h 2830701"/>
                  <a:gd name="connsiteX177" fmla="*/ 31910 w 1921445"/>
                  <a:gd name="connsiteY177" fmla="*/ 2318704 h 2830701"/>
                  <a:gd name="connsiteX178" fmla="*/ 61418 w 1921445"/>
                  <a:gd name="connsiteY178" fmla="*/ 2310640 h 2830701"/>
                  <a:gd name="connsiteX179" fmla="*/ 66907 w 1921445"/>
                  <a:gd name="connsiteY179" fmla="*/ 2332085 h 2830701"/>
                  <a:gd name="connsiteX180" fmla="*/ 48036 w 1921445"/>
                  <a:gd name="connsiteY180" fmla="*/ 2345638 h 2830701"/>
                  <a:gd name="connsiteX181" fmla="*/ 42546 w 1921445"/>
                  <a:gd name="connsiteY181" fmla="*/ 2369828 h 2830701"/>
                  <a:gd name="connsiteX182" fmla="*/ 48036 w 1921445"/>
                  <a:gd name="connsiteY182" fmla="*/ 2386984 h 2830701"/>
                  <a:gd name="connsiteX183" fmla="*/ 77716 w 1921445"/>
                  <a:gd name="connsiteY183" fmla="*/ 2400365 h 2830701"/>
                  <a:gd name="connsiteX184" fmla="*/ 91097 w 1921445"/>
                  <a:gd name="connsiteY184" fmla="*/ 2408428 h 2830701"/>
                  <a:gd name="connsiteX185" fmla="*/ 115458 w 1921445"/>
                  <a:gd name="connsiteY185" fmla="*/ 2424726 h 2830701"/>
                  <a:gd name="connsiteX186" fmla="*/ 145138 w 1921445"/>
                  <a:gd name="connsiteY186" fmla="*/ 2400365 h 2830701"/>
                  <a:gd name="connsiteX187" fmla="*/ 147711 w 1921445"/>
                  <a:gd name="connsiteY187" fmla="*/ 2421981 h 2830701"/>
                  <a:gd name="connsiteX188" fmla="*/ 131585 w 1921445"/>
                  <a:gd name="connsiteY188" fmla="*/ 2430045 h 2830701"/>
                  <a:gd name="connsiteX189" fmla="*/ 112714 w 1921445"/>
                  <a:gd name="connsiteY189" fmla="*/ 2443598 h 2830701"/>
                  <a:gd name="connsiteX190" fmla="*/ 99160 w 1921445"/>
                  <a:gd name="connsiteY190" fmla="*/ 2459724 h 2830701"/>
                  <a:gd name="connsiteX191" fmla="*/ 96587 w 1921445"/>
                  <a:gd name="connsiteY191" fmla="*/ 2470532 h 2830701"/>
                  <a:gd name="connsiteX192" fmla="*/ 99160 w 1921445"/>
                  <a:gd name="connsiteY192" fmla="*/ 2481340 h 2830701"/>
                  <a:gd name="connsiteX193" fmla="*/ 99160 w 1921445"/>
                  <a:gd name="connsiteY193" fmla="*/ 2497467 h 2830701"/>
                  <a:gd name="connsiteX194" fmla="*/ 88524 w 1921445"/>
                  <a:gd name="connsiteY194" fmla="*/ 2508275 h 2830701"/>
                  <a:gd name="connsiteX195" fmla="*/ 45291 w 1921445"/>
                  <a:gd name="connsiteY195" fmla="*/ 2524401 h 2830701"/>
                  <a:gd name="connsiteX196" fmla="*/ 45291 w 1921445"/>
                  <a:gd name="connsiteY196" fmla="*/ 2571237 h 2830701"/>
                  <a:gd name="connsiteX197" fmla="*/ 56099 w 1921445"/>
                  <a:gd name="connsiteY197" fmla="*/ 2582045 h 2830701"/>
                  <a:gd name="connsiteX198" fmla="*/ 90411 w 1921445"/>
                  <a:gd name="connsiteY198" fmla="*/ 2579300 h 2830701"/>
                  <a:gd name="connsiteX199" fmla="*/ 138962 w 1921445"/>
                  <a:gd name="connsiteY199" fmla="*/ 2571237 h 2830701"/>
                  <a:gd name="connsiteX200" fmla="*/ 138962 w 1921445"/>
                  <a:gd name="connsiteY200" fmla="*/ 2641404 h 2830701"/>
                  <a:gd name="connsiteX201" fmla="*/ 133643 w 1921445"/>
                  <a:gd name="connsiteY201" fmla="*/ 2662848 h 2830701"/>
                  <a:gd name="connsiteX202" fmla="*/ 77029 w 1921445"/>
                  <a:gd name="connsiteY202" fmla="*/ 2649467 h 2830701"/>
                  <a:gd name="connsiteX203" fmla="*/ 50095 w 1921445"/>
                  <a:gd name="connsiteY203" fmla="*/ 2635914 h 2830701"/>
                  <a:gd name="connsiteX204" fmla="*/ 52668 w 1921445"/>
                  <a:gd name="connsiteY204" fmla="*/ 2679146 h 2830701"/>
                  <a:gd name="connsiteX205" fmla="*/ 69824 w 1921445"/>
                  <a:gd name="connsiteY205" fmla="*/ 2706081 h 2830701"/>
                  <a:gd name="connsiteX206" fmla="*/ 99332 w 1921445"/>
                  <a:gd name="connsiteY206" fmla="*/ 2727526 h 2830701"/>
                  <a:gd name="connsiteX207" fmla="*/ 131756 w 1921445"/>
                  <a:gd name="connsiteY207" fmla="*/ 2754632 h 2830701"/>
                  <a:gd name="connsiteX208" fmla="*/ 153373 w 1921445"/>
                  <a:gd name="connsiteY208" fmla="*/ 2776076 h 2830701"/>
                  <a:gd name="connsiteX209" fmla="*/ 161436 w 1921445"/>
                  <a:gd name="connsiteY209" fmla="*/ 2808501 h 2830701"/>
                  <a:gd name="connsiteX210" fmla="*/ 161436 w 1921445"/>
                  <a:gd name="connsiteY210" fmla="*/ 2819309 h 2830701"/>
                  <a:gd name="connsiteX211" fmla="*/ 204497 w 1921445"/>
                  <a:gd name="connsiteY211" fmla="*/ 2824627 h 2830701"/>
                  <a:gd name="connsiteX212" fmla="*/ 244984 w 1921445"/>
                  <a:gd name="connsiteY212" fmla="*/ 2830117 h 2830701"/>
                  <a:gd name="connsiteX213" fmla="*/ 277409 w 1921445"/>
                  <a:gd name="connsiteY213" fmla="*/ 2832691 h 2830701"/>
                  <a:gd name="connsiteX214" fmla="*/ 315151 w 1921445"/>
                  <a:gd name="connsiteY214" fmla="*/ 2827372 h 2830701"/>
                  <a:gd name="connsiteX215" fmla="*/ 363531 w 1921445"/>
                  <a:gd name="connsiteY215" fmla="*/ 2808501 h 2830701"/>
                  <a:gd name="connsiteX216" fmla="*/ 409508 w 1921445"/>
                  <a:gd name="connsiteY216" fmla="*/ 2762695 h 2830701"/>
                  <a:gd name="connsiteX217" fmla="*/ 457887 w 1921445"/>
                  <a:gd name="connsiteY217" fmla="*/ 2662848 h 2830701"/>
                  <a:gd name="connsiteX218" fmla="*/ 514502 w 1921445"/>
                  <a:gd name="connsiteY218" fmla="*/ 2641404 h 2830701"/>
                  <a:gd name="connsiteX219" fmla="*/ 587414 w 1921445"/>
                  <a:gd name="connsiteY219" fmla="*/ 2622532 h 2830701"/>
                  <a:gd name="connsiteX220" fmla="*/ 587414 w 1921445"/>
                  <a:gd name="connsiteY220" fmla="*/ 2503815 h 2830701"/>
                  <a:gd name="connsiteX221" fmla="*/ 600795 w 1921445"/>
                  <a:gd name="connsiteY221" fmla="*/ 2498496 h 2830701"/>
                  <a:gd name="connsiteX222" fmla="*/ 627729 w 1921445"/>
                  <a:gd name="connsiteY222" fmla="*/ 2530749 h 2830701"/>
                  <a:gd name="connsiteX223" fmla="*/ 633219 w 1921445"/>
                  <a:gd name="connsiteY223" fmla="*/ 2582216 h 2830701"/>
                  <a:gd name="connsiteX224" fmla="*/ 646601 w 1921445"/>
                  <a:gd name="connsiteY224" fmla="*/ 2601088 h 2830701"/>
                  <a:gd name="connsiteX225" fmla="*/ 668217 w 1921445"/>
                  <a:gd name="connsiteY225" fmla="*/ 2617214 h 2830701"/>
                  <a:gd name="connsiteX226" fmla="*/ 695152 w 1921445"/>
                  <a:gd name="connsiteY226" fmla="*/ 2625277 h 2830701"/>
                  <a:gd name="connsiteX227" fmla="*/ 716768 w 1921445"/>
                  <a:gd name="connsiteY227" fmla="*/ 2644149 h 2830701"/>
                  <a:gd name="connsiteX228" fmla="*/ 751079 w 1921445"/>
                  <a:gd name="connsiteY228" fmla="*/ 2598343 h 2830701"/>
                  <a:gd name="connsiteX229" fmla="*/ 734953 w 1921445"/>
                  <a:gd name="connsiteY229" fmla="*/ 2557855 h 2830701"/>
                  <a:gd name="connsiteX230" fmla="*/ 729635 w 1921445"/>
                  <a:gd name="connsiteY230" fmla="*/ 2495923 h 2830701"/>
                  <a:gd name="connsiteX231" fmla="*/ 748506 w 1921445"/>
                  <a:gd name="connsiteY231" fmla="*/ 2452862 h 2830701"/>
                  <a:gd name="connsiteX232" fmla="*/ 769951 w 1921445"/>
                  <a:gd name="connsiteY232" fmla="*/ 2433990 h 2830701"/>
                  <a:gd name="connsiteX233" fmla="*/ 799630 w 1921445"/>
                  <a:gd name="connsiteY233" fmla="*/ 2318018 h 2830701"/>
                  <a:gd name="connsiteX234" fmla="*/ 772696 w 1921445"/>
                  <a:gd name="connsiteY234" fmla="*/ 2269467 h 2830701"/>
                  <a:gd name="connsiteX235" fmla="*/ 753824 w 1921445"/>
                  <a:gd name="connsiteY235" fmla="*/ 2223661 h 2830701"/>
                  <a:gd name="connsiteX236" fmla="*/ 786249 w 1921445"/>
                  <a:gd name="connsiteY236" fmla="*/ 2223661 h 2830701"/>
                  <a:gd name="connsiteX237" fmla="*/ 802375 w 1921445"/>
                  <a:gd name="connsiteY237" fmla="*/ 2153494 h 2830701"/>
                  <a:gd name="connsiteX238" fmla="*/ 802375 w 1921445"/>
                  <a:gd name="connsiteY238" fmla="*/ 2115751 h 2830701"/>
                  <a:gd name="connsiteX239" fmla="*/ 732208 w 1921445"/>
                  <a:gd name="connsiteY239" fmla="*/ 2069945 h 2830701"/>
                  <a:gd name="connsiteX240" fmla="*/ 749364 w 1921445"/>
                  <a:gd name="connsiteY240" fmla="*/ 2035633 h 2830701"/>
                  <a:gd name="connsiteX241" fmla="*/ 706131 w 1921445"/>
                  <a:gd name="connsiteY241" fmla="*/ 1812608 h 2830701"/>
                  <a:gd name="connsiteX242" fmla="*/ 719684 w 1921445"/>
                  <a:gd name="connsiteY242" fmla="*/ 1739696 h 2830701"/>
                  <a:gd name="connsiteX243" fmla="*/ 727748 w 1921445"/>
                  <a:gd name="connsiteY243" fmla="*/ 1675019 h 2830701"/>
                  <a:gd name="connsiteX244" fmla="*/ 746619 w 1921445"/>
                  <a:gd name="connsiteY244" fmla="*/ 1640708 h 2830701"/>
                  <a:gd name="connsiteX245" fmla="*/ 787107 w 1921445"/>
                  <a:gd name="connsiteY245" fmla="*/ 1621836 h 2830701"/>
                  <a:gd name="connsiteX246" fmla="*/ 896389 w 1921445"/>
                  <a:gd name="connsiteY246" fmla="*/ 1621836 h 2830701"/>
                  <a:gd name="connsiteX247" fmla="*/ 899134 w 1921445"/>
                  <a:gd name="connsiteY247" fmla="*/ 1549096 h 2830701"/>
                  <a:gd name="connsiteX248" fmla="*/ 872028 w 1921445"/>
                  <a:gd name="connsiteY248" fmla="*/ 1527480 h 2830701"/>
                  <a:gd name="connsiteX249" fmla="*/ 847838 w 1921445"/>
                  <a:gd name="connsiteY249" fmla="*/ 1481674 h 2830701"/>
                  <a:gd name="connsiteX250" fmla="*/ 907197 w 1921445"/>
                  <a:gd name="connsiteY250" fmla="*/ 1357638 h 2830701"/>
                  <a:gd name="connsiteX251" fmla="*/ 872885 w 1921445"/>
                  <a:gd name="connsiteY251" fmla="*/ 1211985 h 2830701"/>
                  <a:gd name="connsiteX252" fmla="*/ 926926 w 1921445"/>
                  <a:gd name="connsiteY252" fmla="*/ 1190540 h 2830701"/>
                  <a:gd name="connsiteX253" fmla="*/ 956434 w 1921445"/>
                  <a:gd name="connsiteY253" fmla="*/ 1179732 h 2830701"/>
                  <a:gd name="connsiteX254" fmla="*/ 956434 w 1921445"/>
                  <a:gd name="connsiteY254" fmla="*/ 1158116 h 2830701"/>
                  <a:gd name="connsiteX255" fmla="*/ 937734 w 1921445"/>
                  <a:gd name="connsiteY255" fmla="*/ 1139245 h 2830701"/>
                  <a:gd name="connsiteX256" fmla="*/ 940308 w 1921445"/>
                  <a:gd name="connsiteY256" fmla="*/ 1106992 h 2830701"/>
                  <a:gd name="connsiteX257" fmla="*/ 985942 w 1921445"/>
                  <a:gd name="connsiteY257" fmla="*/ 1061529 h 2830701"/>
                  <a:gd name="connsiteX258" fmla="*/ 1004813 w 1921445"/>
                  <a:gd name="connsiteY258" fmla="*/ 1015723 h 2830701"/>
                  <a:gd name="connsiteX259" fmla="*/ 1002240 w 1921445"/>
                  <a:gd name="connsiteY259" fmla="*/ 986044 h 2830701"/>
                  <a:gd name="connsiteX260" fmla="*/ 980624 w 1921445"/>
                  <a:gd name="connsiteY260" fmla="*/ 918621 h 2830701"/>
                  <a:gd name="connsiteX261" fmla="*/ 1021111 w 1921445"/>
                  <a:gd name="connsiteY261" fmla="*/ 813457 h 2830701"/>
                  <a:gd name="connsiteX262" fmla="*/ 1072579 w 1921445"/>
                  <a:gd name="connsiteY262" fmla="*/ 797330 h 2830701"/>
                  <a:gd name="connsiteX263" fmla="*/ 1115811 w 1921445"/>
                  <a:gd name="connsiteY263" fmla="*/ 794585 h 2830701"/>
                  <a:gd name="connsiteX264" fmla="*/ 1115811 w 1921445"/>
                  <a:gd name="connsiteY264" fmla="*/ 778459 h 2830701"/>
                  <a:gd name="connsiteX265" fmla="*/ 1115811 w 1921445"/>
                  <a:gd name="connsiteY265" fmla="*/ 724418 h 2830701"/>
                  <a:gd name="connsiteX266" fmla="*/ 1129193 w 1921445"/>
                  <a:gd name="connsiteY266" fmla="*/ 683931 h 2830701"/>
                  <a:gd name="connsiteX267" fmla="*/ 1169680 w 1921445"/>
                  <a:gd name="connsiteY267" fmla="*/ 683931 h 2830701"/>
                  <a:gd name="connsiteX268" fmla="*/ 1239676 w 1921445"/>
                  <a:gd name="connsiteY268" fmla="*/ 694739 h 2830701"/>
                  <a:gd name="connsiteX269" fmla="*/ 1255974 w 1921445"/>
                  <a:gd name="connsiteY269" fmla="*/ 683931 h 2830701"/>
                  <a:gd name="connsiteX270" fmla="*/ 1250484 w 1921445"/>
                  <a:gd name="connsiteY270" fmla="*/ 630061 h 2830701"/>
                  <a:gd name="connsiteX271" fmla="*/ 1229039 w 1921445"/>
                  <a:gd name="connsiteY271" fmla="*/ 592319 h 2830701"/>
                  <a:gd name="connsiteX272" fmla="*/ 1218231 w 1921445"/>
                  <a:gd name="connsiteY272" fmla="*/ 549086 h 2830701"/>
                  <a:gd name="connsiteX273" fmla="*/ 1282908 w 1921445"/>
                  <a:gd name="connsiteY273" fmla="*/ 541023 h 2830701"/>
                  <a:gd name="connsiteX274" fmla="*/ 1309843 w 1921445"/>
                  <a:gd name="connsiteY274" fmla="*/ 565384 h 2830701"/>
                  <a:gd name="connsiteX275" fmla="*/ 1304525 w 1921445"/>
                  <a:gd name="connsiteY275" fmla="*/ 524897 h 2830701"/>
                  <a:gd name="connsiteX276" fmla="*/ 1285653 w 1921445"/>
                  <a:gd name="connsiteY276" fmla="*/ 508770 h 2830701"/>
                  <a:gd name="connsiteX277" fmla="*/ 1296290 w 1921445"/>
                  <a:gd name="connsiteY277" fmla="*/ 489899 h 2830701"/>
                  <a:gd name="connsiteX278" fmla="*/ 1339522 w 1921445"/>
                  <a:gd name="connsiteY278" fmla="*/ 479091 h 2830701"/>
                  <a:gd name="connsiteX279" fmla="*/ 1377265 w 1921445"/>
                  <a:gd name="connsiteY279" fmla="*/ 524897 h 2830701"/>
                  <a:gd name="connsiteX280" fmla="*/ 1404200 w 1921445"/>
                  <a:gd name="connsiteY280" fmla="*/ 578766 h 2830701"/>
                  <a:gd name="connsiteX281" fmla="*/ 1436624 w 1921445"/>
                  <a:gd name="connsiteY281" fmla="*/ 578766 h 2830701"/>
                  <a:gd name="connsiteX282" fmla="*/ 1485003 w 1921445"/>
                  <a:gd name="connsiteY282" fmla="*/ 570702 h 2830701"/>
                  <a:gd name="connsiteX283" fmla="*/ 1498556 w 1921445"/>
                  <a:gd name="connsiteY283" fmla="*/ 554576 h 2830701"/>
                  <a:gd name="connsiteX284" fmla="*/ 1503875 w 1921445"/>
                  <a:gd name="connsiteY284" fmla="*/ 530215 h 2830701"/>
                  <a:gd name="connsiteX285" fmla="*/ 1565464 w 1921445"/>
                  <a:gd name="connsiteY285" fmla="*/ 551831 h 2830701"/>
                  <a:gd name="connsiteX286" fmla="*/ 1605951 w 1921445"/>
                  <a:gd name="connsiteY286" fmla="*/ 578766 h 2830701"/>
                  <a:gd name="connsiteX287" fmla="*/ 1630141 w 1921445"/>
                  <a:gd name="connsiteY287" fmla="*/ 527298 h 2830701"/>
                  <a:gd name="connsiteX288" fmla="*/ 1632886 w 1921445"/>
                  <a:gd name="connsiteY288" fmla="*/ 446323 h 2830701"/>
                  <a:gd name="connsiteX289" fmla="*/ 1611270 w 1921445"/>
                  <a:gd name="connsiteY289" fmla="*/ 414070 h 2830701"/>
                  <a:gd name="connsiteX290" fmla="*/ 1635459 w 1921445"/>
                  <a:gd name="connsiteY290" fmla="*/ 357456 h 2830701"/>
                  <a:gd name="connsiteX291" fmla="*/ 1640949 w 1921445"/>
                  <a:gd name="connsiteY291" fmla="*/ 298097 h 2830701"/>
                  <a:gd name="connsiteX292" fmla="*/ 1697563 w 1921445"/>
                  <a:gd name="connsiteY292" fmla="*/ 265673 h 2830701"/>
                  <a:gd name="connsiteX293" fmla="*/ 1738051 w 1921445"/>
                  <a:gd name="connsiteY293" fmla="*/ 231361 h 2830701"/>
                  <a:gd name="connsiteX294" fmla="*/ 1778539 w 1921445"/>
                  <a:gd name="connsiteY294" fmla="*/ 272364 h 2830701"/>
                  <a:gd name="connsiteX295" fmla="*/ 1835152 w 1921445"/>
                  <a:gd name="connsiteY295" fmla="*/ 288490 h 2830701"/>
                  <a:gd name="connsiteX296" fmla="*/ 1832579 w 1921445"/>
                  <a:gd name="connsiteY296" fmla="*/ 363975 h 28307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</a:cxnLst>
                <a:rect l="l" t="t" r="r" b="b"/>
                <a:pathLst>
                  <a:path w="1921445" h="2830701">
                    <a:moveTo>
                      <a:pt x="1870321" y="411669"/>
                    </a:moveTo>
                    <a:lnTo>
                      <a:pt x="1886448" y="368608"/>
                    </a:lnTo>
                    <a:lnTo>
                      <a:pt x="1864832" y="320057"/>
                    </a:lnTo>
                    <a:lnTo>
                      <a:pt x="1924191" y="266016"/>
                    </a:lnTo>
                    <a:lnTo>
                      <a:pt x="1924191" y="206829"/>
                    </a:lnTo>
                    <a:lnTo>
                      <a:pt x="1859514" y="206829"/>
                    </a:lnTo>
                    <a:cubicBezTo>
                      <a:pt x="1859514" y="206829"/>
                      <a:pt x="1848706" y="244571"/>
                      <a:pt x="1832579" y="228273"/>
                    </a:cubicBezTo>
                    <a:cubicBezTo>
                      <a:pt x="1816453" y="211975"/>
                      <a:pt x="1757094" y="158278"/>
                      <a:pt x="1757094" y="158278"/>
                    </a:cubicBezTo>
                    <a:lnTo>
                      <a:pt x="1848706" y="120535"/>
                    </a:lnTo>
                    <a:cubicBezTo>
                      <a:pt x="1848706" y="120535"/>
                      <a:pt x="1843216" y="82792"/>
                      <a:pt x="1816281" y="77303"/>
                    </a:cubicBezTo>
                    <a:cubicBezTo>
                      <a:pt x="1789346" y="71813"/>
                      <a:pt x="1724669" y="39560"/>
                      <a:pt x="1686926" y="34242"/>
                    </a:cubicBezTo>
                    <a:cubicBezTo>
                      <a:pt x="1649184" y="28923"/>
                      <a:pt x="1676119" y="-3501"/>
                      <a:pt x="1633057" y="23433"/>
                    </a:cubicBezTo>
                    <a:lnTo>
                      <a:pt x="1589825" y="50368"/>
                    </a:lnTo>
                    <a:cubicBezTo>
                      <a:pt x="1589825" y="50368"/>
                      <a:pt x="1614186" y="74729"/>
                      <a:pt x="1614186" y="82792"/>
                    </a:cubicBezTo>
                    <a:cubicBezTo>
                      <a:pt x="1608992" y="104656"/>
                      <a:pt x="1602693" y="126243"/>
                      <a:pt x="1595315" y="147470"/>
                    </a:cubicBezTo>
                    <a:lnTo>
                      <a:pt x="1579017" y="155533"/>
                    </a:lnTo>
                    <a:lnTo>
                      <a:pt x="1560145" y="131343"/>
                    </a:lnTo>
                    <a:lnTo>
                      <a:pt x="1549509" y="152273"/>
                    </a:lnTo>
                    <a:cubicBezTo>
                      <a:pt x="1549509" y="152273"/>
                      <a:pt x="1544019" y="184698"/>
                      <a:pt x="1541274" y="198251"/>
                    </a:cubicBezTo>
                    <a:cubicBezTo>
                      <a:pt x="1538529" y="211804"/>
                      <a:pt x="1544019" y="227759"/>
                      <a:pt x="1533211" y="227759"/>
                    </a:cubicBezTo>
                    <a:cubicBezTo>
                      <a:pt x="1522403" y="227759"/>
                      <a:pt x="1506276" y="254865"/>
                      <a:pt x="1500958" y="227759"/>
                    </a:cubicBezTo>
                    <a:cubicBezTo>
                      <a:pt x="1498046" y="215359"/>
                      <a:pt x="1496209" y="202731"/>
                      <a:pt x="1495468" y="190016"/>
                    </a:cubicBezTo>
                    <a:lnTo>
                      <a:pt x="1495468" y="120535"/>
                    </a:lnTo>
                    <a:lnTo>
                      <a:pt x="1498213" y="93601"/>
                    </a:lnTo>
                    <a:lnTo>
                      <a:pt x="1476597" y="90856"/>
                    </a:lnTo>
                    <a:lnTo>
                      <a:pt x="1460470" y="96174"/>
                    </a:lnTo>
                    <a:lnTo>
                      <a:pt x="1436281" y="120535"/>
                    </a:lnTo>
                    <a:lnTo>
                      <a:pt x="1436281" y="174404"/>
                    </a:lnTo>
                    <a:lnTo>
                      <a:pt x="1425473" y="206829"/>
                    </a:lnTo>
                    <a:cubicBezTo>
                      <a:pt x="1410156" y="208375"/>
                      <a:pt x="1394689" y="207448"/>
                      <a:pt x="1379666" y="204084"/>
                    </a:cubicBezTo>
                    <a:cubicBezTo>
                      <a:pt x="1371432" y="198765"/>
                      <a:pt x="1363369" y="187957"/>
                      <a:pt x="1352561" y="187957"/>
                    </a:cubicBezTo>
                    <a:cubicBezTo>
                      <a:pt x="1336898" y="190939"/>
                      <a:pt x="1321559" y="195420"/>
                      <a:pt x="1306754" y="201339"/>
                    </a:cubicBezTo>
                    <a:cubicBezTo>
                      <a:pt x="1306755" y="201339"/>
                      <a:pt x="1293373" y="214892"/>
                      <a:pt x="1301436" y="220210"/>
                    </a:cubicBezTo>
                    <a:cubicBezTo>
                      <a:pt x="1308986" y="224244"/>
                      <a:pt x="1317165" y="226970"/>
                      <a:pt x="1325626" y="228273"/>
                    </a:cubicBezTo>
                    <a:lnTo>
                      <a:pt x="1347242" y="236508"/>
                    </a:lnTo>
                    <a:lnTo>
                      <a:pt x="1374177" y="244571"/>
                    </a:lnTo>
                    <a:cubicBezTo>
                      <a:pt x="1372459" y="253896"/>
                      <a:pt x="1373349" y="263513"/>
                      <a:pt x="1376750" y="272364"/>
                    </a:cubicBezTo>
                    <a:cubicBezTo>
                      <a:pt x="1380359" y="282730"/>
                      <a:pt x="1382158" y="293640"/>
                      <a:pt x="1382069" y="304617"/>
                    </a:cubicBezTo>
                    <a:cubicBezTo>
                      <a:pt x="1382069" y="304617"/>
                      <a:pt x="1374005" y="315425"/>
                      <a:pt x="1365942" y="315425"/>
                    </a:cubicBezTo>
                    <a:lnTo>
                      <a:pt x="1342439" y="315425"/>
                    </a:lnTo>
                    <a:cubicBezTo>
                      <a:pt x="1329736" y="314661"/>
                      <a:pt x="1317115" y="312883"/>
                      <a:pt x="1304696" y="310106"/>
                    </a:cubicBezTo>
                    <a:lnTo>
                      <a:pt x="1280335" y="310106"/>
                    </a:lnTo>
                    <a:lnTo>
                      <a:pt x="1275017" y="323488"/>
                    </a:lnTo>
                    <a:lnTo>
                      <a:pt x="1275017" y="347849"/>
                    </a:lnTo>
                    <a:lnTo>
                      <a:pt x="1307270" y="374784"/>
                    </a:lnTo>
                    <a:cubicBezTo>
                      <a:pt x="1307270" y="374784"/>
                      <a:pt x="1277590" y="366720"/>
                      <a:pt x="1269527" y="372039"/>
                    </a:cubicBezTo>
                    <a:cubicBezTo>
                      <a:pt x="1261464" y="377357"/>
                      <a:pt x="1237274" y="382847"/>
                      <a:pt x="1237274" y="393655"/>
                    </a:cubicBezTo>
                    <a:cubicBezTo>
                      <a:pt x="1235788" y="405342"/>
                      <a:pt x="1233086" y="416841"/>
                      <a:pt x="1229211" y="427966"/>
                    </a:cubicBezTo>
                    <a:lnTo>
                      <a:pt x="1210339" y="427966"/>
                    </a:lnTo>
                    <a:lnTo>
                      <a:pt x="1202105" y="382161"/>
                    </a:lnTo>
                    <a:cubicBezTo>
                      <a:pt x="1183233" y="384906"/>
                      <a:pt x="1164362" y="382161"/>
                      <a:pt x="1164362" y="390224"/>
                    </a:cubicBezTo>
                    <a:cubicBezTo>
                      <a:pt x="1164362" y="398287"/>
                      <a:pt x="1172597" y="411840"/>
                      <a:pt x="1164362" y="411840"/>
                    </a:cubicBezTo>
                    <a:cubicBezTo>
                      <a:pt x="1156127" y="411840"/>
                      <a:pt x="1145491" y="419903"/>
                      <a:pt x="1134854" y="409095"/>
                    </a:cubicBezTo>
                    <a:lnTo>
                      <a:pt x="1115983" y="390224"/>
                    </a:lnTo>
                    <a:lnTo>
                      <a:pt x="1113238" y="379416"/>
                    </a:lnTo>
                    <a:cubicBezTo>
                      <a:pt x="1113238" y="379416"/>
                      <a:pt x="1097111" y="384906"/>
                      <a:pt x="1097111" y="396571"/>
                    </a:cubicBezTo>
                    <a:cubicBezTo>
                      <a:pt x="1098793" y="407037"/>
                      <a:pt x="1102399" y="417100"/>
                      <a:pt x="1107748" y="426251"/>
                    </a:cubicBezTo>
                    <a:cubicBezTo>
                      <a:pt x="1107748" y="426251"/>
                      <a:pt x="1134854" y="447696"/>
                      <a:pt x="1126619" y="447696"/>
                    </a:cubicBezTo>
                    <a:cubicBezTo>
                      <a:pt x="1118384" y="447696"/>
                      <a:pt x="1113238" y="450441"/>
                      <a:pt x="1099685" y="450441"/>
                    </a:cubicBezTo>
                    <a:cubicBezTo>
                      <a:pt x="1086132" y="450441"/>
                      <a:pt x="1056624" y="445122"/>
                      <a:pt x="1056624" y="453185"/>
                    </a:cubicBezTo>
                    <a:cubicBezTo>
                      <a:pt x="1060318" y="464698"/>
                      <a:pt x="1065757" y="475575"/>
                      <a:pt x="1072750" y="485438"/>
                    </a:cubicBezTo>
                    <a:lnTo>
                      <a:pt x="1113238" y="515118"/>
                    </a:lnTo>
                    <a:cubicBezTo>
                      <a:pt x="1101629" y="521511"/>
                      <a:pt x="1088728" y="525205"/>
                      <a:pt x="1075495" y="525926"/>
                    </a:cubicBezTo>
                    <a:cubicBezTo>
                      <a:pt x="1056624" y="525926"/>
                      <a:pt x="1013391" y="520608"/>
                      <a:pt x="1013391" y="520608"/>
                    </a:cubicBezTo>
                    <a:cubicBezTo>
                      <a:pt x="1013391" y="520608"/>
                      <a:pt x="994691" y="512373"/>
                      <a:pt x="994691" y="523181"/>
                    </a:cubicBezTo>
                    <a:cubicBezTo>
                      <a:pt x="992864" y="539507"/>
                      <a:pt x="990114" y="555716"/>
                      <a:pt x="986457" y="571732"/>
                    </a:cubicBezTo>
                    <a:cubicBezTo>
                      <a:pt x="986457" y="571732"/>
                      <a:pt x="983883" y="585285"/>
                      <a:pt x="991947" y="585285"/>
                    </a:cubicBezTo>
                    <a:cubicBezTo>
                      <a:pt x="1002920" y="586988"/>
                      <a:pt x="1013716" y="589687"/>
                      <a:pt x="1024199" y="593348"/>
                    </a:cubicBezTo>
                    <a:cubicBezTo>
                      <a:pt x="1024199" y="593348"/>
                      <a:pt x="1026944" y="623028"/>
                      <a:pt x="1026944" y="631091"/>
                    </a:cubicBezTo>
                    <a:cubicBezTo>
                      <a:pt x="1026550" y="636827"/>
                      <a:pt x="1024722" y="642372"/>
                      <a:pt x="1021626" y="647217"/>
                    </a:cubicBezTo>
                    <a:lnTo>
                      <a:pt x="973075" y="647217"/>
                    </a:lnTo>
                    <a:cubicBezTo>
                      <a:pt x="965327" y="639656"/>
                      <a:pt x="958104" y="631574"/>
                      <a:pt x="951459" y="623027"/>
                    </a:cubicBezTo>
                    <a:cubicBezTo>
                      <a:pt x="946140" y="614964"/>
                      <a:pt x="924524" y="612219"/>
                      <a:pt x="913716" y="612219"/>
                    </a:cubicBezTo>
                    <a:lnTo>
                      <a:pt x="862249" y="612219"/>
                    </a:lnTo>
                    <a:cubicBezTo>
                      <a:pt x="862249" y="612219"/>
                      <a:pt x="880949" y="632635"/>
                      <a:pt x="891585" y="632635"/>
                    </a:cubicBezTo>
                    <a:lnTo>
                      <a:pt x="918691" y="632635"/>
                    </a:lnTo>
                    <a:lnTo>
                      <a:pt x="932073" y="640698"/>
                    </a:lnTo>
                    <a:lnTo>
                      <a:pt x="894330" y="670377"/>
                    </a:lnTo>
                    <a:lnTo>
                      <a:pt x="805463" y="670377"/>
                    </a:lnTo>
                    <a:lnTo>
                      <a:pt x="843206" y="702630"/>
                    </a:lnTo>
                    <a:cubicBezTo>
                      <a:pt x="843206" y="702630"/>
                      <a:pt x="848524" y="683759"/>
                      <a:pt x="853843" y="708120"/>
                    </a:cubicBezTo>
                    <a:cubicBezTo>
                      <a:pt x="855171" y="720954"/>
                      <a:pt x="865361" y="731072"/>
                      <a:pt x="878204" y="732310"/>
                    </a:cubicBezTo>
                    <a:lnTo>
                      <a:pt x="897075" y="721502"/>
                    </a:lnTo>
                    <a:lnTo>
                      <a:pt x="937563" y="699885"/>
                    </a:lnTo>
                    <a:lnTo>
                      <a:pt x="945626" y="683759"/>
                    </a:lnTo>
                    <a:lnTo>
                      <a:pt x="1002240" y="681014"/>
                    </a:lnTo>
                    <a:lnTo>
                      <a:pt x="1048046" y="694567"/>
                    </a:lnTo>
                    <a:lnTo>
                      <a:pt x="1034493" y="718414"/>
                    </a:lnTo>
                    <a:lnTo>
                      <a:pt x="1000181" y="735569"/>
                    </a:lnTo>
                    <a:lnTo>
                      <a:pt x="951630" y="746378"/>
                    </a:lnTo>
                    <a:cubicBezTo>
                      <a:pt x="951630" y="746378"/>
                      <a:pt x="965183" y="805565"/>
                      <a:pt x="954375" y="808310"/>
                    </a:cubicBezTo>
                    <a:cubicBezTo>
                      <a:pt x="943567" y="811055"/>
                      <a:pt x="892271" y="819118"/>
                      <a:pt x="886953" y="827181"/>
                    </a:cubicBezTo>
                    <a:cubicBezTo>
                      <a:pt x="881635" y="835244"/>
                      <a:pt x="873400" y="851371"/>
                      <a:pt x="873400" y="851371"/>
                    </a:cubicBezTo>
                    <a:lnTo>
                      <a:pt x="884208" y="864924"/>
                    </a:lnTo>
                    <a:lnTo>
                      <a:pt x="921951" y="862179"/>
                    </a:lnTo>
                    <a:lnTo>
                      <a:pt x="911143" y="875732"/>
                    </a:lnTo>
                    <a:lnTo>
                      <a:pt x="911143" y="899922"/>
                    </a:lnTo>
                    <a:lnTo>
                      <a:pt x="854529" y="929601"/>
                    </a:lnTo>
                    <a:cubicBezTo>
                      <a:pt x="854529" y="929601"/>
                      <a:pt x="849210" y="959281"/>
                      <a:pt x="854529" y="967344"/>
                    </a:cubicBezTo>
                    <a:cubicBezTo>
                      <a:pt x="859847" y="975407"/>
                      <a:pt x="876145" y="975407"/>
                      <a:pt x="876145" y="975407"/>
                    </a:cubicBezTo>
                    <a:cubicBezTo>
                      <a:pt x="884208" y="988960"/>
                      <a:pt x="910457" y="1002342"/>
                      <a:pt x="884208" y="1007831"/>
                    </a:cubicBezTo>
                    <a:cubicBezTo>
                      <a:pt x="864801" y="1012418"/>
                      <a:pt x="845895" y="1018912"/>
                      <a:pt x="827766" y="1027217"/>
                    </a:cubicBezTo>
                    <a:lnTo>
                      <a:pt x="781960" y="1070279"/>
                    </a:lnTo>
                    <a:cubicBezTo>
                      <a:pt x="781960" y="1070279"/>
                      <a:pt x="747648" y="1110766"/>
                      <a:pt x="747648" y="1118829"/>
                    </a:cubicBezTo>
                    <a:cubicBezTo>
                      <a:pt x="745656" y="1129039"/>
                      <a:pt x="747553" y="1139626"/>
                      <a:pt x="752967" y="1148509"/>
                    </a:cubicBezTo>
                    <a:cubicBezTo>
                      <a:pt x="759014" y="1157100"/>
                      <a:pt x="764459" y="1166100"/>
                      <a:pt x="769265" y="1175443"/>
                    </a:cubicBezTo>
                    <a:cubicBezTo>
                      <a:pt x="769265" y="1175443"/>
                      <a:pt x="798772" y="1170125"/>
                      <a:pt x="752967" y="1183507"/>
                    </a:cubicBezTo>
                    <a:cubicBezTo>
                      <a:pt x="707161" y="1196888"/>
                      <a:pt x="707161" y="1217818"/>
                      <a:pt x="707161" y="1217818"/>
                    </a:cubicBezTo>
                    <a:lnTo>
                      <a:pt x="731522" y="1247326"/>
                    </a:lnTo>
                    <a:lnTo>
                      <a:pt x="731522" y="1281638"/>
                    </a:lnTo>
                    <a:lnTo>
                      <a:pt x="712650" y="1313890"/>
                    </a:lnTo>
                    <a:lnTo>
                      <a:pt x="712650" y="1343570"/>
                    </a:lnTo>
                    <a:lnTo>
                      <a:pt x="726032" y="1365186"/>
                    </a:lnTo>
                    <a:cubicBezTo>
                      <a:pt x="726032" y="1365186"/>
                      <a:pt x="777499" y="1370504"/>
                      <a:pt x="731522" y="1386802"/>
                    </a:cubicBezTo>
                    <a:cubicBezTo>
                      <a:pt x="685545" y="1403100"/>
                      <a:pt x="653292" y="1410992"/>
                      <a:pt x="653292" y="1410992"/>
                    </a:cubicBezTo>
                    <a:lnTo>
                      <a:pt x="620867" y="1435182"/>
                    </a:lnTo>
                    <a:lnTo>
                      <a:pt x="620867" y="1454053"/>
                    </a:lnTo>
                    <a:lnTo>
                      <a:pt x="638023" y="1467606"/>
                    </a:lnTo>
                    <a:lnTo>
                      <a:pt x="629788" y="1510667"/>
                    </a:lnTo>
                    <a:lnTo>
                      <a:pt x="616407" y="1548410"/>
                    </a:lnTo>
                    <a:lnTo>
                      <a:pt x="586727" y="1551155"/>
                    </a:lnTo>
                    <a:lnTo>
                      <a:pt x="565111" y="1545836"/>
                    </a:lnTo>
                    <a:lnTo>
                      <a:pt x="535432" y="1594216"/>
                    </a:lnTo>
                    <a:lnTo>
                      <a:pt x="524795" y="1642766"/>
                    </a:lnTo>
                    <a:cubicBezTo>
                      <a:pt x="524795" y="1642766"/>
                      <a:pt x="538176" y="1661638"/>
                      <a:pt x="516560" y="1667128"/>
                    </a:cubicBezTo>
                    <a:lnTo>
                      <a:pt x="495115" y="1672446"/>
                    </a:lnTo>
                    <a:cubicBezTo>
                      <a:pt x="495115" y="1672446"/>
                      <a:pt x="459946" y="1664383"/>
                      <a:pt x="492370" y="1685999"/>
                    </a:cubicBezTo>
                    <a:cubicBezTo>
                      <a:pt x="524795" y="1707615"/>
                      <a:pt x="538176" y="1715679"/>
                      <a:pt x="538176" y="1715679"/>
                    </a:cubicBezTo>
                    <a:lnTo>
                      <a:pt x="586727" y="1710189"/>
                    </a:lnTo>
                    <a:cubicBezTo>
                      <a:pt x="586727" y="1710189"/>
                      <a:pt x="589472" y="1729060"/>
                      <a:pt x="575919" y="1734550"/>
                    </a:cubicBezTo>
                    <a:cubicBezTo>
                      <a:pt x="562366" y="1740040"/>
                      <a:pt x="527368" y="1750676"/>
                      <a:pt x="527368" y="1750676"/>
                    </a:cubicBezTo>
                    <a:lnTo>
                      <a:pt x="511242" y="1750676"/>
                    </a:lnTo>
                    <a:lnTo>
                      <a:pt x="484650" y="1730604"/>
                    </a:lnTo>
                    <a:lnTo>
                      <a:pt x="481905" y="1714477"/>
                    </a:lnTo>
                    <a:lnTo>
                      <a:pt x="441418" y="1711732"/>
                    </a:lnTo>
                    <a:lnTo>
                      <a:pt x="438673" y="1741412"/>
                    </a:lnTo>
                    <a:lnTo>
                      <a:pt x="425291" y="1763028"/>
                    </a:lnTo>
                    <a:lnTo>
                      <a:pt x="414483" y="1763028"/>
                    </a:lnTo>
                    <a:lnTo>
                      <a:pt x="395612" y="1760283"/>
                    </a:lnTo>
                    <a:lnTo>
                      <a:pt x="368678" y="1776410"/>
                    </a:lnTo>
                    <a:cubicBezTo>
                      <a:pt x="368678" y="1776410"/>
                      <a:pt x="365933" y="1779155"/>
                      <a:pt x="365933" y="1789963"/>
                    </a:cubicBezTo>
                    <a:cubicBezTo>
                      <a:pt x="365933" y="1800771"/>
                      <a:pt x="360614" y="1841430"/>
                      <a:pt x="360614" y="1841430"/>
                    </a:cubicBezTo>
                    <a:cubicBezTo>
                      <a:pt x="349856" y="1842896"/>
                      <a:pt x="338948" y="1842896"/>
                      <a:pt x="328190" y="1841430"/>
                    </a:cubicBezTo>
                    <a:cubicBezTo>
                      <a:pt x="320127" y="1841430"/>
                      <a:pt x="309318" y="1838857"/>
                      <a:pt x="295937" y="1838857"/>
                    </a:cubicBezTo>
                    <a:lnTo>
                      <a:pt x="274321" y="1838857"/>
                    </a:lnTo>
                    <a:lnTo>
                      <a:pt x="240009" y="1844175"/>
                    </a:lnTo>
                    <a:lnTo>
                      <a:pt x="229201" y="1860301"/>
                    </a:lnTo>
                    <a:lnTo>
                      <a:pt x="237264" y="1887408"/>
                    </a:lnTo>
                    <a:lnTo>
                      <a:pt x="264199" y="1900789"/>
                    </a:lnTo>
                    <a:lnTo>
                      <a:pt x="269517" y="1922405"/>
                    </a:lnTo>
                    <a:lnTo>
                      <a:pt x="266944" y="1938532"/>
                    </a:lnTo>
                    <a:lnTo>
                      <a:pt x="231774" y="1938532"/>
                    </a:lnTo>
                    <a:lnTo>
                      <a:pt x="210330" y="1941277"/>
                    </a:lnTo>
                    <a:lnTo>
                      <a:pt x="182709" y="1941277"/>
                    </a:lnTo>
                    <a:lnTo>
                      <a:pt x="171901" y="1957403"/>
                    </a:lnTo>
                    <a:lnTo>
                      <a:pt x="174474" y="1995146"/>
                    </a:lnTo>
                    <a:lnTo>
                      <a:pt x="161093" y="2011272"/>
                    </a:lnTo>
                    <a:lnTo>
                      <a:pt x="134158" y="2011272"/>
                    </a:lnTo>
                    <a:lnTo>
                      <a:pt x="77544" y="2005954"/>
                    </a:lnTo>
                    <a:lnTo>
                      <a:pt x="53183" y="2000636"/>
                    </a:lnTo>
                    <a:lnTo>
                      <a:pt x="42375" y="2008699"/>
                    </a:lnTo>
                    <a:lnTo>
                      <a:pt x="42375" y="2032888"/>
                    </a:lnTo>
                    <a:lnTo>
                      <a:pt x="61246" y="2046442"/>
                    </a:lnTo>
                    <a:lnTo>
                      <a:pt x="90926" y="2067886"/>
                    </a:lnTo>
                    <a:lnTo>
                      <a:pt x="47864" y="2076121"/>
                    </a:lnTo>
                    <a:lnTo>
                      <a:pt x="42375" y="2108374"/>
                    </a:lnTo>
                    <a:lnTo>
                      <a:pt x="42375" y="2119182"/>
                    </a:lnTo>
                    <a:lnTo>
                      <a:pt x="53183" y="2138053"/>
                    </a:lnTo>
                    <a:lnTo>
                      <a:pt x="58673" y="2156925"/>
                    </a:lnTo>
                    <a:lnTo>
                      <a:pt x="12867" y="2162243"/>
                    </a:lnTo>
                    <a:lnTo>
                      <a:pt x="18185" y="2194668"/>
                    </a:lnTo>
                    <a:lnTo>
                      <a:pt x="69652" y="2202731"/>
                    </a:lnTo>
                    <a:lnTo>
                      <a:pt x="93842" y="2235155"/>
                    </a:lnTo>
                    <a:lnTo>
                      <a:pt x="29165" y="2235155"/>
                    </a:lnTo>
                    <a:lnTo>
                      <a:pt x="29165" y="2262090"/>
                    </a:lnTo>
                    <a:cubicBezTo>
                      <a:pt x="27969" y="2272700"/>
                      <a:pt x="24265" y="2282874"/>
                      <a:pt x="18357" y="2291769"/>
                    </a:cubicBezTo>
                    <a:lnTo>
                      <a:pt x="15612" y="2313214"/>
                    </a:lnTo>
                    <a:lnTo>
                      <a:pt x="31910" y="2318704"/>
                    </a:lnTo>
                    <a:lnTo>
                      <a:pt x="61418" y="2310640"/>
                    </a:lnTo>
                    <a:lnTo>
                      <a:pt x="66907" y="2332085"/>
                    </a:lnTo>
                    <a:lnTo>
                      <a:pt x="48036" y="2345638"/>
                    </a:lnTo>
                    <a:lnTo>
                      <a:pt x="42546" y="2369828"/>
                    </a:lnTo>
                    <a:lnTo>
                      <a:pt x="48036" y="2386984"/>
                    </a:lnTo>
                    <a:cubicBezTo>
                      <a:pt x="58328" y="2390502"/>
                      <a:pt x="68265" y="2394982"/>
                      <a:pt x="77716" y="2400365"/>
                    </a:cubicBezTo>
                    <a:cubicBezTo>
                      <a:pt x="91097" y="2408428"/>
                      <a:pt x="66907" y="2392302"/>
                      <a:pt x="91097" y="2408428"/>
                    </a:cubicBezTo>
                    <a:lnTo>
                      <a:pt x="115458" y="2424726"/>
                    </a:lnTo>
                    <a:cubicBezTo>
                      <a:pt x="115458" y="2424726"/>
                      <a:pt x="142393" y="2392302"/>
                      <a:pt x="145138" y="2400365"/>
                    </a:cubicBezTo>
                    <a:cubicBezTo>
                      <a:pt x="146858" y="2407441"/>
                      <a:pt x="147722" y="2414699"/>
                      <a:pt x="147711" y="2421981"/>
                    </a:cubicBezTo>
                    <a:lnTo>
                      <a:pt x="131585" y="2430045"/>
                    </a:lnTo>
                    <a:lnTo>
                      <a:pt x="112714" y="2443598"/>
                    </a:lnTo>
                    <a:lnTo>
                      <a:pt x="99160" y="2459724"/>
                    </a:lnTo>
                    <a:lnTo>
                      <a:pt x="96587" y="2470532"/>
                    </a:lnTo>
                    <a:lnTo>
                      <a:pt x="99160" y="2481340"/>
                    </a:lnTo>
                    <a:lnTo>
                      <a:pt x="99160" y="2497467"/>
                    </a:lnTo>
                    <a:lnTo>
                      <a:pt x="88524" y="2508275"/>
                    </a:lnTo>
                    <a:lnTo>
                      <a:pt x="45291" y="2524401"/>
                    </a:lnTo>
                    <a:lnTo>
                      <a:pt x="45291" y="2571237"/>
                    </a:lnTo>
                    <a:lnTo>
                      <a:pt x="56099" y="2582045"/>
                    </a:lnTo>
                    <a:lnTo>
                      <a:pt x="90411" y="2579300"/>
                    </a:lnTo>
                    <a:lnTo>
                      <a:pt x="138962" y="2571237"/>
                    </a:lnTo>
                    <a:lnTo>
                      <a:pt x="138962" y="2641404"/>
                    </a:lnTo>
                    <a:lnTo>
                      <a:pt x="133643" y="2662848"/>
                    </a:lnTo>
                    <a:lnTo>
                      <a:pt x="77029" y="2649467"/>
                    </a:lnTo>
                    <a:lnTo>
                      <a:pt x="50095" y="2635914"/>
                    </a:lnTo>
                    <a:lnTo>
                      <a:pt x="52668" y="2679146"/>
                    </a:lnTo>
                    <a:lnTo>
                      <a:pt x="69824" y="2706081"/>
                    </a:lnTo>
                    <a:lnTo>
                      <a:pt x="99332" y="2727526"/>
                    </a:lnTo>
                    <a:lnTo>
                      <a:pt x="131756" y="2754632"/>
                    </a:lnTo>
                    <a:lnTo>
                      <a:pt x="153373" y="2776076"/>
                    </a:lnTo>
                    <a:lnTo>
                      <a:pt x="161436" y="2808501"/>
                    </a:lnTo>
                    <a:cubicBezTo>
                      <a:pt x="161436" y="2808501"/>
                      <a:pt x="142564" y="2816564"/>
                      <a:pt x="161436" y="2819309"/>
                    </a:cubicBezTo>
                    <a:cubicBezTo>
                      <a:pt x="175605" y="2822346"/>
                      <a:pt x="190015" y="2824126"/>
                      <a:pt x="204497" y="2824627"/>
                    </a:cubicBezTo>
                    <a:cubicBezTo>
                      <a:pt x="218148" y="2825029"/>
                      <a:pt x="231719" y="2826869"/>
                      <a:pt x="244984" y="2830117"/>
                    </a:cubicBezTo>
                    <a:lnTo>
                      <a:pt x="277409" y="2832691"/>
                    </a:lnTo>
                    <a:cubicBezTo>
                      <a:pt x="290234" y="2833946"/>
                      <a:pt x="303173" y="2832123"/>
                      <a:pt x="315151" y="2827372"/>
                    </a:cubicBezTo>
                    <a:cubicBezTo>
                      <a:pt x="339341" y="2819309"/>
                      <a:pt x="363531" y="2808501"/>
                      <a:pt x="363531" y="2808501"/>
                    </a:cubicBezTo>
                    <a:lnTo>
                      <a:pt x="409508" y="2762695"/>
                    </a:lnTo>
                    <a:cubicBezTo>
                      <a:pt x="409508" y="2762695"/>
                      <a:pt x="441761" y="2668338"/>
                      <a:pt x="457887" y="2662848"/>
                    </a:cubicBezTo>
                    <a:cubicBezTo>
                      <a:pt x="476039" y="2653928"/>
                      <a:pt x="494995" y="2646748"/>
                      <a:pt x="514502" y="2641404"/>
                    </a:cubicBezTo>
                    <a:cubicBezTo>
                      <a:pt x="541608" y="2635914"/>
                      <a:pt x="587414" y="2622532"/>
                      <a:pt x="587414" y="2622532"/>
                    </a:cubicBezTo>
                    <a:lnTo>
                      <a:pt x="587414" y="2503815"/>
                    </a:lnTo>
                    <a:lnTo>
                      <a:pt x="600795" y="2498496"/>
                    </a:lnTo>
                    <a:cubicBezTo>
                      <a:pt x="600795" y="2498496"/>
                      <a:pt x="625156" y="2514623"/>
                      <a:pt x="627729" y="2530749"/>
                    </a:cubicBezTo>
                    <a:cubicBezTo>
                      <a:pt x="630303" y="2546875"/>
                      <a:pt x="633219" y="2582216"/>
                      <a:pt x="633219" y="2582216"/>
                    </a:cubicBezTo>
                    <a:lnTo>
                      <a:pt x="646601" y="2601088"/>
                    </a:lnTo>
                    <a:cubicBezTo>
                      <a:pt x="657409" y="2611896"/>
                      <a:pt x="665472" y="2606406"/>
                      <a:pt x="668217" y="2617214"/>
                    </a:cubicBezTo>
                    <a:lnTo>
                      <a:pt x="695152" y="2625277"/>
                    </a:lnTo>
                    <a:lnTo>
                      <a:pt x="716768" y="2644149"/>
                    </a:lnTo>
                    <a:lnTo>
                      <a:pt x="751079" y="2598343"/>
                    </a:lnTo>
                    <a:lnTo>
                      <a:pt x="734953" y="2557855"/>
                    </a:lnTo>
                    <a:lnTo>
                      <a:pt x="729635" y="2495923"/>
                    </a:lnTo>
                    <a:cubicBezTo>
                      <a:pt x="729635" y="2495923"/>
                      <a:pt x="745761" y="2461611"/>
                      <a:pt x="748506" y="2452862"/>
                    </a:cubicBezTo>
                    <a:cubicBezTo>
                      <a:pt x="751251" y="2444112"/>
                      <a:pt x="769951" y="2433990"/>
                      <a:pt x="769951" y="2433990"/>
                    </a:cubicBezTo>
                    <a:cubicBezTo>
                      <a:pt x="769951" y="2433990"/>
                      <a:pt x="804262" y="2326081"/>
                      <a:pt x="799630" y="2318018"/>
                    </a:cubicBezTo>
                    <a:cubicBezTo>
                      <a:pt x="794998" y="2309954"/>
                      <a:pt x="772696" y="2269467"/>
                      <a:pt x="772696" y="2269467"/>
                    </a:cubicBezTo>
                    <a:lnTo>
                      <a:pt x="753824" y="2223661"/>
                    </a:lnTo>
                    <a:lnTo>
                      <a:pt x="786249" y="2223661"/>
                    </a:lnTo>
                    <a:lnTo>
                      <a:pt x="802375" y="2153494"/>
                    </a:lnTo>
                    <a:lnTo>
                      <a:pt x="802375" y="2115751"/>
                    </a:lnTo>
                    <a:lnTo>
                      <a:pt x="732208" y="2069945"/>
                    </a:lnTo>
                    <a:lnTo>
                      <a:pt x="749364" y="2035633"/>
                    </a:lnTo>
                    <a:lnTo>
                      <a:pt x="706131" y="1812608"/>
                    </a:lnTo>
                    <a:lnTo>
                      <a:pt x="719684" y="1739696"/>
                    </a:lnTo>
                    <a:lnTo>
                      <a:pt x="727748" y="1675019"/>
                    </a:lnTo>
                    <a:lnTo>
                      <a:pt x="746619" y="1640708"/>
                    </a:lnTo>
                    <a:lnTo>
                      <a:pt x="787107" y="1621836"/>
                    </a:lnTo>
                    <a:lnTo>
                      <a:pt x="896389" y="1621836"/>
                    </a:lnTo>
                    <a:cubicBezTo>
                      <a:pt x="898936" y="1597679"/>
                      <a:pt x="899853" y="1573377"/>
                      <a:pt x="899134" y="1549096"/>
                    </a:cubicBezTo>
                    <a:cubicBezTo>
                      <a:pt x="896389" y="1531940"/>
                      <a:pt x="872028" y="1527480"/>
                      <a:pt x="872028" y="1527480"/>
                    </a:cubicBezTo>
                    <a:lnTo>
                      <a:pt x="847838" y="1481674"/>
                    </a:lnTo>
                    <a:lnTo>
                      <a:pt x="907197" y="1357638"/>
                    </a:lnTo>
                    <a:lnTo>
                      <a:pt x="872885" y="1211985"/>
                    </a:lnTo>
                    <a:lnTo>
                      <a:pt x="926926" y="1190540"/>
                    </a:lnTo>
                    <a:cubicBezTo>
                      <a:pt x="926926" y="1190540"/>
                      <a:pt x="948371" y="1182477"/>
                      <a:pt x="956434" y="1179732"/>
                    </a:cubicBezTo>
                    <a:cubicBezTo>
                      <a:pt x="964497" y="1176987"/>
                      <a:pt x="956434" y="1158116"/>
                      <a:pt x="956434" y="1158116"/>
                    </a:cubicBezTo>
                    <a:lnTo>
                      <a:pt x="937734" y="1139245"/>
                    </a:lnTo>
                    <a:lnTo>
                      <a:pt x="940308" y="1106992"/>
                    </a:lnTo>
                    <a:lnTo>
                      <a:pt x="985942" y="1061529"/>
                    </a:lnTo>
                    <a:cubicBezTo>
                      <a:pt x="993657" y="1046887"/>
                      <a:pt x="999975" y="1031551"/>
                      <a:pt x="1004813" y="1015723"/>
                    </a:cubicBezTo>
                    <a:cubicBezTo>
                      <a:pt x="1005123" y="1005763"/>
                      <a:pt x="1004260" y="995802"/>
                      <a:pt x="1002240" y="986044"/>
                    </a:cubicBezTo>
                    <a:cubicBezTo>
                      <a:pt x="999495" y="975236"/>
                      <a:pt x="980624" y="918621"/>
                      <a:pt x="980624" y="918621"/>
                    </a:cubicBezTo>
                    <a:lnTo>
                      <a:pt x="1021111" y="813457"/>
                    </a:lnTo>
                    <a:lnTo>
                      <a:pt x="1072579" y="797330"/>
                    </a:lnTo>
                    <a:cubicBezTo>
                      <a:pt x="1087039" y="797547"/>
                      <a:pt x="1101494" y="796629"/>
                      <a:pt x="1115811" y="794585"/>
                    </a:cubicBezTo>
                    <a:cubicBezTo>
                      <a:pt x="1123874" y="792012"/>
                      <a:pt x="1115811" y="778459"/>
                      <a:pt x="1115811" y="778459"/>
                    </a:cubicBezTo>
                    <a:lnTo>
                      <a:pt x="1115811" y="724418"/>
                    </a:lnTo>
                    <a:lnTo>
                      <a:pt x="1129193" y="683931"/>
                    </a:lnTo>
                    <a:cubicBezTo>
                      <a:pt x="1134682" y="667804"/>
                      <a:pt x="1169680" y="683931"/>
                      <a:pt x="1169680" y="683931"/>
                    </a:cubicBezTo>
                    <a:lnTo>
                      <a:pt x="1239676" y="694739"/>
                    </a:lnTo>
                    <a:lnTo>
                      <a:pt x="1255974" y="683931"/>
                    </a:lnTo>
                    <a:lnTo>
                      <a:pt x="1250484" y="630061"/>
                    </a:lnTo>
                    <a:lnTo>
                      <a:pt x="1229039" y="592319"/>
                    </a:lnTo>
                    <a:lnTo>
                      <a:pt x="1218231" y="549086"/>
                    </a:lnTo>
                    <a:lnTo>
                      <a:pt x="1282908" y="541023"/>
                    </a:lnTo>
                    <a:lnTo>
                      <a:pt x="1309843" y="565384"/>
                    </a:lnTo>
                    <a:lnTo>
                      <a:pt x="1304525" y="524897"/>
                    </a:lnTo>
                    <a:lnTo>
                      <a:pt x="1285653" y="508770"/>
                    </a:lnTo>
                    <a:lnTo>
                      <a:pt x="1296290" y="489899"/>
                    </a:lnTo>
                    <a:lnTo>
                      <a:pt x="1339522" y="479091"/>
                    </a:lnTo>
                    <a:cubicBezTo>
                      <a:pt x="1339522" y="479091"/>
                      <a:pt x="1369202" y="513402"/>
                      <a:pt x="1377265" y="524897"/>
                    </a:cubicBezTo>
                    <a:cubicBezTo>
                      <a:pt x="1387333" y="542287"/>
                      <a:pt x="1396328" y="560277"/>
                      <a:pt x="1404200" y="578766"/>
                    </a:cubicBezTo>
                    <a:cubicBezTo>
                      <a:pt x="1409518" y="589574"/>
                      <a:pt x="1425816" y="578766"/>
                      <a:pt x="1436624" y="578766"/>
                    </a:cubicBezTo>
                    <a:cubicBezTo>
                      <a:pt x="1452887" y="576977"/>
                      <a:pt x="1469038" y="574285"/>
                      <a:pt x="1485003" y="570702"/>
                    </a:cubicBezTo>
                    <a:cubicBezTo>
                      <a:pt x="1501301" y="567958"/>
                      <a:pt x="1498556" y="554576"/>
                      <a:pt x="1498556" y="554576"/>
                    </a:cubicBezTo>
                    <a:lnTo>
                      <a:pt x="1503875" y="530215"/>
                    </a:lnTo>
                    <a:lnTo>
                      <a:pt x="1565464" y="551831"/>
                    </a:lnTo>
                    <a:lnTo>
                      <a:pt x="1605951" y="578766"/>
                    </a:lnTo>
                    <a:lnTo>
                      <a:pt x="1630141" y="527298"/>
                    </a:lnTo>
                    <a:lnTo>
                      <a:pt x="1632886" y="446323"/>
                    </a:lnTo>
                    <a:lnTo>
                      <a:pt x="1611270" y="414070"/>
                    </a:lnTo>
                    <a:lnTo>
                      <a:pt x="1635459" y="357456"/>
                    </a:lnTo>
                    <a:lnTo>
                      <a:pt x="1640949" y="298097"/>
                    </a:lnTo>
                    <a:lnTo>
                      <a:pt x="1697563" y="265673"/>
                    </a:lnTo>
                    <a:lnTo>
                      <a:pt x="1738051" y="231361"/>
                    </a:lnTo>
                    <a:lnTo>
                      <a:pt x="1778539" y="272364"/>
                    </a:lnTo>
                    <a:lnTo>
                      <a:pt x="1835152" y="288490"/>
                    </a:lnTo>
                    <a:lnTo>
                      <a:pt x="1832579" y="36397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F1D8C5C2-688E-4617-BEF3-B486BA9B754F}"/>
                  </a:ext>
                </a:extLst>
              </p:cNvPr>
              <p:cNvSpPr/>
              <p:nvPr/>
            </p:nvSpPr>
            <p:spPr>
              <a:xfrm>
                <a:off x="12060737" y="-4530409"/>
                <a:ext cx="5388560" cy="8633943"/>
              </a:xfrm>
              <a:custGeom>
                <a:avLst/>
                <a:gdLst>
                  <a:gd name="connsiteX0" fmla="*/ 13278 w 3019414"/>
                  <a:gd name="connsiteY0" fmla="*/ 424434 h 4837926"/>
                  <a:gd name="connsiteX1" fmla="*/ 34894 w 3019414"/>
                  <a:gd name="connsiteY1" fmla="*/ 472985 h 4837926"/>
                  <a:gd name="connsiteX2" fmla="*/ 18767 w 3019414"/>
                  <a:gd name="connsiteY2" fmla="*/ 516045 h 4837926"/>
                  <a:gd name="connsiteX3" fmla="*/ 13278 w 3019414"/>
                  <a:gd name="connsiteY3" fmla="*/ 580723 h 4837926"/>
                  <a:gd name="connsiteX4" fmla="*/ 45703 w 3019414"/>
                  <a:gd name="connsiteY4" fmla="*/ 640082 h 4837926"/>
                  <a:gd name="connsiteX5" fmla="*/ 185865 w 3019414"/>
                  <a:gd name="connsiteY5" fmla="*/ 753310 h 4837926"/>
                  <a:gd name="connsiteX6" fmla="*/ 169738 w 3019414"/>
                  <a:gd name="connsiteY6" fmla="*/ 909599 h 4837926"/>
                  <a:gd name="connsiteX7" fmla="*/ 326027 w 3019414"/>
                  <a:gd name="connsiteY7" fmla="*/ 1103802 h 4837926"/>
                  <a:gd name="connsiteX8" fmla="*/ 326027 w 3019414"/>
                  <a:gd name="connsiteY8" fmla="*/ 1200218 h 4837926"/>
                  <a:gd name="connsiteX9" fmla="*/ 374578 w 3019414"/>
                  <a:gd name="connsiteY9" fmla="*/ 1237960 h 4837926"/>
                  <a:gd name="connsiteX10" fmla="*/ 466190 w 3019414"/>
                  <a:gd name="connsiteY10" fmla="*/ 1361996 h 4837926"/>
                  <a:gd name="connsiteX11" fmla="*/ 466190 w 3019414"/>
                  <a:gd name="connsiteY11" fmla="*/ 1421355 h 4837926"/>
                  <a:gd name="connsiteX12" fmla="*/ 547165 w 3019414"/>
                  <a:gd name="connsiteY12" fmla="*/ 1486033 h 4837926"/>
                  <a:gd name="connsiteX13" fmla="*/ 622651 w 3019414"/>
                  <a:gd name="connsiteY13" fmla="*/ 1550710 h 4837926"/>
                  <a:gd name="connsiteX14" fmla="*/ 671030 w 3019414"/>
                  <a:gd name="connsiteY14" fmla="*/ 1653644 h 4837926"/>
                  <a:gd name="connsiteX15" fmla="*/ 497414 w 3019414"/>
                  <a:gd name="connsiteY15" fmla="*/ 2126629 h 4837926"/>
                  <a:gd name="connsiteX16" fmla="*/ 544420 w 3019414"/>
                  <a:gd name="connsiteY16" fmla="*/ 2090602 h 4837926"/>
                  <a:gd name="connsiteX17" fmla="*/ 578732 w 3019414"/>
                  <a:gd name="connsiteY17" fmla="*/ 2112218 h 4837926"/>
                  <a:gd name="connsiteX18" fmla="*/ 597603 w 3019414"/>
                  <a:gd name="connsiteY18" fmla="*/ 2149961 h 4837926"/>
                  <a:gd name="connsiteX19" fmla="*/ 608411 w 3019414"/>
                  <a:gd name="connsiteY19" fmla="*/ 2158024 h 4837926"/>
                  <a:gd name="connsiteX20" fmla="*/ 711346 w 3019414"/>
                  <a:gd name="connsiteY20" fmla="*/ 2158024 h 4837926"/>
                  <a:gd name="connsiteX21" fmla="*/ 745658 w 3019414"/>
                  <a:gd name="connsiteY21" fmla="*/ 2179640 h 4837926"/>
                  <a:gd name="connsiteX22" fmla="*/ 651301 w 3019414"/>
                  <a:gd name="connsiteY22" fmla="*/ 2213952 h 4837926"/>
                  <a:gd name="connsiteX23" fmla="*/ 575815 w 3019414"/>
                  <a:gd name="connsiteY23" fmla="*/ 2246205 h 4837926"/>
                  <a:gd name="connsiteX24" fmla="*/ 548881 w 3019414"/>
                  <a:gd name="connsiteY24" fmla="*/ 2286692 h 4837926"/>
                  <a:gd name="connsiteX25" fmla="*/ 521946 w 3019414"/>
                  <a:gd name="connsiteY25" fmla="*/ 2311053 h 4837926"/>
                  <a:gd name="connsiteX26" fmla="*/ 527436 w 3019414"/>
                  <a:gd name="connsiteY26" fmla="*/ 2340561 h 4837926"/>
                  <a:gd name="connsiteX27" fmla="*/ 584050 w 3019414"/>
                  <a:gd name="connsiteY27" fmla="*/ 2348796 h 4837926"/>
                  <a:gd name="connsiteX28" fmla="*/ 584050 w 3019414"/>
                  <a:gd name="connsiteY28" fmla="*/ 2375731 h 4837926"/>
                  <a:gd name="connsiteX29" fmla="*/ 540818 w 3019414"/>
                  <a:gd name="connsiteY29" fmla="*/ 2424282 h 4837926"/>
                  <a:gd name="connsiteX30" fmla="*/ 520231 w 3019414"/>
                  <a:gd name="connsiteY30" fmla="*/ 2543342 h 4837926"/>
                  <a:gd name="connsiteX31" fmla="*/ 623165 w 3019414"/>
                  <a:gd name="connsiteY31" fmla="*/ 2661889 h 4837926"/>
                  <a:gd name="connsiteX32" fmla="*/ 612357 w 3019414"/>
                  <a:gd name="connsiteY32" fmla="*/ 2732056 h 4837926"/>
                  <a:gd name="connsiteX33" fmla="*/ 650100 w 3019414"/>
                  <a:gd name="connsiteY33" fmla="*/ 2764480 h 4837926"/>
                  <a:gd name="connsiteX34" fmla="*/ 650100 w 3019414"/>
                  <a:gd name="connsiteY34" fmla="*/ 2845284 h 4837926"/>
                  <a:gd name="connsiteX35" fmla="*/ 682353 w 3019414"/>
                  <a:gd name="connsiteY35" fmla="*/ 2856092 h 4837926"/>
                  <a:gd name="connsiteX36" fmla="*/ 720095 w 3019414"/>
                  <a:gd name="connsiteY36" fmla="*/ 2861411 h 4837926"/>
                  <a:gd name="connsiteX37" fmla="*/ 720095 w 3019414"/>
                  <a:gd name="connsiteY37" fmla="*/ 2920769 h 4837926"/>
                  <a:gd name="connsiteX38" fmla="*/ 736393 w 3019414"/>
                  <a:gd name="connsiteY38" fmla="*/ 2980128 h 4837926"/>
                  <a:gd name="connsiteX39" fmla="*/ 790262 w 3019414"/>
                  <a:gd name="connsiteY39" fmla="*/ 3001573 h 4837926"/>
                  <a:gd name="connsiteX40" fmla="*/ 828005 w 3019414"/>
                  <a:gd name="connsiteY40" fmla="*/ 2985447 h 4837926"/>
                  <a:gd name="connsiteX41" fmla="*/ 849450 w 3019414"/>
                  <a:gd name="connsiteY41" fmla="*/ 2990937 h 4837926"/>
                  <a:gd name="connsiteX42" fmla="*/ 876556 w 3019414"/>
                  <a:gd name="connsiteY42" fmla="*/ 3007063 h 4837926"/>
                  <a:gd name="connsiteX43" fmla="*/ 892682 w 3019414"/>
                  <a:gd name="connsiteY43" fmla="*/ 2974638 h 4837926"/>
                  <a:gd name="connsiteX44" fmla="*/ 919617 w 3019414"/>
                  <a:gd name="connsiteY44" fmla="*/ 2974638 h 4837926"/>
                  <a:gd name="connsiteX45" fmla="*/ 962678 w 3019414"/>
                  <a:gd name="connsiteY45" fmla="*/ 3017871 h 4837926"/>
                  <a:gd name="connsiteX46" fmla="*/ 1016718 w 3019414"/>
                  <a:gd name="connsiteY46" fmla="*/ 2974638 h 4837926"/>
                  <a:gd name="connsiteX47" fmla="*/ 1092204 w 3019414"/>
                  <a:gd name="connsiteY47" fmla="*/ 2985447 h 4837926"/>
                  <a:gd name="connsiteX48" fmla="*/ 1124457 w 3019414"/>
                  <a:gd name="connsiteY48" fmla="*/ 3001573 h 4837926"/>
                  <a:gd name="connsiteX49" fmla="*/ 1097522 w 3019414"/>
                  <a:gd name="connsiteY49" fmla="*/ 3055614 h 4837926"/>
                  <a:gd name="connsiteX50" fmla="*/ 1119138 w 3019414"/>
                  <a:gd name="connsiteY50" fmla="*/ 3093357 h 4837926"/>
                  <a:gd name="connsiteX51" fmla="*/ 1124457 w 3019414"/>
                  <a:gd name="connsiteY51" fmla="*/ 3136417 h 4837926"/>
                  <a:gd name="connsiteX52" fmla="*/ 1194624 w 3019414"/>
                  <a:gd name="connsiteY52" fmla="*/ 3163352 h 4837926"/>
                  <a:gd name="connsiteX53" fmla="*/ 1221558 w 3019414"/>
                  <a:gd name="connsiteY53" fmla="*/ 3228029 h 4837926"/>
                  <a:gd name="connsiteX54" fmla="*/ 1270109 w 3019414"/>
                  <a:gd name="connsiteY54" fmla="*/ 3245185 h 4837926"/>
                  <a:gd name="connsiteX55" fmla="*/ 1297044 w 3019414"/>
                  <a:gd name="connsiteY55" fmla="*/ 3282928 h 4837926"/>
                  <a:gd name="connsiteX56" fmla="*/ 1323978 w 3019414"/>
                  <a:gd name="connsiteY56" fmla="*/ 3315181 h 4837926"/>
                  <a:gd name="connsiteX57" fmla="*/ 1350913 w 3019414"/>
                  <a:gd name="connsiteY57" fmla="*/ 3320670 h 4837926"/>
                  <a:gd name="connsiteX58" fmla="*/ 1383337 w 3019414"/>
                  <a:gd name="connsiteY58" fmla="*/ 3299054 h 4837926"/>
                  <a:gd name="connsiteX59" fmla="*/ 1437207 w 3019414"/>
                  <a:gd name="connsiteY59" fmla="*/ 3325989 h 4837926"/>
                  <a:gd name="connsiteX60" fmla="*/ 1437207 w 3019414"/>
                  <a:gd name="connsiteY60" fmla="*/ 3379000 h 4837926"/>
                  <a:gd name="connsiteX61" fmla="*/ 1388655 w 3019414"/>
                  <a:gd name="connsiteY61" fmla="*/ 3400616 h 4837926"/>
                  <a:gd name="connsiteX62" fmla="*/ 1345594 w 3019414"/>
                  <a:gd name="connsiteY62" fmla="*/ 3416743 h 4837926"/>
                  <a:gd name="connsiteX63" fmla="*/ 1356402 w 3019414"/>
                  <a:gd name="connsiteY63" fmla="*/ 3508526 h 4837926"/>
                  <a:gd name="connsiteX64" fmla="*/ 1421080 w 3019414"/>
                  <a:gd name="connsiteY64" fmla="*/ 3621754 h 4837926"/>
                  <a:gd name="connsiteX65" fmla="*/ 1491075 w 3019414"/>
                  <a:gd name="connsiteY65" fmla="*/ 3637880 h 4837926"/>
                  <a:gd name="connsiteX66" fmla="*/ 1496565 w 3019414"/>
                  <a:gd name="connsiteY66" fmla="*/ 3573203 h 4837926"/>
                  <a:gd name="connsiteX67" fmla="*/ 1555924 w 3019414"/>
                  <a:gd name="connsiteY67" fmla="*/ 3567713 h 4837926"/>
                  <a:gd name="connsiteX68" fmla="*/ 1566561 w 3019414"/>
                  <a:gd name="connsiteY68" fmla="*/ 3540779 h 4837926"/>
                  <a:gd name="connsiteX69" fmla="*/ 1604303 w 3019414"/>
                  <a:gd name="connsiteY69" fmla="*/ 3524653 h 4837926"/>
                  <a:gd name="connsiteX70" fmla="*/ 1652854 w 3019414"/>
                  <a:gd name="connsiteY70" fmla="*/ 3497718 h 4837926"/>
                  <a:gd name="connsiteX71" fmla="*/ 1712213 w 3019414"/>
                  <a:gd name="connsiteY71" fmla="*/ 3513844 h 4837926"/>
                  <a:gd name="connsiteX72" fmla="*/ 1723021 w 3019414"/>
                  <a:gd name="connsiteY72" fmla="*/ 3535461 h 4837926"/>
                  <a:gd name="connsiteX73" fmla="*/ 1755274 w 3019414"/>
                  <a:gd name="connsiteY73" fmla="*/ 3654007 h 4837926"/>
                  <a:gd name="connsiteX74" fmla="*/ 1772430 w 3019414"/>
                  <a:gd name="connsiteY74" fmla="*/ 3691750 h 4837926"/>
                  <a:gd name="connsiteX75" fmla="*/ 1853234 w 3019414"/>
                  <a:gd name="connsiteY75" fmla="*/ 3680942 h 4837926"/>
                  <a:gd name="connsiteX76" fmla="*/ 1907103 w 3019414"/>
                  <a:gd name="connsiteY76" fmla="*/ 3691750 h 4837926"/>
                  <a:gd name="connsiteX77" fmla="*/ 1944846 w 3019414"/>
                  <a:gd name="connsiteY77" fmla="*/ 3745619 h 4837926"/>
                  <a:gd name="connsiteX78" fmla="*/ 1966462 w 3019414"/>
                  <a:gd name="connsiteY78" fmla="*/ 3778043 h 4837926"/>
                  <a:gd name="connsiteX79" fmla="*/ 2155175 w 3019414"/>
                  <a:gd name="connsiteY79" fmla="*/ 3788851 h 4837926"/>
                  <a:gd name="connsiteX80" fmla="*/ 2187600 w 3019414"/>
                  <a:gd name="connsiteY80" fmla="*/ 3756427 h 4837926"/>
                  <a:gd name="connsiteX81" fmla="*/ 2263085 w 3019414"/>
                  <a:gd name="connsiteY81" fmla="*/ 3783362 h 4837926"/>
                  <a:gd name="connsiteX82" fmla="*/ 2322272 w 3019414"/>
                  <a:gd name="connsiteY82" fmla="*/ 3767235 h 4837926"/>
                  <a:gd name="connsiteX83" fmla="*/ 2376313 w 3019414"/>
                  <a:gd name="connsiteY83" fmla="*/ 3756427 h 4837926"/>
                  <a:gd name="connsiteX84" fmla="*/ 2467925 w 3019414"/>
                  <a:gd name="connsiteY84" fmla="*/ 3756427 h 4837926"/>
                  <a:gd name="connsiteX85" fmla="*/ 2505668 w 3019414"/>
                  <a:gd name="connsiteY85" fmla="*/ 3718684 h 4837926"/>
                  <a:gd name="connsiteX86" fmla="*/ 2635022 w 3019414"/>
                  <a:gd name="connsiteY86" fmla="*/ 3718684 h 4837926"/>
                  <a:gd name="connsiteX87" fmla="*/ 2651148 w 3019414"/>
                  <a:gd name="connsiteY87" fmla="*/ 3751109 h 4837926"/>
                  <a:gd name="connsiteX88" fmla="*/ 2645830 w 3019414"/>
                  <a:gd name="connsiteY88" fmla="*/ 3804978 h 4837926"/>
                  <a:gd name="connsiteX89" fmla="*/ 2618895 w 3019414"/>
                  <a:gd name="connsiteY89" fmla="*/ 3853529 h 4837926"/>
                  <a:gd name="connsiteX90" fmla="*/ 2678255 w 3019414"/>
                  <a:gd name="connsiteY90" fmla="*/ 3977565 h 4837926"/>
                  <a:gd name="connsiteX91" fmla="*/ 2672765 w 3019414"/>
                  <a:gd name="connsiteY91" fmla="*/ 4015307 h 4837926"/>
                  <a:gd name="connsiteX92" fmla="*/ 2624214 w 3019414"/>
                  <a:gd name="connsiteY92" fmla="*/ 4079984 h 4837926"/>
                  <a:gd name="connsiteX93" fmla="*/ 2602769 w 3019414"/>
                  <a:gd name="connsiteY93" fmla="*/ 4133854 h 4837926"/>
                  <a:gd name="connsiteX94" fmla="*/ 2554218 w 3019414"/>
                  <a:gd name="connsiteY94" fmla="*/ 4204021 h 4837926"/>
                  <a:gd name="connsiteX95" fmla="*/ 2554218 w 3019414"/>
                  <a:gd name="connsiteY95" fmla="*/ 4286540 h 4837926"/>
                  <a:gd name="connsiteX96" fmla="*/ 2570345 w 3019414"/>
                  <a:gd name="connsiteY96" fmla="*/ 4279506 h 4837926"/>
                  <a:gd name="connsiteX97" fmla="*/ 2667446 w 3019414"/>
                  <a:gd name="connsiteY97" fmla="*/ 4225637 h 4837926"/>
                  <a:gd name="connsiteX98" fmla="*/ 2680828 w 3019414"/>
                  <a:gd name="connsiteY98" fmla="*/ 4190468 h 4837926"/>
                  <a:gd name="connsiteX99" fmla="*/ 2715997 w 3019414"/>
                  <a:gd name="connsiteY99" fmla="*/ 4179660 h 4837926"/>
                  <a:gd name="connsiteX100" fmla="*/ 2726633 w 3019414"/>
                  <a:gd name="connsiteY100" fmla="*/ 4187894 h 4837926"/>
                  <a:gd name="connsiteX101" fmla="*/ 2734868 w 3019414"/>
                  <a:gd name="connsiteY101" fmla="*/ 4204021 h 4837926"/>
                  <a:gd name="connsiteX102" fmla="*/ 2734868 w 3019414"/>
                  <a:gd name="connsiteY102" fmla="*/ 4214829 h 4837926"/>
                  <a:gd name="connsiteX103" fmla="*/ 2724060 w 3019414"/>
                  <a:gd name="connsiteY103" fmla="*/ 4225637 h 4837926"/>
                  <a:gd name="connsiteX104" fmla="*/ 2656638 w 3019414"/>
                  <a:gd name="connsiteY104" fmla="*/ 4309186 h 4837926"/>
                  <a:gd name="connsiteX105" fmla="*/ 2664701 w 3019414"/>
                  <a:gd name="connsiteY105" fmla="*/ 4336121 h 4837926"/>
                  <a:gd name="connsiteX106" fmla="*/ 2624214 w 3019414"/>
                  <a:gd name="connsiteY106" fmla="*/ 4344184 h 4837926"/>
                  <a:gd name="connsiteX107" fmla="*/ 2597279 w 3019414"/>
                  <a:gd name="connsiteY107" fmla="*/ 4349502 h 4837926"/>
                  <a:gd name="connsiteX108" fmla="*/ 2581153 w 3019414"/>
                  <a:gd name="connsiteY108" fmla="*/ 4368373 h 4837926"/>
                  <a:gd name="connsiteX109" fmla="*/ 2589216 w 3019414"/>
                  <a:gd name="connsiteY109" fmla="*/ 4389989 h 4837926"/>
                  <a:gd name="connsiteX110" fmla="*/ 2616151 w 3019414"/>
                  <a:gd name="connsiteY110" fmla="*/ 4414351 h 4837926"/>
                  <a:gd name="connsiteX111" fmla="*/ 2637767 w 3019414"/>
                  <a:gd name="connsiteY111" fmla="*/ 4416924 h 4837926"/>
                  <a:gd name="connsiteX112" fmla="*/ 2656638 w 3019414"/>
                  <a:gd name="connsiteY112" fmla="*/ 4411606 h 4837926"/>
                  <a:gd name="connsiteX113" fmla="*/ 2690950 w 3019414"/>
                  <a:gd name="connsiteY113" fmla="*/ 4419669 h 4837926"/>
                  <a:gd name="connsiteX114" fmla="*/ 2717884 w 3019414"/>
                  <a:gd name="connsiteY114" fmla="*/ 4427732 h 4837926"/>
                  <a:gd name="connsiteX115" fmla="*/ 2717884 w 3019414"/>
                  <a:gd name="connsiteY115" fmla="*/ 4438540 h 4837926"/>
                  <a:gd name="connsiteX116" fmla="*/ 2696440 w 3019414"/>
                  <a:gd name="connsiteY116" fmla="*/ 4452093 h 4837926"/>
                  <a:gd name="connsiteX117" fmla="*/ 2653207 w 3019414"/>
                  <a:gd name="connsiteY117" fmla="*/ 4452093 h 4837926"/>
                  <a:gd name="connsiteX118" fmla="*/ 2634336 w 3019414"/>
                  <a:gd name="connsiteY118" fmla="*/ 4479028 h 4837926"/>
                  <a:gd name="connsiteX119" fmla="*/ 2645144 w 3019414"/>
                  <a:gd name="connsiteY119" fmla="*/ 4492409 h 4837926"/>
                  <a:gd name="connsiteX120" fmla="*/ 2647889 w 3019414"/>
                  <a:gd name="connsiteY120" fmla="*/ 4516771 h 4837926"/>
                  <a:gd name="connsiteX121" fmla="*/ 2642399 w 3019414"/>
                  <a:gd name="connsiteY121" fmla="*/ 4632572 h 4837926"/>
                  <a:gd name="connsiteX122" fmla="*/ 2612719 w 3019414"/>
                  <a:gd name="connsiteY122" fmla="*/ 4646125 h 4837926"/>
                  <a:gd name="connsiteX123" fmla="*/ 2558850 w 3019414"/>
                  <a:gd name="connsiteY123" fmla="*/ 4659679 h 4837926"/>
                  <a:gd name="connsiteX124" fmla="*/ 2534661 w 3019414"/>
                  <a:gd name="connsiteY124" fmla="*/ 4681123 h 4837926"/>
                  <a:gd name="connsiteX125" fmla="*/ 2548042 w 3019414"/>
                  <a:gd name="connsiteY125" fmla="*/ 4689186 h 4837926"/>
                  <a:gd name="connsiteX126" fmla="*/ 2553532 w 3019414"/>
                  <a:gd name="connsiteY126" fmla="*/ 4705484 h 4837926"/>
                  <a:gd name="connsiteX127" fmla="*/ 2544611 w 3019414"/>
                  <a:gd name="connsiteY127" fmla="*/ 4717150 h 4837926"/>
                  <a:gd name="connsiteX128" fmla="*/ 2552674 w 3019414"/>
                  <a:gd name="connsiteY128" fmla="*/ 4733276 h 4837926"/>
                  <a:gd name="connsiteX129" fmla="*/ 2571546 w 3019414"/>
                  <a:gd name="connsiteY129" fmla="*/ 4736021 h 4837926"/>
                  <a:gd name="connsiteX130" fmla="*/ 2657325 w 3019414"/>
                  <a:gd name="connsiteY130" fmla="*/ 4736021 h 4837926"/>
                  <a:gd name="connsiteX131" fmla="*/ 2681514 w 3019414"/>
                  <a:gd name="connsiteY131" fmla="*/ 4762956 h 4837926"/>
                  <a:gd name="connsiteX132" fmla="*/ 2715826 w 3019414"/>
                  <a:gd name="connsiteY132" fmla="*/ 4771019 h 4837926"/>
                  <a:gd name="connsiteX133" fmla="*/ 2737442 w 3019414"/>
                  <a:gd name="connsiteY133" fmla="*/ 4760211 h 4837926"/>
                  <a:gd name="connsiteX134" fmla="*/ 2775185 w 3019414"/>
                  <a:gd name="connsiteY134" fmla="*/ 4762956 h 4837926"/>
                  <a:gd name="connsiteX135" fmla="*/ 2777930 w 3019414"/>
                  <a:gd name="connsiteY135" fmla="*/ 4773764 h 4837926"/>
                  <a:gd name="connsiteX136" fmla="*/ 2815672 w 3019414"/>
                  <a:gd name="connsiteY136" fmla="*/ 4784400 h 4837926"/>
                  <a:gd name="connsiteX137" fmla="*/ 2858733 w 3019414"/>
                  <a:gd name="connsiteY137" fmla="*/ 4776338 h 4837926"/>
                  <a:gd name="connsiteX138" fmla="*/ 2907284 w 3019414"/>
                  <a:gd name="connsiteY138" fmla="*/ 4776338 h 4837926"/>
                  <a:gd name="connsiteX139" fmla="*/ 3009361 w 3019414"/>
                  <a:gd name="connsiteY139" fmla="*/ 4835868 h 4837926"/>
                  <a:gd name="connsiteX140" fmla="*/ 3009361 w 3019414"/>
                  <a:gd name="connsiteY140" fmla="*/ 12867 h 4837926"/>
                  <a:gd name="connsiteX141" fmla="*/ 1429486 w 3019414"/>
                  <a:gd name="connsiteY141" fmla="*/ 12867 h 4837926"/>
                  <a:gd name="connsiteX142" fmla="*/ 1494335 w 3019414"/>
                  <a:gd name="connsiteY142" fmla="*/ 64334 h 4837926"/>
                  <a:gd name="connsiteX143" fmla="*/ 1447671 w 3019414"/>
                  <a:gd name="connsiteY143" fmla="*/ 114601 h 4837926"/>
                  <a:gd name="connsiteX144" fmla="*/ 1505143 w 3019414"/>
                  <a:gd name="connsiteY144" fmla="*/ 236921 h 4837926"/>
                  <a:gd name="connsiteX145" fmla="*/ 1463798 w 3019414"/>
                  <a:gd name="connsiteY145" fmla="*/ 262655 h 4837926"/>
                  <a:gd name="connsiteX146" fmla="*/ 1431545 w 3019414"/>
                  <a:gd name="connsiteY146" fmla="*/ 289589 h 4837926"/>
                  <a:gd name="connsiteX147" fmla="*/ 1404610 w 3019414"/>
                  <a:gd name="connsiteY147" fmla="*/ 289589 h 4837926"/>
                  <a:gd name="connsiteX148" fmla="*/ 1312827 w 3019414"/>
                  <a:gd name="connsiteY148" fmla="*/ 294908 h 4837926"/>
                  <a:gd name="connsiteX149" fmla="*/ 1280574 w 3019414"/>
                  <a:gd name="connsiteY149" fmla="*/ 262655 h 4837926"/>
                  <a:gd name="connsiteX150" fmla="*/ 1275084 w 3019414"/>
                  <a:gd name="connsiteY150" fmla="*/ 219422 h 4837926"/>
                  <a:gd name="connsiteX151" fmla="*/ 1275084 w 3019414"/>
                  <a:gd name="connsiteY151" fmla="*/ 176361 h 4837926"/>
                  <a:gd name="connsiteX152" fmla="*/ 1312827 w 3019414"/>
                  <a:gd name="connsiteY152" fmla="*/ 133300 h 4837926"/>
                  <a:gd name="connsiteX153" fmla="*/ 1199599 w 3019414"/>
                  <a:gd name="connsiteY153" fmla="*/ 25391 h 4837926"/>
                  <a:gd name="connsiteX154" fmla="*/ 1134921 w 3019414"/>
                  <a:gd name="connsiteY154" fmla="*/ 63133 h 4837926"/>
                  <a:gd name="connsiteX155" fmla="*/ 1102669 w 3019414"/>
                  <a:gd name="connsiteY155" fmla="*/ 106194 h 4837926"/>
                  <a:gd name="connsiteX156" fmla="*/ 1010886 w 3019414"/>
                  <a:gd name="connsiteY156" fmla="*/ 117002 h 4837926"/>
                  <a:gd name="connsiteX157" fmla="*/ 1043310 w 3019414"/>
                  <a:gd name="connsiteY157" fmla="*/ 138619 h 4837926"/>
                  <a:gd name="connsiteX158" fmla="*/ 1102669 w 3019414"/>
                  <a:gd name="connsiteY158" fmla="*/ 143937 h 4837926"/>
                  <a:gd name="connsiteX159" fmla="*/ 1151048 w 3019414"/>
                  <a:gd name="connsiteY159" fmla="*/ 246871 h 4837926"/>
                  <a:gd name="connsiteX160" fmla="*/ 1205089 w 3019414"/>
                  <a:gd name="connsiteY160" fmla="*/ 338483 h 4837926"/>
                  <a:gd name="connsiteX161" fmla="*/ 1232023 w 3019414"/>
                  <a:gd name="connsiteY161" fmla="*/ 349291 h 4837926"/>
                  <a:gd name="connsiteX162" fmla="*/ 1285893 w 3019414"/>
                  <a:gd name="connsiteY162" fmla="*/ 354610 h 4837926"/>
                  <a:gd name="connsiteX163" fmla="*/ 1318317 w 3019414"/>
                  <a:gd name="connsiteY163" fmla="*/ 392352 h 4837926"/>
                  <a:gd name="connsiteX164" fmla="*/ 1361378 w 3019414"/>
                  <a:gd name="connsiteY164" fmla="*/ 478131 h 4837926"/>
                  <a:gd name="connsiteX165" fmla="*/ 1366868 w 3019414"/>
                  <a:gd name="connsiteY165" fmla="*/ 510556 h 4837926"/>
                  <a:gd name="connsiteX166" fmla="*/ 1366868 w 3019414"/>
                  <a:gd name="connsiteY166" fmla="*/ 565454 h 4837926"/>
                  <a:gd name="connsiteX167" fmla="*/ 1339761 w 3019414"/>
                  <a:gd name="connsiteY167" fmla="*/ 570772 h 4837926"/>
                  <a:gd name="connsiteX168" fmla="*/ 1291382 w 3019414"/>
                  <a:gd name="connsiteY168" fmla="*/ 543838 h 4837926"/>
                  <a:gd name="connsiteX169" fmla="*/ 1291382 w 3019414"/>
                  <a:gd name="connsiteY169" fmla="*/ 516045 h 4837926"/>
                  <a:gd name="connsiteX170" fmla="*/ 1161856 w 3019414"/>
                  <a:gd name="connsiteY170" fmla="*/ 510727 h 4837926"/>
                  <a:gd name="connsiteX171" fmla="*/ 1172664 w 3019414"/>
                  <a:gd name="connsiteY171" fmla="*/ 532172 h 4837926"/>
                  <a:gd name="connsiteX172" fmla="*/ 1172664 w 3019414"/>
                  <a:gd name="connsiteY172" fmla="*/ 569915 h 4837926"/>
                  <a:gd name="connsiteX173" fmla="*/ 1183473 w 3019414"/>
                  <a:gd name="connsiteY173" fmla="*/ 602339 h 4837926"/>
                  <a:gd name="connsiteX174" fmla="*/ 1156538 w 3019414"/>
                  <a:gd name="connsiteY174" fmla="*/ 667016 h 4837926"/>
                  <a:gd name="connsiteX175" fmla="*/ 1123942 w 3019414"/>
                  <a:gd name="connsiteY175" fmla="*/ 737012 h 4837926"/>
                  <a:gd name="connsiteX176" fmla="*/ 1080881 w 3019414"/>
                  <a:gd name="connsiteY176" fmla="*/ 828624 h 4837926"/>
                  <a:gd name="connsiteX177" fmla="*/ 1123942 w 3019414"/>
                  <a:gd name="connsiteY177" fmla="*/ 871685 h 4837926"/>
                  <a:gd name="connsiteX178" fmla="*/ 1226877 w 3019414"/>
                  <a:gd name="connsiteY178" fmla="*/ 888840 h 4837926"/>
                  <a:gd name="connsiteX179" fmla="*/ 1259301 w 3019414"/>
                  <a:gd name="connsiteY179" fmla="*/ 931901 h 4837926"/>
                  <a:gd name="connsiteX180" fmla="*/ 1291725 w 3019414"/>
                  <a:gd name="connsiteY180" fmla="*/ 974962 h 4837926"/>
                  <a:gd name="connsiteX181" fmla="*/ 1226877 w 3019414"/>
                  <a:gd name="connsiteY181" fmla="*/ 992118 h 4837926"/>
                  <a:gd name="connsiteX182" fmla="*/ 1054461 w 3019414"/>
                  <a:gd name="connsiteY182" fmla="*/ 1008244 h 4837926"/>
                  <a:gd name="connsiteX183" fmla="*/ 908809 w 3019414"/>
                  <a:gd name="connsiteY183" fmla="*/ 959694 h 4837926"/>
                  <a:gd name="connsiteX184" fmla="*/ 903490 w 3019414"/>
                  <a:gd name="connsiteY184" fmla="*/ 992118 h 4837926"/>
                  <a:gd name="connsiteX185" fmla="*/ 903490 w 3019414"/>
                  <a:gd name="connsiteY185" fmla="*/ 1019053 h 4837926"/>
                  <a:gd name="connsiteX186" fmla="*/ 984294 w 3019414"/>
                  <a:gd name="connsiteY186" fmla="*/ 1094538 h 4837926"/>
                  <a:gd name="connsiteX187" fmla="*/ 1038163 w 3019414"/>
                  <a:gd name="connsiteY187" fmla="*/ 1078412 h 4837926"/>
                  <a:gd name="connsiteX188" fmla="*/ 1103012 w 3019414"/>
                  <a:gd name="connsiteY188" fmla="*/ 1078412 h 4837926"/>
                  <a:gd name="connsiteX189" fmla="*/ 1119138 w 3019414"/>
                  <a:gd name="connsiteY189" fmla="*/ 1148407 h 4837926"/>
                  <a:gd name="connsiteX190" fmla="*/ 1108330 w 3019414"/>
                  <a:gd name="connsiteY190" fmla="*/ 1196958 h 4837926"/>
                  <a:gd name="connsiteX191" fmla="*/ 1070587 w 3019414"/>
                  <a:gd name="connsiteY191" fmla="*/ 1234701 h 4837926"/>
                  <a:gd name="connsiteX192" fmla="*/ 946551 w 3019414"/>
                  <a:gd name="connsiteY192" fmla="*/ 1234701 h 4837926"/>
                  <a:gd name="connsiteX193" fmla="*/ 930425 w 3019414"/>
                  <a:gd name="connsiteY193" fmla="*/ 1175342 h 4837926"/>
                  <a:gd name="connsiteX194" fmla="*/ 881874 w 3019414"/>
                  <a:gd name="connsiteY194" fmla="*/ 1175342 h 4837926"/>
                  <a:gd name="connsiteX195" fmla="*/ 844132 w 3019414"/>
                  <a:gd name="connsiteY195" fmla="*/ 1180832 h 4837926"/>
                  <a:gd name="connsiteX196" fmla="*/ 768646 w 3019414"/>
                  <a:gd name="connsiteY196" fmla="*/ 1067603 h 4837926"/>
                  <a:gd name="connsiteX197" fmla="*/ 703969 w 3019414"/>
                  <a:gd name="connsiteY197" fmla="*/ 1024371 h 4837926"/>
                  <a:gd name="connsiteX198" fmla="*/ 714777 w 3019414"/>
                  <a:gd name="connsiteY198" fmla="*/ 932759 h 4837926"/>
                  <a:gd name="connsiteX199" fmla="*/ 671545 w 3019414"/>
                  <a:gd name="connsiteY199" fmla="*/ 895016 h 4837926"/>
                  <a:gd name="connsiteX200" fmla="*/ 579933 w 3019414"/>
                  <a:gd name="connsiteY200" fmla="*/ 889698 h 4837926"/>
                  <a:gd name="connsiteX201" fmla="*/ 494154 w 3019414"/>
                  <a:gd name="connsiteY201" fmla="*/ 862592 h 4837926"/>
                  <a:gd name="connsiteX202" fmla="*/ 413350 w 3019414"/>
                  <a:gd name="connsiteY202" fmla="*/ 787107 h 4837926"/>
                  <a:gd name="connsiteX203" fmla="*/ 402542 w 3019414"/>
                  <a:gd name="connsiteY203" fmla="*/ 749364 h 4837926"/>
                  <a:gd name="connsiteX204" fmla="*/ 510452 w 3019414"/>
                  <a:gd name="connsiteY204" fmla="*/ 749364 h 4837926"/>
                  <a:gd name="connsiteX205" fmla="*/ 510452 w 3019414"/>
                  <a:gd name="connsiteY205" fmla="*/ 781788 h 4837926"/>
                  <a:gd name="connsiteX206" fmla="*/ 613386 w 3019414"/>
                  <a:gd name="connsiteY206" fmla="*/ 819531 h 4837926"/>
                  <a:gd name="connsiteX207" fmla="*/ 694190 w 3019414"/>
                  <a:gd name="connsiteY207" fmla="*/ 792596 h 4837926"/>
                  <a:gd name="connsiteX208" fmla="*/ 823544 w 3019414"/>
                  <a:gd name="connsiteY208" fmla="*/ 792596 h 4837926"/>
                  <a:gd name="connsiteX209" fmla="*/ 969197 w 3019414"/>
                  <a:gd name="connsiteY209" fmla="*/ 776470 h 4837926"/>
                  <a:gd name="connsiteX210" fmla="*/ 1076935 w 3019414"/>
                  <a:gd name="connsiteY210" fmla="*/ 684687 h 4837926"/>
                  <a:gd name="connsiteX211" fmla="*/ 1093233 w 3019414"/>
                  <a:gd name="connsiteY211" fmla="*/ 469039 h 4837926"/>
                  <a:gd name="connsiteX212" fmla="*/ 1023066 w 3019414"/>
                  <a:gd name="connsiteY212" fmla="*/ 415170 h 4837926"/>
                  <a:gd name="connsiteX213" fmla="*/ 969197 w 3019414"/>
                  <a:gd name="connsiteY213" fmla="*/ 350492 h 4837926"/>
                  <a:gd name="connsiteX214" fmla="*/ 823544 w 3019414"/>
                  <a:gd name="connsiteY214" fmla="*/ 355811 h 4837926"/>
                  <a:gd name="connsiteX215" fmla="*/ 704998 w 3019414"/>
                  <a:gd name="connsiteY215" fmla="*/ 350492 h 4837926"/>
                  <a:gd name="connsiteX216" fmla="*/ 591770 w 3019414"/>
                  <a:gd name="connsiteY216" fmla="*/ 280325 h 4837926"/>
                  <a:gd name="connsiteX217" fmla="*/ 396194 w 3019414"/>
                  <a:gd name="connsiteY217" fmla="*/ 280325 h 4837926"/>
                  <a:gd name="connsiteX218" fmla="*/ 331517 w 3019414"/>
                  <a:gd name="connsiteY218" fmla="*/ 311206 h 4837926"/>
                  <a:gd name="connsiteX219" fmla="*/ 212971 w 3019414"/>
                  <a:gd name="connsiteY219" fmla="*/ 322014 h 4837926"/>
                  <a:gd name="connsiteX220" fmla="*/ 191354 w 3019414"/>
                  <a:gd name="connsiteY220" fmla="*/ 294908 h 4837926"/>
                  <a:gd name="connsiteX221" fmla="*/ 196844 w 3019414"/>
                  <a:gd name="connsiteY221" fmla="*/ 246528 h 4837926"/>
                  <a:gd name="connsiteX222" fmla="*/ 121359 w 3019414"/>
                  <a:gd name="connsiteY222" fmla="*/ 246528 h 4837926"/>
                  <a:gd name="connsiteX223" fmla="*/ 121359 w 3019414"/>
                  <a:gd name="connsiteY223" fmla="*/ 273806 h 4837926"/>
                  <a:gd name="connsiteX224" fmla="*/ 121359 w 3019414"/>
                  <a:gd name="connsiteY224" fmla="*/ 311549 h 4837926"/>
                  <a:gd name="connsiteX225" fmla="*/ 72808 w 3019414"/>
                  <a:gd name="connsiteY225" fmla="*/ 311549 h 4837926"/>
                  <a:gd name="connsiteX226" fmla="*/ 72808 w 3019414"/>
                  <a:gd name="connsiteY226" fmla="*/ 370736 h 48379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</a:cxnLst>
                <a:rect l="l" t="t" r="r" b="b"/>
                <a:pathLst>
                  <a:path w="3019414" h="4837926">
                    <a:moveTo>
                      <a:pt x="13278" y="424434"/>
                    </a:moveTo>
                    <a:lnTo>
                      <a:pt x="34894" y="472985"/>
                    </a:lnTo>
                    <a:lnTo>
                      <a:pt x="18767" y="516045"/>
                    </a:lnTo>
                    <a:lnTo>
                      <a:pt x="13278" y="580723"/>
                    </a:lnTo>
                    <a:cubicBezTo>
                      <a:pt x="10340" y="605395"/>
                      <a:pt x="23355" y="629221"/>
                      <a:pt x="45703" y="640082"/>
                    </a:cubicBezTo>
                    <a:cubicBezTo>
                      <a:pt x="83445" y="656208"/>
                      <a:pt x="185865" y="753310"/>
                      <a:pt x="185865" y="753310"/>
                    </a:cubicBezTo>
                    <a:lnTo>
                      <a:pt x="169738" y="909599"/>
                    </a:lnTo>
                    <a:lnTo>
                      <a:pt x="326027" y="1103802"/>
                    </a:lnTo>
                    <a:lnTo>
                      <a:pt x="326027" y="1200218"/>
                    </a:lnTo>
                    <a:lnTo>
                      <a:pt x="374578" y="1237960"/>
                    </a:lnTo>
                    <a:cubicBezTo>
                      <a:pt x="423129" y="1275703"/>
                      <a:pt x="466190" y="1361996"/>
                      <a:pt x="466190" y="1361996"/>
                    </a:cubicBezTo>
                    <a:lnTo>
                      <a:pt x="466190" y="1421355"/>
                    </a:lnTo>
                    <a:lnTo>
                      <a:pt x="547165" y="1486033"/>
                    </a:lnTo>
                    <a:cubicBezTo>
                      <a:pt x="547165" y="1486033"/>
                      <a:pt x="606352" y="1550710"/>
                      <a:pt x="622651" y="1550710"/>
                    </a:cubicBezTo>
                    <a:cubicBezTo>
                      <a:pt x="638949" y="1550710"/>
                      <a:pt x="671030" y="1653644"/>
                      <a:pt x="671030" y="1653644"/>
                    </a:cubicBezTo>
                    <a:lnTo>
                      <a:pt x="497414" y="2126629"/>
                    </a:lnTo>
                    <a:cubicBezTo>
                      <a:pt x="511220" y="2112367"/>
                      <a:pt x="527060" y="2100227"/>
                      <a:pt x="544420" y="2090602"/>
                    </a:cubicBezTo>
                    <a:cubicBezTo>
                      <a:pt x="559585" y="2088536"/>
                      <a:pt x="574048" y="2097647"/>
                      <a:pt x="578732" y="2112218"/>
                    </a:cubicBezTo>
                    <a:cubicBezTo>
                      <a:pt x="586795" y="2133663"/>
                      <a:pt x="586795" y="2141898"/>
                      <a:pt x="597603" y="2149961"/>
                    </a:cubicBezTo>
                    <a:cubicBezTo>
                      <a:pt x="608411" y="2158024"/>
                      <a:pt x="592285" y="2158024"/>
                      <a:pt x="608411" y="2158024"/>
                    </a:cubicBezTo>
                    <a:lnTo>
                      <a:pt x="711346" y="2158024"/>
                    </a:lnTo>
                    <a:cubicBezTo>
                      <a:pt x="719409" y="2158024"/>
                      <a:pt x="745658" y="2179640"/>
                      <a:pt x="745658" y="2179640"/>
                    </a:cubicBezTo>
                    <a:cubicBezTo>
                      <a:pt x="732276" y="2190277"/>
                      <a:pt x="651301" y="2213952"/>
                      <a:pt x="651301" y="2213952"/>
                    </a:cubicBezTo>
                    <a:lnTo>
                      <a:pt x="575815" y="2246205"/>
                    </a:lnTo>
                    <a:lnTo>
                      <a:pt x="548881" y="2286692"/>
                    </a:lnTo>
                    <a:lnTo>
                      <a:pt x="521946" y="2311053"/>
                    </a:lnTo>
                    <a:lnTo>
                      <a:pt x="527436" y="2340561"/>
                    </a:lnTo>
                    <a:lnTo>
                      <a:pt x="584050" y="2348796"/>
                    </a:lnTo>
                    <a:lnTo>
                      <a:pt x="584050" y="2375731"/>
                    </a:lnTo>
                    <a:lnTo>
                      <a:pt x="540818" y="2424282"/>
                    </a:lnTo>
                    <a:lnTo>
                      <a:pt x="520231" y="2543342"/>
                    </a:lnTo>
                    <a:lnTo>
                      <a:pt x="623165" y="2661889"/>
                    </a:lnTo>
                    <a:lnTo>
                      <a:pt x="612357" y="2732056"/>
                    </a:lnTo>
                    <a:lnTo>
                      <a:pt x="650100" y="2764480"/>
                    </a:lnTo>
                    <a:lnTo>
                      <a:pt x="650100" y="2845284"/>
                    </a:lnTo>
                    <a:lnTo>
                      <a:pt x="682353" y="2856092"/>
                    </a:lnTo>
                    <a:lnTo>
                      <a:pt x="720095" y="2861411"/>
                    </a:lnTo>
                    <a:cubicBezTo>
                      <a:pt x="720095" y="2861411"/>
                      <a:pt x="703969" y="2861411"/>
                      <a:pt x="720095" y="2920769"/>
                    </a:cubicBezTo>
                    <a:lnTo>
                      <a:pt x="736393" y="2980128"/>
                    </a:lnTo>
                    <a:lnTo>
                      <a:pt x="790262" y="3001573"/>
                    </a:lnTo>
                    <a:lnTo>
                      <a:pt x="828005" y="2985447"/>
                    </a:lnTo>
                    <a:lnTo>
                      <a:pt x="849450" y="2990937"/>
                    </a:lnTo>
                    <a:lnTo>
                      <a:pt x="876556" y="3007063"/>
                    </a:lnTo>
                    <a:lnTo>
                      <a:pt x="892682" y="2974638"/>
                    </a:lnTo>
                    <a:cubicBezTo>
                      <a:pt x="892682" y="2974638"/>
                      <a:pt x="903490" y="2958512"/>
                      <a:pt x="919617" y="2974638"/>
                    </a:cubicBezTo>
                    <a:lnTo>
                      <a:pt x="962678" y="3017871"/>
                    </a:lnTo>
                    <a:lnTo>
                      <a:pt x="1016718" y="2974638"/>
                    </a:lnTo>
                    <a:lnTo>
                      <a:pt x="1092204" y="2985447"/>
                    </a:lnTo>
                    <a:lnTo>
                      <a:pt x="1124457" y="3001573"/>
                    </a:lnTo>
                    <a:lnTo>
                      <a:pt x="1097522" y="3055614"/>
                    </a:lnTo>
                    <a:lnTo>
                      <a:pt x="1119138" y="3093357"/>
                    </a:lnTo>
                    <a:lnTo>
                      <a:pt x="1124457" y="3136417"/>
                    </a:lnTo>
                    <a:lnTo>
                      <a:pt x="1194624" y="3163352"/>
                    </a:lnTo>
                    <a:lnTo>
                      <a:pt x="1221558" y="3228029"/>
                    </a:lnTo>
                    <a:lnTo>
                      <a:pt x="1270109" y="3245185"/>
                    </a:lnTo>
                    <a:lnTo>
                      <a:pt x="1297044" y="3282928"/>
                    </a:lnTo>
                    <a:lnTo>
                      <a:pt x="1323978" y="3315181"/>
                    </a:lnTo>
                    <a:lnTo>
                      <a:pt x="1350913" y="3320670"/>
                    </a:lnTo>
                    <a:lnTo>
                      <a:pt x="1383337" y="3299054"/>
                    </a:lnTo>
                    <a:cubicBezTo>
                      <a:pt x="1383337" y="3299054"/>
                      <a:pt x="1437207" y="3304372"/>
                      <a:pt x="1437207" y="3325989"/>
                    </a:cubicBezTo>
                    <a:lnTo>
                      <a:pt x="1437207" y="3379000"/>
                    </a:lnTo>
                    <a:lnTo>
                      <a:pt x="1388655" y="3400616"/>
                    </a:lnTo>
                    <a:lnTo>
                      <a:pt x="1345594" y="3416743"/>
                    </a:lnTo>
                    <a:lnTo>
                      <a:pt x="1356402" y="3508526"/>
                    </a:lnTo>
                    <a:lnTo>
                      <a:pt x="1421080" y="3621754"/>
                    </a:lnTo>
                    <a:cubicBezTo>
                      <a:pt x="1421080" y="3621754"/>
                      <a:pt x="1485757" y="3664815"/>
                      <a:pt x="1491075" y="3637880"/>
                    </a:cubicBezTo>
                    <a:cubicBezTo>
                      <a:pt x="1494668" y="3616507"/>
                      <a:pt x="1496504" y="3594876"/>
                      <a:pt x="1496565" y="3573203"/>
                    </a:cubicBezTo>
                    <a:lnTo>
                      <a:pt x="1555924" y="3567713"/>
                    </a:lnTo>
                    <a:lnTo>
                      <a:pt x="1566561" y="3540779"/>
                    </a:lnTo>
                    <a:lnTo>
                      <a:pt x="1604303" y="3524653"/>
                    </a:lnTo>
                    <a:lnTo>
                      <a:pt x="1652854" y="3497718"/>
                    </a:lnTo>
                    <a:lnTo>
                      <a:pt x="1712213" y="3513844"/>
                    </a:lnTo>
                    <a:lnTo>
                      <a:pt x="1723021" y="3535461"/>
                    </a:lnTo>
                    <a:cubicBezTo>
                      <a:pt x="1723021" y="3535461"/>
                      <a:pt x="1749956" y="3638395"/>
                      <a:pt x="1755274" y="3654007"/>
                    </a:cubicBezTo>
                    <a:cubicBezTo>
                      <a:pt x="1760297" y="3666893"/>
                      <a:pt x="1766024" y="3679492"/>
                      <a:pt x="1772430" y="3691750"/>
                    </a:cubicBezTo>
                    <a:lnTo>
                      <a:pt x="1853234" y="3680942"/>
                    </a:lnTo>
                    <a:lnTo>
                      <a:pt x="1907103" y="3691750"/>
                    </a:lnTo>
                    <a:cubicBezTo>
                      <a:pt x="1921718" y="3708191"/>
                      <a:pt x="1934383" y="3726267"/>
                      <a:pt x="1944846" y="3745619"/>
                    </a:cubicBezTo>
                    <a:cubicBezTo>
                      <a:pt x="1949921" y="3757705"/>
                      <a:pt x="1957257" y="3768710"/>
                      <a:pt x="1966462" y="3778043"/>
                    </a:cubicBezTo>
                    <a:lnTo>
                      <a:pt x="2155175" y="3788851"/>
                    </a:lnTo>
                    <a:lnTo>
                      <a:pt x="2187600" y="3756427"/>
                    </a:lnTo>
                    <a:lnTo>
                      <a:pt x="2263085" y="3783362"/>
                    </a:lnTo>
                    <a:lnTo>
                      <a:pt x="2322272" y="3767235"/>
                    </a:lnTo>
                    <a:lnTo>
                      <a:pt x="2376313" y="3756427"/>
                    </a:lnTo>
                    <a:lnTo>
                      <a:pt x="2467925" y="3756427"/>
                    </a:lnTo>
                    <a:lnTo>
                      <a:pt x="2505668" y="3718684"/>
                    </a:lnTo>
                    <a:lnTo>
                      <a:pt x="2635022" y="3718684"/>
                    </a:lnTo>
                    <a:lnTo>
                      <a:pt x="2651148" y="3751109"/>
                    </a:lnTo>
                    <a:lnTo>
                      <a:pt x="2645830" y="3804978"/>
                    </a:lnTo>
                    <a:lnTo>
                      <a:pt x="2618895" y="3853529"/>
                    </a:lnTo>
                    <a:lnTo>
                      <a:pt x="2678255" y="3977565"/>
                    </a:lnTo>
                    <a:cubicBezTo>
                      <a:pt x="2675155" y="3989928"/>
                      <a:pt x="2673315" y="4002573"/>
                      <a:pt x="2672765" y="4015307"/>
                    </a:cubicBezTo>
                    <a:cubicBezTo>
                      <a:pt x="2672765" y="4031434"/>
                      <a:pt x="2624214" y="4063858"/>
                      <a:pt x="2624214" y="4079984"/>
                    </a:cubicBezTo>
                    <a:cubicBezTo>
                      <a:pt x="2619990" y="4098971"/>
                      <a:pt x="2612750" y="4117158"/>
                      <a:pt x="2602769" y="4133854"/>
                    </a:cubicBezTo>
                    <a:cubicBezTo>
                      <a:pt x="2602769" y="4133854"/>
                      <a:pt x="2554218" y="4187894"/>
                      <a:pt x="2554218" y="4204021"/>
                    </a:cubicBezTo>
                    <a:lnTo>
                      <a:pt x="2554218" y="4286540"/>
                    </a:lnTo>
                    <a:lnTo>
                      <a:pt x="2570345" y="4279506"/>
                    </a:lnTo>
                    <a:lnTo>
                      <a:pt x="2667446" y="4225637"/>
                    </a:lnTo>
                    <a:lnTo>
                      <a:pt x="2680828" y="4190468"/>
                    </a:lnTo>
                    <a:lnTo>
                      <a:pt x="2715997" y="4179660"/>
                    </a:lnTo>
                    <a:lnTo>
                      <a:pt x="2726633" y="4187894"/>
                    </a:lnTo>
                    <a:cubicBezTo>
                      <a:pt x="2731807" y="4191637"/>
                      <a:pt x="2734869" y="4197636"/>
                      <a:pt x="2734868" y="4204021"/>
                    </a:cubicBezTo>
                    <a:cubicBezTo>
                      <a:pt x="2734868" y="4214829"/>
                      <a:pt x="2745505" y="4204021"/>
                      <a:pt x="2734868" y="4214829"/>
                    </a:cubicBezTo>
                    <a:cubicBezTo>
                      <a:pt x="2724232" y="4225637"/>
                      <a:pt x="2742932" y="4220147"/>
                      <a:pt x="2724060" y="4225637"/>
                    </a:cubicBezTo>
                    <a:cubicBezTo>
                      <a:pt x="2705189" y="4231127"/>
                      <a:pt x="2656638" y="4309186"/>
                      <a:pt x="2656638" y="4309186"/>
                    </a:cubicBezTo>
                    <a:lnTo>
                      <a:pt x="2664701" y="4336121"/>
                    </a:lnTo>
                    <a:lnTo>
                      <a:pt x="2624214" y="4344184"/>
                    </a:lnTo>
                    <a:lnTo>
                      <a:pt x="2597279" y="4349502"/>
                    </a:lnTo>
                    <a:lnTo>
                      <a:pt x="2581153" y="4368373"/>
                    </a:lnTo>
                    <a:lnTo>
                      <a:pt x="2589216" y="4389989"/>
                    </a:lnTo>
                    <a:lnTo>
                      <a:pt x="2616151" y="4414351"/>
                    </a:lnTo>
                    <a:lnTo>
                      <a:pt x="2637767" y="4416924"/>
                    </a:lnTo>
                    <a:lnTo>
                      <a:pt x="2656638" y="4411606"/>
                    </a:lnTo>
                    <a:lnTo>
                      <a:pt x="2690950" y="4419669"/>
                    </a:lnTo>
                    <a:lnTo>
                      <a:pt x="2717884" y="4427732"/>
                    </a:lnTo>
                    <a:lnTo>
                      <a:pt x="2717884" y="4438540"/>
                    </a:lnTo>
                    <a:lnTo>
                      <a:pt x="2696440" y="4452093"/>
                    </a:lnTo>
                    <a:lnTo>
                      <a:pt x="2653207" y="4452093"/>
                    </a:lnTo>
                    <a:lnTo>
                      <a:pt x="2634336" y="4479028"/>
                    </a:lnTo>
                    <a:lnTo>
                      <a:pt x="2645144" y="4492409"/>
                    </a:lnTo>
                    <a:lnTo>
                      <a:pt x="2647889" y="4516771"/>
                    </a:lnTo>
                    <a:lnTo>
                      <a:pt x="2642399" y="4632572"/>
                    </a:lnTo>
                    <a:cubicBezTo>
                      <a:pt x="2634603" y="4640719"/>
                      <a:pt x="2623982" y="4645569"/>
                      <a:pt x="2612719" y="4646125"/>
                    </a:cubicBezTo>
                    <a:cubicBezTo>
                      <a:pt x="2594446" y="4649276"/>
                      <a:pt x="2576439" y="4653807"/>
                      <a:pt x="2558850" y="4659679"/>
                    </a:cubicBezTo>
                    <a:cubicBezTo>
                      <a:pt x="2545469" y="4667741"/>
                      <a:pt x="2534661" y="4673059"/>
                      <a:pt x="2534661" y="4681123"/>
                    </a:cubicBezTo>
                    <a:lnTo>
                      <a:pt x="2548042" y="4689186"/>
                    </a:lnTo>
                    <a:cubicBezTo>
                      <a:pt x="2548042" y="4689186"/>
                      <a:pt x="2561595" y="4694676"/>
                      <a:pt x="2553532" y="4705484"/>
                    </a:cubicBezTo>
                    <a:lnTo>
                      <a:pt x="2544611" y="4717150"/>
                    </a:lnTo>
                    <a:lnTo>
                      <a:pt x="2552674" y="4733276"/>
                    </a:lnTo>
                    <a:lnTo>
                      <a:pt x="2571546" y="4736021"/>
                    </a:lnTo>
                    <a:lnTo>
                      <a:pt x="2657325" y="4736021"/>
                    </a:lnTo>
                    <a:lnTo>
                      <a:pt x="2681514" y="4762956"/>
                    </a:lnTo>
                    <a:lnTo>
                      <a:pt x="2715826" y="4771019"/>
                    </a:lnTo>
                    <a:cubicBezTo>
                      <a:pt x="2721115" y="4764442"/>
                      <a:pt x="2729007" y="4760496"/>
                      <a:pt x="2737442" y="4760211"/>
                    </a:cubicBezTo>
                    <a:cubicBezTo>
                      <a:pt x="2750995" y="4760211"/>
                      <a:pt x="2775185" y="4762956"/>
                      <a:pt x="2775185" y="4762956"/>
                    </a:cubicBezTo>
                    <a:cubicBezTo>
                      <a:pt x="2775185" y="4762956"/>
                      <a:pt x="2767121" y="4768274"/>
                      <a:pt x="2777930" y="4773764"/>
                    </a:cubicBezTo>
                    <a:cubicBezTo>
                      <a:pt x="2789825" y="4779401"/>
                      <a:pt x="2802584" y="4782997"/>
                      <a:pt x="2815672" y="4784400"/>
                    </a:cubicBezTo>
                    <a:cubicBezTo>
                      <a:pt x="2823735" y="4784401"/>
                      <a:pt x="2847925" y="4776338"/>
                      <a:pt x="2858733" y="4776338"/>
                    </a:cubicBezTo>
                    <a:cubicBezTo>
                      <a:pt x="2874801" y="4773601"/>
                      <a:pt x="2891216" y="4773601"/>
                      <a:pt x="2907284" y="4776338"/>
                    </a:cubicBezTo>
                    <a:cubicBezTo>
                      <a:pt x="2928900" y="4781827"/>
                      <a:pt x="3009361" y="4835868"/>
                      <a:pt x="3009361" y="4835868"/>
                    </a:cubicBezTo>
                    <a:lnTo>
                      <a:pt x="3009361" y="12867"/>
                    </a:lnTo>
                    <a:lnTo>
                      <a:pt x="1429486" y="12867"/>
                    </a:lnTo>
                    <a:lnTo>
                      <a:pt x="1494335" y="64334"/>
                    </a:lnTo>
                    <a:lnTo>
                      <a:pt x="1447671" y="114601"/>
                    </a:lnTo>
                    <a:lnTo>
                      <a:pt x="1505143" y="236921"/>
                    </a:lnTo>
                    <a:lnTo>
                      <a:pt x="1463798" y="262655"/>
                    </a:lnTo>
                    <a:lnTo>
                      <a:pt x="1431545" y="289589"/>
                    </a:lnTo>
                    <a:lnTo>
                      <a:pt x="1404610" y="289589"/>
                    </a:lnTo>
                    <a:lnTo>
                      <a:pt x="1312827" y="294908"/>
                    </a:lnTo>
                    <a:cubicBezTo>
                      <a:pt x="1297639" y="289768"/>
                      <a:pt x="1285715" y="277843"/>
                      <a:pt x="1280574" y="262655"/>
                    </a:cubicBezTo>
                    <a:lnTo>
                      <a:pt x="1275084" y="219422"/>
                    </a:lnTo>
                    <a:cubicBezTo>
                      <a:pt x="1275084" y="219422"/>
                      <a:pt x="1237341" y="219422"/>
                      <a:pt x="1275084" y="176361"/>
                    </a:cubicBezTo>
                    <a:lnTo>
                      <a:pt x="1312827" y="133300"/>
                    </a:lnTo>
                    <a:lnTo>
                      <a:pt x="1199599" y="25391"/>
                    </a:lnTo>
                    <a:lnTo>
                      <a:pt x="1134921" y="63133"/>
                    </a:lnTo>
                    <a:lnTo>
                      <a:pt x="1102669" y="106194"/>
                    </a:lnTo>
                    <a:lnTo>
                      <a:pt x="1010886" y="117002"/>
                    </a:lnTo>
                    <a:lnTo>
                      <a:pt x="1043310" y="138619"/>
                    </a:lnTo>
                    <a:lnTo>
                      <a:pt x="1102669" y="143937"/>
                    </a:lnTo>
                    <a:lnTo>
                      <a:pt x="1151048" y="246871"/>
                    </a:lnTo>
                    <a:lnTo>
                      <a:pt x="1205089" y="338483"/>
                    </a:lnTo>
                    <a:lnTo>
                      <a:pt x="1232023" y="349291"/>
                    </a:lnTo>
                    <a:lnTo>
                      <a:pt x="1285893" y="354610"/>
                    </a:lnTo>
                    <a:lnTo>
                      <a:pt x="1318317" y="392352"/>
                    </a:lnTo>
                    <a:lnTo>
                      <a:pt x="1361378" y="478131"/>
                    </a:lnTo>
                    <a:lnTo>
                      <a:pt x="1366868" y="510556"/>
                    </a:lnTo>
                    <a:lnTo>
                      <a:pt x="1366868" y="565454"/>
                    </a:lnTo>
                    <a:lnTo>
                      <a:pt x="1339761" y="570772"/>
                    </a:lnTo>
                    <a:lnTo>
                      <a:pt x="1291382" y="543838"/>
                    </a:lnTo>
                    <a:lnTo>
                      <a:pt x="1291382" y="516045"/>
                    </a:lnTo>
                    <a:lnTo>
                      <a:pt x="1161856" y="510727"/>
                    </a:lnTo>
                    <a:lnTo>
                      <a:pt x="1172664" y="532172"/>
                    </a:lnTo>
                    <a:lnTo>
                      <a:pt x="1172664" y="569915"/>
                    </a:lnTo>
                    <a:cubicBezTo>
                      <a:pt x="1180178" y="579000"/>
                      <a:pt x="1184032" y="590562"/>
                      <a:pt x="1183473" y="602339"/>
                    </a:cubicBezTo>
                    <a:cubicBezTo>
                      <a:pt x="1183473" y="623955"/>
                      <a:pt x="1156538" y="667016"/>
                      <a:pt x="1156538" y="667016"/>
                    </a:cubicBezTo>
                    <a:lnTo>
                      <a:pt x="1123942" y="737012"/>
                    </a:lnTo>
                    <a:lnTo>
                      <a:pt x="1080881" y="828624"/>
                    </a:lnTo>
                    <a:lnTo>
                      <a:pt x="1123942" y="871685"/>
                    </a:lnTo>
                    <a:lnTo>
                      <a:pt x="1226877" y="888840"/>
                    </a:lnTo>
                    <a:lnTo>
                      <a:pt x="1259301" y="931901"/>
                    </a:lnTo>
                    <a:lnTo>
                      <a:pt x="1291725" y="974962"/>
                    </a:lnTo>
                    <a:cubicBezTo>
                      <a:pt x="1270683" y="982663"/>
                      <a:pt x="1248975" y="988406"/>
                      <a:pt x="1226877" y="992118"/>
                    </a:cubicBezTo>
                    <a:cubicBezTo>
                      <a:pt x="1210750" y="992118"/>
                      <a:pt x="1054461" y="1008244"/>
                      <a:pt x="1054461" y="1008244"/>
                    </a:cubicBezTo>
                    <a:lnTo>
                      <a:pt x="908809" y="959694"/>
                    </a:lnTo>
                    <a:lnTo>
                      <a:pt x="903490" y="992118"/>
                    </a:lnTo>
                    <a:cubicBezTo>
                      <a:pt x="899237" y="1000593"/>
                      <a:pt x="899237" y="1010578"/>
                      <a:pt x="903490" y="1019053"/>
                    </a:cubicBezTo>
                    <a:cubicBezTo>
                      <a:pt x="919617" y="1051305"/>
                      <a:pt x="984294" y="1094538"/>
                      <a:pt x="984294" y="1094538"/>
                    </a:cubicBezTo>
                    <a:lnTo>
                      <a:pt x="1038163" y="1078412"/>
                    </a:lnTo>
                    <a:lnTo>
                      <a:pt x="1103012" y="1078412"/>
                    </a:lnTo>
                    <a:lnTo>
                      <a:pt x="1119138" y="1148407"/>
                    </a:lnTo>
                    <a:cubicBezTo>
                      <a:pt x="1119138" y="1148407"/>
                      <a:pt x="1124457" y="1186150"/>
                      <a:pt x="1108330" y="1196958"/>
                    </a:cubicBezTo>
                    <a:cubicBezTo>
                      <a:pt x="1092204" y="1207766"/>
                      <a:pt x="1124457" y="1234701"/>
                      <a:pt x="1070587" y="1234701"/>
                    </a:cubicBezTo>
                    <a:lnTo>
                      <a:pt x="946551" y="1234701"/>
                    </a:lnTo>
                    <a:lnTo>
                      <a:pt x="930425" y="1175342"/>
                    </a:lnTo>
                    <a:lnTo>
                      <a:pt x="881874" y="1175342"/>
                    </a:lnTo>
                    <a:lnTo>
                      <a:pt x="844132" y="1180832"/>
                    </a:lnTo>
                    <a:lnTo>
                      <a:pt x="768646" y="1067603"/>
                    </a:lnTo>
                    <a:lnTo>
                      <a:pt x="703969" y="1024371"/>
                    </a:lnTo>
                    <a:lnTo>
                      <a:pt x="714777" y="932759"/>
                    </a:lnTo>
                    <a:lnTo>
                      <a:pt x="671545" y="895016"/>
                    </a:lnTo>
                    <a:lnTo>
                      <a:pt x="579933" y="889698"/>
                    </a:lnTo>
                    <a:cubicBezTo>
                      <a:pt x="579933" y="889698"/>
                      <a:pt x="515255" y="878890"/>
                      <a:pt x="494154" y="862592"/>
                    </a:cubicBezTo>
                    <a:cubicBezTo>
                      <a:pt x="473052" y="846294"/>
                      <a:pt x="413350" y="787107"/>
                      <a:pt x="413350" y="787107"/>
                    </a:cubicBezTo>
                    <a:cubicBezTo>
                      <a:pt x="413350" y="787107"/>
                      <a:pt x="380926" y="749364"/>
                      <a:pt x="402542" y="749364"/>
                    </a:cubicBezTo>
                    <a:lnTo>
                      <a:pt x="510452" y="749364"/>
                    </a:lnTo>
                    <a:cubicBezTo>
                      <a:pt x="510452" y="749364"/>
                      <a:pt x="478028" y="766520"/>
                      <a:pt x="510452" y="781788"/>
                    </a:cubicBezTo>
                    <a:cubicBezTo>
                      <a:pt x="542876" y="797057"/>
                      <a:pt x="591256" y="830339"/>
                      <a:pt x="613386" y="819531"/>
                    </a:cubicBezTo>
                    <a:cubicBezTo>
                      <a:pt x="637757" y="804173"/>
                      <a:pt x="665479" y="794933"/>
                      <a:pt x="694190" y="792596"/>
                    </a:cubicBezTo>
                    <a:lnTo>
                      <a:pt x="823544" y="792596"/>
                    </a:lnTo>
                    <a:lnTo>
                      <a:pt x="969197" y="776470"/>
                    </a:lnTo>
                    <a:lnTo>
                      <a:pt x="1076935" y="684687"/>
                    </a:lnTo>
                    <a:lnTo>
                      <a:pt x="1093233" y="469039"/>
                    </a:lnTo>
                    <a:lnTo>
                      <a:pt x="1023066" y="415170"/>
                    </a:lnTo>
                    <a:lnTo>
                      <a:pt x="969197" y="350492"/>
                    </a:lnTo>
                    <a:lnTo>
                      <a:pt x="823544" y="355811"/>
                    </a:lnTo>
                    <a:lnTo>
                      <a:pt x="704998" y="350492"/>
                    </a:lnTo>
                    <a:lnTo>
                      <a:pt x="591770" y="280325"/>
                    </a:lnTo>
                    <a:lnTo>
                      <a:pt x="396194" y="280325"/>
                    </a:lnTo>
                    <a:lnTo>
                      <a:pt x="331517" y="311206"/>
                    </a:lnTo>
                    <a:lnTo>
                      <a:pt x="212971" y="322014"/>
                    </a:lnTo>
                    <a:cubicBezTo>
                      <a:pt x="212971" y="322014"/>
                      <a:pt x="191354" y="311206"/>
                      <a:pt x="191354" y="294908"/>
                    </a:cubicBezTo>
                    <a:cubicBezTo>
                      <a:pt x="192221" y="278686"/>
                      <a:pt x="194054" y="262531"/>
                      <a:pt x="196844" y="246528"/>
                    </a:cubicBezTo>
                    <a:lnTo>
                      <a:pt x="121359" y="246528"/>
                    </a:lnTo>
                    <a:lnTo>
                      <a:pt x="121359" y="273806"/>
                    </a:lnTo>
                    <a:cubicBezTo>
                      <a:pt x="121359" y="273806"/>
                      <a:pt x="142804" y="311549"/>
                      <a:pt x="121359" y="311549"/>
                    </a:cubicBezTo>
                    <a:lnTo>
                      <a:pt x="72808" y="311549"/>
                    </a:lnTo>
                    <a:lnTo>
                      <a:pt x="72808" y="37073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DA01966A-AF53-41D1-95A2-BBBFAF2272D4}"/>
                  </a:ext>
                </a:extLst>
              </p:cNvPr>
              <p:cNvSpPr/>
              <p:nvPr/>
            </p:nvSpPr>
            <p:spPr>
              <a:xfrm>
                <a:off x="9703975" y="331849"/>
                <a:ext cx="30617" cy="30617"/>
              </a:xfrm>
              <a:custGeom>
                <a:avLst/>
                <a:gdLst>
                  <a:gd name="connsiteX0" fmla="*/ 17327 w 17155"/>
                  <a:gd name="connsiteY0" fmla="*/ 12867 h 17155"/>
                  <a:gd name="connsiteX1" fmla="*/ 12867 w 17155"/>
                  <a:gd name="connsiteY1" fmla="*/ 14068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7327" y="12867"/>
                    </a:moveTo>
                    <a:lnTo>
                      <a:pt x="12867" y="140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A1F5F0ED-4A88-4FDB-A04B-1AE6799FF3ED}"/>
                  </a:ext>
                </a:extLst>
              </p:cNvPr>
              <p:cNvSpPr/>
              <p:nvPr/>
            </p:nvSpPr>
            <p:spPr>
              <a:xfrm>
                <a:off x="9714997" y="329094"/>
                <a:ext cx="30617" cy="30617"/>
              </a:xfrm>
              <a:custGeom>
                <a:avLst/>
                <a:gdLst>
                  <a:gd name="connsiteX0" fmla="*/ 16984 w 17155"/>
                  <a:gd name="connsiteY0" fmla="*/ 12867 h 17155"/>
                  <a:gd name="connsiteX1" fmla="*/ 12867 w 17155"/>
                  <a:gd name="connsiteY1" fmla="*/ 14068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6984" y="12867"/>
                    </a:moveTo>
                    <a:lnTo>
                      <a:pt x="12867" y="140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5A3FF279-5182-4ECB-828E-B788B9780C98}"/>
                  </a:ext>
                </a:extLst>
              </p:cNvPr>
              <p:cNvSpPr/>
              <p:nvPr/>
            </p:nvSpPr>
            <p:spPr>
              <a:xfrm>
                <a:off x="9724490" y="326338"/>
                <a:ext cx="30617" cy="30617"/>
              </a:xfrm>
              <a:custGeom>
                <a:avLst/>
                <a:gdLst>
                  <a:gd name="connsiteX0" fmla="*/ 17499 w 17155"/>
                  <a:gd name="connsiteY0" fmla="*/ 12867 h 17155"/>
                  <a:gd name="connsiteX1" fmla="*/ 12867 w 17155"/>
                  <a:gd name="connsiteY1" fmla="*/ 14068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7499" y="12867"/>
                    </a:moveTo>
                    <a:lnTo>
                      <a:pt x="12867" y="140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B39DF784-8369-480C-9A34-A31B51F528D3}"/>
                  </a:ext>
                </a:extLst>
              </p:cNvPr>
              <p:cNvSpPr/>
              <p:nvPr/>
            </p:nvSpPr>
            <p:spPr>
              <a:xfrm>
                <a:off x="9702444" y="334298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  <a:gd name="connsiteX2" fmla="*/ 12867 w 17155"/>
                  <a:gd name="connsiteY2" fmla="*/ 12867 h 17155"/>
                  <a:gd name="connsiteX3" fmla="*/ 12867 w 17155"/>
                  <a:gd name="connsiteY3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lnTo>
                      <a:pt x="12867" y="12867"/>
                    </a:ln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31D53F70-050B-412D-B449-81B2703F1519}"/>
                  </a:ext>
                </a:extLst>
              </p:cNvPr>
              <p:cNvSpPr/>
              <p:nvPr/>
            </p:nvSpPr>
            <p:spPr>
              <a:xfrm>
                <a:off x="9735817" y="323888"/>
                <a:ext cx="30617" cy="30617"/>
              </a:xfrm>
              <a:custGeom>
                <a:avLst/>
                <a:gdLst>
                  <a:gd name="connsiteX0" fmla="*/ 16298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6298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D52DA94C-D659-44ED-B9E3-24C07096A8C9}"/>
                  </a:ext>
                </a:extLst>
              </p:cNvPr>
              <p:cNvSpPr/>
              <p:nvPr/>
            </p:nvSpPr>
            <p:spPr>
              <a:xfrm>
                <a:off x="9782050" y="313478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8DFAEAA-4240-4EB8-A4FC-DF5BA5F3C85D}"/>
                  </a:ext>
                </a:extLst>
              </p:cNvPr>
              <p:cNvSpPr/>
              <p:nvPr/>
            </p:nvSpPr>
            <p:spPr>
              <a:xfrm>
                <a:off x="9778068" y="313478"/>
                <a:ext cx="30617" cy="30617"/>
              </a:xfrm>
              <a:custGeom>
                <a:avLst/>
                <a:gdLst>
                  <a:gd name="connsiteX0" fmla="*/ 13896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3896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2" name="Freihandform: Form 61">
                <a:extLst>
                  <a:ext uri="{FF2B5EF4-FFF2-40B4-BE49-F238E27FC236}">
                    <a16:creationId xmlns:a16="http://schemas.microsoft.com/office/drawing/2014/main" id="{7A32A595-BAFE-4246-A7E2-854FC469BA20}"/>
                  </a:ext>
                </a:extLst>
              </p:cNvPr>
              <p:cNvSpPr/>
              <p:nvPr/>
            </p:nvSpPr>
            <p:spPr>
              <a:xfrm>
                <a:off x="9773781" y="313478"/>
                <a:ext cx="30617" cy="30617"/>
              </a:xfrm>
              <a:custGeom>
                <a:avLst/>
                <a:gdLst>
                  <a:gd name="connsiteX0" fmla="*/ 14754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754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39CB9C2C-A25C-4EC4-A255-A46ECC276E7C}"/>
                  </a:ext>
                </a:extLst>
              </p:cNvPr>
              <p:cNvSpPr/>
              <p:nvPr/>
            </p:nvSpPr>
            <p:spPr>
              <a:xfrm>
                <a:off x="9768577" y="315317"/>
                <a:ext cx="30617" cy="30617"/>
              </a:xfrm>
              <a:custGeom>
                <a:avLst/>
                <a:gdLst>
                  <a:gd name="connsiteX0" fmla="*/ 14925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925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5" name="Freihandform: Form 64">
                <a:extLst>
                  <a:ext uri="{FF2B5EF4-FFF2-40B4-BE49-F238E27FC236}">
                    <a16:creationId xmlns:a16="http://schemas.microsoft.com/office/drawing/2014/main" id="{EDEADA73-F467-4AF3-9017-11F5842EA31F}"/>
                  </a:ext>
                </a:extLst>
              </p:cNvPr>
              <p:cNvSpPr/>
              <p:nvPr/>
            </p:nvSpPr>
            <p:spPr>
              <a:xfrm>
                <a:off x="9754493" y="318989"/>
                <a:ext cx="30617" cy="30617"/>
              </a:xfrm>
              <a:custGeom>
                <a:avLst/>
                <a:gdLst>
                  <a:gd name="connsiteX0" fmla="*/ 15440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5440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15B8A966-381D-4020-87E0-F566E72D179C}"/>
                  </a:ext>
                </a:extLst>
              </p:cNvPr>
              <p:cNvSpPr/>
              <p:nvPr/>
            </p:nvSpPr>
            <p:spPr>
              <a:xfrm>
                <a:off x="9761230" y="316848"/>
                <a:ext cx="30617" cy="30617"/>
              </a:xfrm>
              <a:custGeom>
                <a:avLst/>
                <a:gdLst>
                  <a:gd name="connsiteX0" fmla="*/ 16126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6126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6645852-782C-4EFC-8579-FE5E3BA1DEAD}"/>
                  </a:ext>
                </a:extLst>
              </p:cNvPr>
              <p:cNvSpPr/>
              <p:nvPr/>
            </p:nvSpPr>
            <p:spPr>
              <a:xfrm>
                <a:off x="9744083" y="321133"/>
                <a:ext cx="30617" cy="30617"/>
              </a:xfrm>
              <a:custGeom>
                <a:avLst/>
                <a:gdLst>
                  <a:gd name="connsiteX0" fmla="*/ 16984 w 17155"/>
                  <a:gd name="connsiteY0" fmla="*/ 12867 h 17155"/>
                  <a:gd name="connsiteX1" fmla="*/ 12867 w 17155"/>
                  <a:gd name="connsiteY1" fmla="*/ 14068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6984" y="12867"/>
                    </a:moveTo>
                    <a:lnTo>
                      <a:pt x="12867" y="140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D59F6378-106A-4A39-B26D-88EA8687CC2B}"/>
                  </a:ext>
                </a:extLst>
              </p:cNvPr>
              <p:cNvSpPr/>
              <p:nvPr/>
            </p:nvSpPr>
            <p:spPr>
              <a:xfrm>
                <a:off x="11187974" y="-3434021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411 w 17155"/>
                  <a:gd name="connsiteY1" fmla="*/ 1492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411" y="149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69E75238-C0AD-43B6-9CC1-80A5FBA4F929}"/>
                  </a:ext>
                </a:extLst>
              </p:cNvPr>
              <p:cNvSpPr/>
              <p:nvPr/>
            </p:nvSpPr>
            <p:spPr>
              <a:xfrm>
                <a:off x="11179094" y="-344504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5268 w 17155"/>
                  <a:gd name="connsiteY1" fmla="*/ 15783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cubicBezTo>
                      <a:pt x="13724" y="13896"/>
                      <a:pt x="14411" y="14925"/>
                      <a:pt x="15268" y="15783"/>
                    </a:cubicBezTo>
                    <a:cubicBezTo>
                      <a:pt x="16126" y="16641"/>
                      <a:pt x="13724" y="13896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EFBEAF0F-61FD-412E-B19C-BB9CD835814C}"/>
                  </a:ext>
                </a:extLst>
              </p:cNvPr>
              <p:cNvSpPr/>
              <p:nvPr/>
            </p:nvSpPr>
            <p:spPr>
              <a:xfrm>
                <a:off x="11407190" y="-3383808"/>
                <a:ext cx="30617" cy="30617"/>
              </a:xfrm>
              <a:custGeom>
                <a:avLst/>
                <a:gdLst>
                  <a:gd name="connsiteX0" fmla="*/ 13725 w 17155"/>
                  <a:gd name="connsiteY0" fmla="*/ 12867 h 17155"/>
                  <a:gd name="connsiteX1" fmla="*/ 12867 w 17155"/>
                  <a:gd name="connsiteY1" fmla="*/ 16298 h 17155"/>
                  <a:gd name="connsiteX2" fmla="*/ 13725 w 17155"/>
                  <a:gd name="connsiteY2" fmla="*/ 12867 h 17155"/>
                  <a:gd name="connsiteX3" fmla="*/ 13725 w 17155"/>
                  <a:gd name="connsiteY3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5" h="17155">
                    <a:moveTo>
                      <a:pt x="13725" y="12867"/>
                    </a:moveTo>
                    <a:lnTo>
                      <a:pt x="12867" y="16298"/>
                    </a:lnTo>
                    <a:lnTo>
                      <a:pt x="13725" y="12867"/>
                    </a:lnTo>
                    <a:lnTo>
                      <a:pt x="13725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1" name="Freihandform: Form 70">
                <a:extLst>
                  <a:ext uri="{FF2B5EF4-FFF2-40B4-BE49-F238E27FC236}">
                    <a16:creationId xmlns:a16="http://schemas.microsoft.com/office/drawing/2014/main" id="{BC3F50F2-3E61-47BE-9CDE-7377506A85BE}"/>
                  </a:ext>
                </a:extLst>
              </p:cNvPr>
              <p:cNvSpPr/>
              <p:nvPr/>
            </p:nvSpPr>
            <p:spPr>
              <a:xfrm>
                <a:off x="11184298" y="-343861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411 w 17155"/>
                  <a:gd name="connsiteY1" fmla="*/ 14754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411" y="147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C9E707C7-6D63-4798-B440-EF62A572DFDD}"/>
                  </a:ext>
                </a:extLst>
              </p:cNvPr>
              <p:cNvSpPr/>
              <p:nvPr/>
            </p:nvSpPr>
            <p:spPr>
              <a:xfrm>
                <a:off x="11821435" y="-2400701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E165BE2A-D827-47FE-A843-F27C18CBA16A}"/>
                  </a:ext>
                </a:extLst>
              </p:cNvPr>
              <p:cNvSpPr/>
              <p:nvPr/>
            </p:nvSpPr>
            <p:spPr>
              <a:xfrm>
                <a:off x="11717644" y="-2362125"/>
                <a:ext cx="30617" cy="30617"/>
              </a:xfrm>
              <a:custGeom>
                <a:avLst/>
                <a:gdLst>
                  <a:gd name="connsiteX0" fmla="*/ 16813 w 17155"/>
                  <a:gd name="connsiteY0" fmla="*/ 12867 h 17155"/>
                  <a:gd name="connsiteX1" fmla="*/ 12867 w 17155"/>
                  <a:gd name="connsiteY1" fmla="*/ 15097 h 17155"/>
                  <a:gd name="connsiteX2" fmla="*/ 16813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6813" y="12867"/>
                    </a:moveTo>
                    <a:cubicBezTo>
                      <a:pt x="15557" y="13711"/>
                      <a:pt x="14238" y="14457"/>
                      <a:pt x="12867" y="15097"/>
                    </a:cubicBezTo>
                    <a:cubicBezTo>
                      <a:pt x="14237" y="14456"/>
                      <a:pt x="15557" y="13711"/>
                      <a:pt x="16813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4" name="Freihandform: Form 73">
                <a:extLst>
                  <a:ext uri="{FF2B5EF4-FFF2-40B4-BE49-F238E27FC236}">
                    <a16:creationId xmlns:a16="http://schemas.microsoft.com/office/drawing/2014/main" id="{CD869803-75AD-43E3-AD5B-7C9400958B20}"/>
                  </a:ext>
                </a:extLst>
              </p:cNvPr>
              <p:cNvSpPr/>
              <p:nvPr/>
            </p:nvSpPr>
            <p:spPr>
              <a:xfrm>
                <a:off x="11822659" y="-2400396"/>
                <a:ext cx="61234" cy="30617"/>
              </a:xfrm>
              <a:custGeom>
                <a:avLst/>
                <a:gdLst>
                  <a:gd name="connsiteX0" fmla="*/ 12867 w 34311"/>
                  <a:gd name="connsiteY0" fmla="*/ 12867 h 17155"/>
                  <a:gd name="connsiteX1" fmla="*/ 22989 w 34311"/>
                  <a:gd name="connsiteY1" fmla="*/ 16126 h 17155"/>
                  <a:gd name="connsiteX2" fmla="*/ 12867 w 34311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11" h="17155">
                    <a:moveTo>
                      <a:pt x="12867" y="12867"/>
                    </a:moveTo>
                    <a:cubicBezTo>
                      <a:pt x="16361" y="13538"/>
                      <a:pt x="19760" y="14632"/>
                      <a:pt x="22989" y="16126"/>
                    </a:cubicBezTo>
                    <a:cubicBezTo>
                      <a:pt x="19760" y="14632"/>
                      <a:pt x="16360" y="13538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5" name="Freihandform: Form 74">
                <a:extLst>
                  <a:ext uri="{FF2B5EF4-FFF2-40B4-BE49-F238E27FC236}">
                    <a16:creationId xmlns:a16="http://schemas.microsoft.com/office/drawing/2014/main" id="{77387C7F-D4E7-412D-B279-CCCDB64338CD}"/>
                  </a:ext>
                </a:extLst>
              </p:cNvPr>
              <p:cNvSpPr/>
              <p:nvPr/>
            </p:nvSpPr>
            <p:spPr>
              <a:xfrm>
                <a:off x="11820823" y="-2400701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AB48962F-DA4D-4075-A303-FEFB6A1A7D18}"/>
                  </a:ext>
                </a:extLst>
              </p:cNvPr>
              <p:cNvSpPr/>
              <p:nvPr/>
            </p:nvSpPr>
            <p:spPr>
              <a:xfrm>
                <a:off x="11132556" y="-3501377"/>
                <a:ext cx="30617" cy="30617"/>
              </a:xfrm>
              <a:custGeom>
                <a:avLst/>
                <a:gdLst>
                  <a:gd name="connsiteX0" fmla="*/ 14583 w 17155"/>
                  <a:gd name="connsiteY0" fmla="*/ 15097 h 17155"/>
                  <a:gd name="connsiteX1" fmla="*/ 12867 w 17155"/>
                  <a:gd name="connsiteY1" fmla="*/ 12867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4583" y="15097"/>
                    </a:moveTo>
                    <a:lnTo>
                      <a:pt x="12867" y="12867"/>
                    </a:ln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ED00572-C616-4FC0-81D6-F5E20D402917}"/>
                  </a:ext>
                </a:extLst>
              </p:cNvPr>
              <p:cNvSpPr/>
              <p:nvPr/>
            </p:nvSpPr>
            <p:spPr>
              <a:xfrm>
                <a:off x="11174502" y="-345055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5269 w 17155"/>
                  <a:gd name="connsiteY1" fmla="*/ 15783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cubicBezTo>
                      <a:pt x="13718" y="13796"/>
                      <a:pt x="14520" y="14770"/>
                      <a:pt x="15269" y="15783"/>
                    </a:cubicBezTo>
                    <a:cubicBezTo>
                      <a:pt x="14520" y="14770"/>
                      <a:pt x="13718" y="13796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8" name="Freihandform: Form 77">
                <a:extLst>
                  <a:ext uri="{FF2B5EF4-FFF2-40B4-BE49-F238E27FC236}">
                    <a16:creationId xmlns:a16="http://schemas.microsoft.com/office/drawing/2014/main" id="{EA66B923-0352-46CB-8E8B-692DC76B6D34}"/>
                  </a:ext>
                </a:extLst>
              </p:cNvPr>
              <p:cNvSpPr/>
              <p:nvPr/>
            </p:nvSpPr>
            <p:spPr>
              <a:xfrm>
                <a:off x="11137150" y="-349586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411 w 17155"/>
                  <a:gd name="connsiteY1" fmla="*/ 14754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411" y="147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79" name="Freihandform: Form 78">
                <a:extLst>
                  <a:ext uri="{FF2B5EF4-FFF2-40B4-BE49-F238E27FC236}">
                    <a16:creationId xmlns:a16="http://schemas.microsoft.com/office/drawing/2014/main" id="{70FDE7CD-9F2F-45B7-85B6-651C0250FA3F}"/>
                  </a:ext>
                </a:extLst>
              </p:cNvPr>
              <p:cNvSpPr/>
              <p:nvPr/>
            </p:nvSpPr>
            <p:spPr>
              <a:xfrm>
                <a:off x="9925029" y="-3400341"/>
                <a:ext cx="1837009" cy="5021159"/>
              </a:xfrm>
              <a:custGeom>
                <a:avLst/>
                <a:gdLst>
                  <a:gd name="connsiteX0" fmla="*/ 876317 w 1029345"/>
                  <a:gd name="connsiteY0" fmla="*/ 624127 h 2813545"/>
                  <a:gd name="connsiteX1" fmla="*/ 889698 w 1029345"/>
                  <a:gd name="connsiteY1" fmla="*/ 597192 h 2813545"/>
                  <a:gd name="connsiteX2" fmla="*/ 949057 w 1029345"/>
                  <a:gd name="connsiteY2" fmla="*/ 589129 h 2813545"/>
                  <a:gd name="connsiteX3" fmla="*/ 992118 w 1029345"/>
                  <a:gd name="connsiteY3" fmla="*/ 597192 h 2813545"/>
                  <a:gd name="connsiteX4" fmla="*/ 1017852 w 1029345"/>
                  <a:gd name="connsiteY4" fmla="*/ 597192 h 2813545"/>
                  <a:gd name="connsiteX5" fmla="*/ 962095 w 1029345"/>
                  <a:gd name="connsiteY5" fmla="*/ 519133 h 2813545"/>
                  <a:gd name="connsiteX6" fmla="*/ 962095 w 1029345"/>
                  <a:gd name="connsiteY6" fmla="*/ 427350 h 2813545"/>
                  <a:gd name="connsiteX7" fmla="*/ 929842 w 1029345"/>
                  <a:gd name="connsiteY7" fmla="*/ 373481 h 2813545"/>
                  <a:gd name="connsiteX8" fmla="*/ 913716 w 1029345"/>
                  <a:gd name="connsiteY8" fmla="*/ 343802 h 2813545"/>
                  <a:gd name="connsiteX9" fmla="*/ 905482 w 1029345"/>
                  <a:gd name="connsiteY9" fmla="*/ 276379 h 2813545"/>
                  <a:gd name="connsiteX10" fmla="*/ 886610 w 1029345"/>
                  <a:gd name="connsiteY10" fmla="*/ 271061 h 2813545"/>
                  <a:gd name="connsiteX11" fmla="*/ 867739 w 1029345"/>
                  <a:gd name="connsiteY11" fmla="*/ 147025 h 2813545"/>
                  <a:gd name="connsiteX12" fmla="*/ 807694 w 1029345"/>
                  <a:gd name="connsiteY12" fmla="*/ 122835 h 2813545"/>
                  <a:gd name="connsiteX13" fmla="*/ 668217 w 1029345"/>
                  <a:gd name="connsiteY13" fmla="*/ 69481 h 2813545"/>
                  <a:gd name="connsiteX14" fmla="*/ 654664 w 1029345"/>
                  <a:gd name="connsiteY14" fmla="*/ 37228 h 2813545"/>
                  <a:gd name="connsiteX15" fmla="*/ 627730 w 1029345"/>
                  <a:gd name="connsiteY15" fmla="*/ 12867 h 2813545"/>
                  <a:gd name="connsiteX16" fmla="*/ 563052 w 1029345"/>
                  <a:gd name="connsiteY16" fmla="*/ 20930 h 2813545"/>
                  <a:gd name="connsiteX17" fmla="*/ 573860 w 1029345"/>
                  <a:gd name="connsiteY17" fmla="*/ 64163 h 2813545"/>
                  <a:gd name="connsiteX18" fmla="*/ 595305 w 1029345"/>
                  <a:gd name="connsiteY18" fmla="*/ 101905 h 2813545"/>
                  <a:gd name="connsiteX19" fmla="*/ 600795 w 1029345"/>
                  <a:gd name="connsiteY19" fmla="*/ 155774 h 2813545"/>
                  <a:gd name="connsiteX20" fmla="*/ 584497 w 1029345"/>
                  <a:gd name="connsiteY20" fmla="*/ 166583 h 2813545"/>
                  <a:gd name="connsiteX21" fmla="*/ 514502 w 1029345"/>
                  <a:gd name="connsiteY21" fmla="*/ 155260 h 2813545"/>
                  <a:gd name="connsiteX22" fmla="*/ 474014 w 1029345"/>
                  <a:gd name="connsiteY22" fmla="*/ 155260 h 2813545"/>
                  <a:gd name="connsiteX23" fmla="*/ 460632 w 1029345"/>
                  <a:gd name="connsiteY23" fmla="*/ 195747 h 2813545"/>
                  <a:gd name="connsiteX24" fmla="*/ 460632 w 1029345"/>
                  <a:gd name="connsiteY24" fmla="*/ 249616 h 2813545"/>
                  <a:gd name="connsiteX25" fmla="*/ 460632 w 1029345"/>
                  <a:gd name="connsiteY25" fmla="*/ 265743 h 2813545"/>
                  <a:gd name="connsiteX26" fmla="*/ 417400 w 1029345"/>
                  <a:gd name="connsiteY26" fmla="*/ 268488 h 2813545"/>
                  <a:gd name="connsiteX27" fmla="*/ 365933 w 1029345"/>
                  <a:gd name="connsiteY27" fmla="*/ 284614 h 2813545"/>
                  <a:gd name="connsiteX28" fmla="*/ 325445 w 1029345"/>
                  <a:gd name="connsiteY28" fmla="*/ 389779 h 2813545"/>
                  <a:gd name="connsiteX29" fmla="*/ 347061 w 1029345"/>
                  <a:gd name="connsiteY29" fmla="*/ 457201 h 2813545"/>
                  <a:gd name="connsiteX30" fmla="*/ 349634 w 1029345"/>
                  <a:gd name="connsiteY30" fmla="*/ 486881 h 2813545"/>
                  <a:gd name="connsiteX31" fmla="*/ 330763 w 1029345"/>
                  <a:gd name="connsiteY31" fmla="*/ 532687 h 2813545"/>
                  <a:gd name="connsiteX32" fmla="*/ 284957 w 1029345"/>
                  <a:gd name="connsiteY32" fmla="*/ 575919 h 2813545"/>
                  <a:gd name="connsiteX33" fmla="*/ 282384 w 1029345"/>
                  <a:gd name="connsiteY33" fmla="*/ 608172 h 2813545"/>
                  <a:gd name="connsiteX34" fmla="*/ 301084 w 1029345"/>
                  <a:gd name="connsiteY34" fmla="*/ 627043 h 2813545"/>
                  <a:gd name="connsiteX35" fmla="*/ 301084 w 1029345"/>
                  <a:gd name="connsiteY35" fmla="*/ 648660 h 2813545"/>
                  <a:gd name="connsiteX36" fmla="*/ 271576 w 1029345"/>
                  <a:gd name="connsiteY36" fmla="*/ 659468 h 2813545"/>
                  <a:gd name="connsiteX37" fmla="*/ 217535 w 1029345"/>
                  <a:gd name="connsiteY37" fmla="*/ 680912 h 2813545"/>
                  <a:gd name="connsiteX38" fmla="*/ 251847 w 1029345"/>
                  <a:gd name="connsiteY38" fmla="*/ 826565 h 2813545"/>
                  <a:gd name="connsiteX39" fmla="*/ 192488 w 1029345"/>
                  <a:gd name="connsiteY39" fmla="*/ 950601 h 2813545"/>
                  <a:gd name="connsiteX40" fmla="*/ 216677 w 1029345"/>
                  <a:gd name="connsiteY40" fmla="*/ 996407 h 2813545"/>
                  <a:gd name="connsiteX41" fmla="*/ 243784 w 1029345"/>
                  <a:gd name="connsiteY41" fmla="*/ 1018023 h 2813545"/>
                  <a:gd name="connsiteX42" fmla="*/ 241039 w 1029345"/>
                  <a:gd name="connsiteY42" fmla="*/ 1090764 h 2813545"/>
                  <a:gd name="connsiteX43" fmla="*/ 131756 w 1029345"/>
                  <a:gd name="connsiteY43" fmla="*/ 1090764 h 2813545"/>
                  <a:gd name="connsiteX44" fmla="*/ 91269 w 1029345"/>
                  <a:gd name="connsiteY44" fmla="*/ 1109635 h 2813545"/>
                  <a:gd name="connsiteX45" fmla="*/ 72397 w 1029345"/>
                  <a:gd name="connsiteY45" fmla="*/ 1143947 h 2813545"/>
                  <a:gd name="connsiteX46" fmla="*/ 64334 w 1029345"/>
                  <a:gd name="connsiteY46" fmla="*/ 1208624 h 2813545"/>
                  <a:gd name="connsiteX47" fmla="*/ 50781 w 1029345"/>
                  <a:gd name="connsiteY47" fmla="*/ 1281536 h 2813545"/>
                  <a:gd name="connsiteX48" fmla="*/ 94014 w 1029345"/>
                  <a:gd name="connsiteY48" fmla="*/ 1504561 h 2813545"/>
                  <a:gd name="connsiteX49" fmla="*/ 76858 w 1029345"/>
                  <a:gd name="connsiteY49" fmla="*/ 1538872 h 2813545"/>
                  <a:gd name="connsiteX50" fmla="*/ 147025 w 1029345"/>
                  <a:gd name="connsiteY50" fmla="*/ 1584678 h 2813545"/>
                  <a:gd name="connsiteX51" fmla="*/ 147025 w 1029345"/>
                  <a:gd name="connsiteY51" fmla="*/ 1622421 h 2813545"/>
                  <a:gd name="connsiteX52" fmla="*/ 130899 w 1029345"/>
                  <a:gd name="connsiteY52" fmla="*/ 1692588 h 2813545"/>
                  <a:gd name="connsiteX53" fmla="*/ 98474 w 1029345"/>
                  <a:gd name="connsiteY53" fmla="*/ 1692588 h 2813545"/>
                  <a:gd name="connsiteX54" fmla="*/ 117345 w 1029345"/>
                  <a:gd name="connsiteY54" fmla="*/ 1738394 h 2813545"/>
                  <a:gd name="connsiteX55" fmla="*/ 144280 w 1029345"/>
                  <a:gd name="connsiteY55" fmla="*/ 1786945 h 2813545"/>
                  <a:gd name="connsiteX56" fmla="*/ 114601 w 1029345"/>
                  <a:gd name="connsiteY56" fmla="*/ 1902918 h 2813545"/>
                  <a:gd name="connsiteX57" fmla="*/ 93156 w 1029345"/>
                  <a:gd name="connsiteY57" fmla="*/ 1921789 h 2813545"/>
                  <a:gd name="connsiteX58" fmla="*/ 74285 w 1029345"/>
                  <a:gd name="connsiteY58" fmla="*/ 1964850 h 2813545"/>
                  <a:gd name="connsiteX59" fmla="*/ 79603 w 1029345"/>
                  <a:gd name="connsiteY59" fmla="*/ 2026782 h 2813545"/>
                  <a:gd name="connsiteX60" fmla="*/ 95729 w 1029345"/>
                  <a:gd name="connsiteY60" fmla="*/ 2067270 h 2813545"/>
                  <a:gd name="connsiteX61" fmla="*/ 61418 w 1029345"/>
                  <a:gd name="connsiteY61" fmla="*/ 2113076 h 2813545"/>
                  <a:gd name="connsiteX62" fmla="*/ 39802 w 1029345"/>
                  <a:gd name="connsiteY62" fmla="*/ 2094205 h 2813545"/>
                  <a:gd name="connsiteX63" fmla="*/ 12867 w 1029345"/>
                  <a:gd name="connsiteY63" fmla="*/ 2086141 h 2813545"/>
                  <a:gd name="connsiteX64" fmla="*/ 23675 w 1029345"/>
                  <a:gd name="connsiteY64" fmla="*/ 2123884 h 2813545"/>
                  <a:gd name="connsiteX65" fmla="*/ 37228 w 1029345"/>
                  <a:gd name="connsiteY65" fmla="*/ 2226819 h 2813545"/>
                  <a:gd name="connsiteX66" fmla="*/ 77544 w 1029345"/>
                  <a:gd name="connsiteY66" fmla="*/ 2226819 h 2813545"/>
                  <a:gd name="connsiteX67" fmla="*/ 120777 w 1029345"/>
                  <a:gd name="connsiteY67" fmla="*/ 2221500 h 2813545"/>
                  <a:gd name="connsiteX68" fmla="*/ 96415 w 1029345"/>
                  <a:gd name="connsiteY68" fmla="*/ 2342792 h 2813545"/>
                  <a:gd name="connsiteX69" fmla="*/ 104479 w 1029345"/>
                  <a:gd name="connsiteY69" fmla="*/ 2364408 h 2813545"/>
                  <a:gd name="connsiteX70" fmla="*/ 142221 w 1029345"/>
                  <a:gd name="connsiteY70" fmla="*/ 2383279 h 2813545"/>
                  <a:gd name="connsiteX71" fmla="*/ 136903 w 1029345"/>
                  <a:gd name="connsiteY71" fmla="*/ 2410214 h 2813545"/>
                  <a:gd name="connsiteX72" fmla="*/ 136903 w 1029345"/>
                  <a:gd name="connsiteY72" fmla="*/ 2426340 h 2813545"/>
                  <a:gd name="connsiteX73" fmla="*/ 169327 w 1029345"/>
                  <a:gd name="connsiteY73" fmla="*/ 2447957 h 2813545"/>
                  <a:gd name="connsiteX74" fmla="*/ 196262 w 1029345"/>
                  <a:gd name="connsiteY74" fmla="*/ 2517952 h 2813545"/>
                  <a:gd name="connsiteX75" fmla="*/ 247729 w 1029345"/>
                  <a:gd name="connsiteY75" fmla="*/ 2552264 h 2813545"/>
                  <a:gd name="connsiteX76" fmla="*/ 247729 w 1029345"/>
                  <a:gd name="connsiteY76" fmla="*/ 2584517 h 2813545"/>
                  <a:gd name="connsiteX77" fmla="*/ 231603 w 1029345"/>
                  <a:gd name="connsiteY77" fmla="*/ 2630322 h 2813545"/>
                  <a:gd name="connsiteX78" fmla="*/ 193860 w 1029345"/>
                  <a:gd name="connsiteY78" fmla="*/ 2641130 h 2813545"/>
                  <a:gd name="connsiteX79" fmla="*/ 201923 w 1029345"/>
                  <a:gd name="connsiteY79" fmla="*/ 2670810 h 2813545"/>
                  <a:gd name="connsiteX80" fmla="*/ 236235 w 1029345"/>
                  <a:gd name="connsiteY80" fmla="*/ 2694999 h 2813545"/>
                  <a:gd name="connsiteX81" fmla="*/ 292849 w 1029345"/>
                  <a:gd name="connsiteY81" fmla="*/ 2749040 h 2813545"/>
                  <a:gd name="connsiteX82" fmla="*/ 271404 w 1029345"/>
                  <a:gd name="connsiteY82" fmla="*/ 2792101 h 2813545"/>
                  <a:gd name="connsiteX83" fmla="*/ 392695 w 1029345"/>
                  <a:gd name="connsiteY83" fmla="*/ 2805654 h 2813545"/>
                  <a:gd name="connsiteX84" fmla="*/ 430438 w 1029345"/>
                  <a:gd name="connsiteY84" fmla="*/ 2784038 h 2813545"/>
                  <a:gd name="connsiteX85" fmla="*/ 430438 w 1029345"/>
                  <a:gd name="connsiteY85" fmla="*/ 2757103 h 2813545"/>
                  <a:gd name="connsiteX86" fmla="*/ 411567 w 1029345"/>
                  <a:gd name="connsiteY86" fmla="*/ 2716616 h 2813545"/>
                  <a:gd name="connsiteX87" fmla="*/ 416885 w 1029345"/>
                  <a:gd name="connsiteY87" fmla="*/ 2686936 h 2813545"/>
                  <a:gd name="connsiteX88" fmla="*/ 443820 w 1029345"/>
                  <a:gd name="connsiteY88" fmla="*/ 2670810 h 2813545"/>
                  <a:gd name="connsiteX89" fmla="*/ 460975 w 1029345"/>
                  <a:gd name="connsiteY89" fmla="*/ 2643875 h 2813545"/>
                  <a:gd name="connsiteX90" fmla="*/ 466294 w 1029345"/>
                  <a:gd name="connsiteY90" fmla="*/ 2625004 h 2813545"/>
                  <a:gd name="connsiteX91" fmla="*/ 498718 w 1029345"/>
                  <a:gd name="connsiteY91" fmla="*/ 2608878 h 2813545"/>
                  <a:gd name="connsiteX92" fmla="*/ 576777 w 1029345"/>
                  <a:gd name="connsiteY92" fmla="*/ 2608878 h 2813545"/>
                  <a:gd name="connsiteX93" fmla="*/ 601138 w 1029345"/>
                  <a:gd name="connsiteY93" fmla="*/ 2635812 h 2813545"/>
                  <a:gd name="connsiteX94" fmla="*/ 630818 w 1029345"/>
                  <a:gd name="connsiteY94" fmla="*/ 2511776 h 2813545"/>
                  <a:gd name="connsiteX95" fmla="*/ 655007 w 1029345"/>
                  <a:gd name="connsiteY95" fmla="*/ 2395803 h 2813545"/>
                  <a:gd name="connsiteX96" fmla="*/ 641454 w 1029345"/>
                  <a:gd name="connsiteY96" fmla="*/ 2333871 h 2813545"/>
                  <a:gd name="connsiteX97" fmla="*/ 633391 w 1029345"/>
                  <a:gd name="connsiteY97" fmla="*/ 2230936 h 2813545"/>
                  <a:gd name="connsiteX98" fmla="*/ 630818 w 1029345"/>
                  <a:gd name="connsiteY98" fmla="*/ 2133834 h 2813545"/>
                  <a:gd name="connsiteX99" fmla="*/ 628073 w 1029345"/>
                  <a:gd name="connsiteY99" fmla="*/ 2104155 h 2813545"/>
                  <a:gd name="connsiteX100" fmla="*/ 690005 w 1029345"/>
                  <a:gd name="connsiteY100" fmla="*/ 2063667 h 2813545"/>
                  <a:gd name="connsiteX101" fmla="*/ 714366 w 1029345"/>
                  <a:gd name="connsiteY101" fmla="*/ 2034159 h 2813545"/>
                  <a:gd name="connsiteX102" fmla="*/ 735811 w 1029345"/>
                  <a:gd name="connsiteY102" fmla="*/ 2042223 h 2813545"/>
                  <a:gd name="connsiteX103" fmla="*/ 754682 w 1029345"/>
                  <a:gd name="connsiteY103" fmla="*/ 2025067 h 2813545"/>
                  <a:gd name="connsiteX104" fmla="*/ 784362 w 1029345"/>
                  <a:gd name="connsiteY104" fmla="*/ 1995559 h 2813545"/>
                  <a:gd name="connsiteX105" fmla="*/ 792425 w 1029345"/>
                  <a:gd name="connsiteY105" fmla="*/ 1982006 h 2813545"/>
                  <a:gd name="connsiteX106" fmla="*/ 792425 w 1029345"/>
                  <a:gd name="connsiteY106" fmla="*/ 1955071 h 2813545"/>
                  <a:gd name="connsiteX107" fmla="*/ 752109 w 1029345"/>
                  <a:gd name="connsiteY107" fmla="*/ 1952326 h 2813545"/>
                  <a:gd name="connsiteX108" fmla="*/ 725174 w 1029345"/>
                  <a:gd name="connsiteY108" fmla="*/ 1971198 h 2813545"/>
                  <a:gd name="connsiteX109" fmla="*/ 684687 w 1029345"/>
                  <a:gd name="connsiteY109" fmla="*/ 1982006 h 2813545"/>
                  <a:gd name="connsiteX110" fmla="*/ 663071 w 1029345"/>
                  <a:gd name="connsiteY110" fmla="*/ 1984751 h 2813545"/>
                  <a:gd name="connsiteX111" fmla="*/ 641454 w 1029345"/>
                  <a:gd name="connsiteY111" fmla="*/ 1960390 h 2813545"/>
                  <a:gd name="connsiteX112" fmla="*/ 622583 w 1029345"/>
                  <a:gd name="connsiteY112" fmla="*/ 1957816 h 2813545"/>
                  <a:gd name="connsiteX113" fmla="*/ 555332 w 1029345"/>
                  <a:gd name="connsiteY113" fmla="*/ 1949581 h 2813545"/>
                  <a:gd name="connsiteX114" fmla="*/ 528226 w 1029345"/>
                  <a:gd name="connsiteY114" fmla="*/ 1949581 h 2813545"/>
                  <a:gd name="connsiteX115" fmla="*/ 536461 w 1029345"/>
                  <a:gd name="connsiteY115" fmla="*/ 1928137 h 2813545"/>
                  <a:gd name="connsiteX116" fmla="*/ 665816 w 1029345"/>
                  <a:gd name="connsiteY116" fmla="*/ 1928137 h 2813545"/>
                  <a:gd name="connsiteX117" fmla="*/ 700127 w 1029345"/>
                  <a:gd name="connsiteY117" fmla="*/ 1887649 h 2813545"/>
                  <a:gd name="connsiteX118" fmla="*/ 710935 w 1029345"/>
                  <a:gd name="connsiteY118" fmla="*/ 1895712 h 2813545"/>
                  <a:gd name="connsiteX119" fmla="*/ 718998 w 1029345"/>
                  <a:gd name="connsiteY119" fmla="*/ 1933455 h 2813545"/>
                  <a:gd name="connsiteX120" fmla="*/ 804777 w 1029345"/>
                  <a:gd name="connsiteY120" fmla="*/ 1876841 h 2813545"/>
                  <a:gd name="connsiteX121" fmla="*/ 815585 w 1029345"/>
                  <a:gd name="connsiteY121" fmla="*/ 1849906 h 2813545"/>
                  <a:gd name="connsiteX122" fmla="*/ 791224 w 1029345"/>
                  <a:gd name="connsiteY122" fmla="*/ 1796037 h 2813545"/>
                  <a:gd name="connsiteX123" fmla="*/ 748163 w 1029345"/>
                  <a:gd name="connsiteY123" fmla="*/ 1785229 h 2813545"/>
                  <a:gd name="connsiteX124" fmla="*/ 726547 w 1029345"/>
                  <a:gd name="connsiteY124" fmla="*/ 1766358 h 2813545"/>
                  <a:gd name="connsiteX125" fmla="*/ 710420 w 1029345"/>
                  <a:gd name="connsiteY125" fmla="*/ 1747486 h 2813545"/>
                  <a:gd name="connsiteX126" fmla="*/ 651061 w 1029345"/>
                  <a:gd name="connsiteY126" fmla="*/ 1720552 h 2813545"/>
                  <a:gd name="connsiteX127" fmla="*/ 610745 w 1029345"/>
                  <a:gd name="connsiteY127" fmla="*/ 1706999 h 2813545"/>
                  <a:gd name="connsiteX128" fmla="*/ 599937 w 1029345"/>
                  <a:gd name="connsiteY128" fmla="*/ 1685383 h 2813545"/>
                  <a:gd name="connsiteX129" fmla="*/ 586384 w 1029345"/>
                  <a:gd name="connsiteY129" fmla="*/ 1521030 h 2813545"/>
                  <a:gd name="connsiteX130" fmla="*/ 586384 w 1029345"/>
                  <a:gd name="connsiteY130" fmla="*/ 1481401 h 2813545"/>
                  <a:gd name="connsiteX131" fmla="*/ 583639 w 1029345"/>
                  <a:gd name="connsiteY131" fmla="*/ 1465274 h 2813545"/>
                  <a:gd name="connsiteX132" fmla="*/ 599937 w 1029345"/>
                  <a:gd name="connsiteY132" fmla="*/ 1443658 h 2813545"/>
                  <a:gd name="connsiteX133" fmla="*/ 586384 w 1029345"/>
                  <a:gd name="connsiteY133" fmla="*/ 1422213 h 2813545"/>
                  <a:gd name="connsiteX134" fmla="*/ 573003 w 1029345"/>
                  <a:gd name="connsiteY134" fmla="*/ 1405915 h 2813545"/>
                  <a:gd name="connsiteX135" fmla="*/ 556705 w 1029345"/>
                  <a:gd name="connsiteY135" fmla="*/ 1381726 h 2813545"/>
                  <a:gd name="connsiteX136" fmla="*/ 564768 w 1029345"/>
                  <a:gd name="connsiteY136" fmla="*/ 1338665 h 2813545"/>
                  <a:gd name="connsiteX137" fmla="*/ 594447 w 1029345"/>
                  <a:gd name="connsiteY137" fmla="*/ 1338664 h 2813545"/>
                  <a:gd name="connsiteX138" fmla="*/ 624127 w 1029345"/>
                  <a:gd name="connsiteY138" fmla="*/ 1335920 h 2813545"/>
                  <a:gd name="connsiteX139" fmla="*/ 629617 w 1029345"/>
                  <a:gd name="connsiteY139" fmla="*/ 1230755 h 2813545"/>
                  <a:gd name="connsiteX140" fmla="*/ 669933 w 1029345"/>
                  <a:gd name="connsiteY140" fmla="*/ 1217202 h 2813545"/>
                  <a:gd name="connsiteX141" fmla="*/ 677996 w 1029345"/>
                  <a:gd name="connsiteY141" fmla="*/ 1201075 h 2813545"/>
                  <a:gd name="connsiteX142" fmla="*/ 686231 w 1029345"/>
                  <a:gd name="connsiteY142" fmla="*/ 1158014 h 2813545"/>
                  <a:gd name="connsiteX143" fmla="*/ 740100 w 1029345"/>
                  <a:gd name="connsiteY143" fmla="*/ 1149951 h 2813545"/>
                  <a:gd name="connsiteX144" fmla="*/ 785906 w 1029345"/>
                  <a:gd name="connsiteY144" fmla="*/ 1025915 h 2813545"/>
                  <a:gd name="connsiteX145" fmla="*/ 850583 w 1029345"/>
                  <a:gd name="connsiteY145" fmla="*/ 980109 h 2813545"/>
                  <a:gd name="connsiteX146" fmla="*/ 864136 w 1029345"/>
                  <a:gd name="connsiteY146" fmla="*/ 934303 h 2813545"/>
                  <a:gd name="connsiteX147" fmla="*/ 869454 w 1029345"/>
                  <a:gd name="connsiteY147" fmla="*/ 866881 h 2813545"/>
                  <a:gd name="connsiteX148" fmla="*/ 820903 w 1029345"/>
                  <a:gd name="connsiteY148" fmla="*/ 837201 h 2813545"/>
                  <a:gd name="connsiteX149" fmla="*/ 826393 w 1029345"/>
                  <a:gd name="connsiteY149" fmla="*/ 799459 h 2813545"/>
                  <a:gd name="connsiteX150" fmla="*/ 839775 w 1029345"/>
                  <a:gd name="connsiteY150" fmla="*/ 750908 h 2813545"/>
                  <a:gd name="connsiteX151" fmla="*/ 842520 w 1029345"/>
                  <a:gd name="connsiteY151" fmla="*/ 716596 h 2813545"/>
                  <a:gd name="connsiteX152" fmla="*/ 872199 w 1029345"/>
                  <a:gd name="connsiteY152" fmla="*/ 689662 h 2813545"/>
                  <a:gd name="connsiteX153" fmla="*/ 896389 w 1029345"/>
                  <a:gd name="connsiteY153" fmla="*/ 676109 h 2813545"/>
                  <a:gd name="connsiteX154" fmla="*/ 876317 w 1029345"/>
                  <a:gd name="connsiteY154" fmla="*/ 624127 h 2813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</a:cxnLst>
                <a:rect l="l" t="t" r="r" b="b"/>
                <a:pathLst>
                  <a:path w="1029345" h="2813545">
                    <a:moveTo>
                      <a:pt x="876317" y="624127"/>
                    </a:moveTo>
                    <a:cubicBezTo>
                      <a:pt x="876317" y="613490"/>
                      <a:pt x="830339" y="605256"/>
                      <a:pt x="889698" y="597192"/>
                    </a:cubicBezTo>
                    <a:cubicBezTo>
                      <a:pt x="949057" y="589129"/>
                      <a:pt x="919378" y="581066"/>
                      <a:pt x="949057" y="589129"/>
                    </a:cubicBezTo>
                    <a:cubicBezTo>
                      <a:pt x="963049" y="593479"/>
                      <a:pt x="977500" y="596185"/>
                      <a:pt x="992118" y="597192"/>
                    </a:cubicBezTo>
                    <a:cubicBezTo>
                      <a:pt x="1000514" y="599690"/>
                      <a:pt x="1009455" y="599690"/>
                      <a:pt x="1017852" y="597192"/>
                    </a:cubicBezTo>
                    <a:lnTo>
                      <a:pt x="962095" y="519133"/>
                    </a:lnTo>
                    <a:lnTo>
                      <a:pt x="962095" y="427350"/>
                    </a:lnTo>
                    <a:cubicBezTo>
                      <a:pt x="952569" y="408689"/>
                      <a:pt x="941793" y="390691"/>
                      <a:pt x="929842" y="373481"/>
                    </a:cubicBezTo>
                    <a:cubicBezTo>
                      <a:pt x="922989" y="364466"/>
                      <a:pt x="917551" y="354457"/>
                      <a:pt x="913716" y="343802"/>
                    </a:cubicBezTo>
                    <a:lnTo>
                      <a:pt x="905482" y="276379"/>
                    </a:lnTo>
                    <a:lnTo>
                      <a:pt x="886610" y="271061"/>
                    </a:lnTo>
                    <a:lnTo>
                      <a:pt x="867739" y="147025"/>
                    </a:lnTo>
                    <a:lnTo>
                      <a:pt x="807694" y="122835"/>
                    </a:lnTo>
                    <a:lnTo>
                      <a:pt x="668217" y="69481"/>
                    </a:lnTo>
                    <a:lnTo>
                      <a:pt x="654664" y="37228"/>
                    </a:lnTo>
                    <a:lnTo>
                      <a:pt x="627730" y="12867"/>
                    </a:lnTo>
                    <a:lnTo>
                      <a:pt x="563052" y="20930"/>
                    </a:lnTo>
                    <a:lnTo>
                      <a:pt x="573860" y="64163"/>
                    </a:lnTo>
                    <a:lnTo>
                      <a:pt x="595305" y="101905"/>
                    </a:lnTo>
                    <a:lnTo>
                      <a:pt x="600795" y="155774"/>
                    </a:lnTo>
                    <a:lnTo>
                      <a:pt x="584497" y="166583"/>
                    </a:lnTo>
                    <a:lnTo>
                      <a:pt x="514502" y="155260"/>
                    </a:lnTo>
                    <a:cubicBezTo>
                      <a:pt x="514502" y="155260"/>
                      <a:pt x="480190" y="139133"/>
                      <a:pt x="474014" y="155260"/>
                    </a:cubicBezTo>
                    <a:lnTo>
                      <a:pt x="460632" y="195747"/>
                    </a:lnTo>
                    <a:lnTo>
                      <a:pt x="460632" y="249616"/>
                    </a:lnTo>
                    <a:cubicBezTo>
                      <a:pt x="460632" y="249616"/>
                      <a:pt x="468696" y="263169"/>
                      <a:pt x="460632" y="265743"/>
                    </a:cubicBezTo>
                    <a:cubicBezTo>
                      <a:pt x="446316" y="267787"/>
                      <a:pt x="431860" y="268705"/>
                      <a:pt x="417400" y="268488"/>
                    </a:cubicBezTo>
                    <a:lnTo>
                      <a:pt x="365933" y="284614"/>
                    </a:lnTo>
                    <a:lnTo>
                      <a:pt x="325445" y="389779"/>
                    </a:lnTo>
                    <a:cubicBezTo>
                      <a:pt x="325445" y="389779"/>
                      <a:pt x="344316" y="446393"/>
                      <a:pt x="347061" y="457201"/>
                    </a:cubicBezTo>
                    <a:cubicBezTo>
                      <a:pt x="349081" y="466959"/>
                      <a:pt x="349945" y="476921"/>
                      <a:pt x="349634" y="486881"/>
                    </a:cubicBezTo>
                    <a:cubicBezTo>
                      <a:pt x="344796" y="502708"/>
                      <a:pt x="338478" y="518045"/>
                      <a:pt x="330763" y="532687"/>
                    </a:cubicBezTo>
                    <a:lnTo>
                      <a:pt x="284957" y="575919"/>
                    </a:lnTo>
                    <a:lnTo>
                      <a:pt x="282384" y="608172"/>
                    </a:lnTo>
                    <a:lnTo>
                      <a:pt x="301084" y="627043"/>
                    </a:lnTo>
                    <a:cubicBezTo>
                      <a:pt x="301084" y="627043"/>
                      <a:pt x="309318" y="645915"/>
                      <a:pt x="301084" y="648660"/>
                    </a:cubicBezTo>
                    <a:cubicBezTo>
                      <a:pt x="292849" y="651404"/>
                      <a:pt x="271576" y="659468"/>
                      <a:pt x="271576" y="659468"/>
                    </a:cubicBezTo>
                    <a:lnTo>
                      <a:pt x="217535" y="680912"/>
                    </a:lnTo>
                    <a:lnTo>
                      <a:pt x="251847" y="826565"/>
                    </a:lnTo>
                    <a:lnTo>
                      <a:pt x="192488" y="950601"/>
                    </a:lnTo>
                    <a:lnTo>
                      <a:pt x="216677" y="996407"/>
                    </a:lnTo>
                    <a:cubicBezTo>
                      <a:pt x="216677" y="996407"/>
                      <a:pt x="241039" y="1001725"/>
                      <a:pt x="243784" y="1018023"/>
                    </a:cubicBezTo>
                    <a:cubicBezTo>
                      <a:pt x="244503" y="1042304"/>
                      <a:pt x="243586" y="1066606"/>
                      <a:pt x="241039" y="1090764"/>
                    </a:cubicBezTo>
                    <a:lnTo>
                      <a:pt x="131756" y="1090764"/>
                    </a:lnTo>
                    <a:lnTo>
                      <a:pt x="91269" y="1109635"/>
                    </a:lnTo>
                    <a:lnTo>
                      <a:pt x="72397" y="1143947"/>
                    </a:lnTo>
                    <a:lnTo>
                      <a:pt x="64334" y="1208624"/>
                    </a:lnTo>
                    <a:lnTo>
                      <a:pt x="50781" y="1281536"/>
                    </a:lnTo>
                    <a:lnTo>
                      <a:pt x="94014" y="1504561"/>
                    </a:lnTo>
                    <a:lnTo>
                      <a:pt x="76858" y="1538872"/>
                    </a:lnTo>
                    <a:lnTo>
                      <a:pt x="147025" y="1584678"/>
                    </a:lnTo>
                    <a:lnTo>
                      <a:pt x="147025" y="1622421"/>
                    </a:lnTo>
                    <a:lnTo>
                      <a:pt x="130899" y="1692588"/>
                    </a:lnTo>
                    <a:lnTo>
                      <a:pt x="98474" y="1692588"/>
                    </a:lnTo>
                    <a:lnTo>
                      <a:pt x="117345" y="1738394"/>
                    </a:lnTo>
                    <a:cubicBezTo>
                      <a:pt x="117345" y="1738394"/>
                      <a:pt x="138962" y="1778882"/>
                      <a:pt x="144280" y="1786945"/>
                    </a:cubicBezTo>
                    <a:cubicBezTo>
                      <a:pt x="149598" y="1795008"/>
                      <a:pt x="114601" y="1902918"/>
                      <a:pt x="114601" y="1902918"/>
                    </a:cubicBezTo>
                    <a:cubicBezTo>
                      <a:pt x="114601" y="1902918"/>
                      <a:pt x="95729" y="1913554"/>
                      <a:pt x="93156" y="1921789"/>
                    </a:cubicBezTo>
                    <a:cubicBezTo>
                      <a:pt x="90582" y="1930024"/>
                      <a:pt x="74285" y="1964850"/>
                      <a:pt x="74285" y="1964850"/>
                    </a:cubicBezTo>
                    <a:lnTo>
                      <a:pt x="79603" y="2026782"/>
                    </a:lnTo>
                    <a:lnTo>
                      <a:pt x="95729" y="2067270"/>
                    </a:lnTo>
                    <a:lnTo>
                      <a:pt x="61418" y="2113076"/>
                    </a:lnTo>
                    <a:lnTo>
                      <a:pt x="39802" y="2094205"/>
                    </a:lnTo>
                    <a:lnTo>
                      <a:pt x="12867" y="2086141"/>
                    </a:lnTo>
                    <a:cubicBezTo>
                      <a:pt x="15612" y="2096949"/>
                      <a:pt x="23675" y="2123884"/>
                      <a:pt x="23675" y="2123884"/>
                    </a:cubicBezTo>
                    <a:lnTo>
                      <a:pt x="37228" y="2226819"/>
                    </a:lnTo>
                    <a:lnTo>
                      <a:pt x="77544" y="2226819"/>
                    </a:lnTo>
                    <a:lnTo>
                      <a:pt x="120777" y="2221500"/>
                    </a:lnTo>
                    <a:lnTo>
                      <a:pt x="96415" y="2342792"/>
                    </a:lnTo>
                    <a:lnTo>
                      <a:pt x="104479" y="2364408"/>
                    </a:lnTo>
                    <a:lnTo>
                      <a:pt x="142221" y="2383279"/>
                    </a:lnTo>
                    <a:lnTo>
                      <a:pt x="136903" y="2410214"/>
                    </a:lnTo>
                    <a:lnTo>
                      <a:pt x="136903" y="2426340"/>
                    </a:lnTo>
                    <a:lnTo>
                      <a:pt x="169327" y="2447957"/>
                    </a:lnTo>
                    <a:cubicBezTo>
                      <a:pt x="169327" y="2447957"/>
                      <a:pt x="190772" y="2507316"/>
                      <a:pt x="196262" y="2517952"/>
                    </a:cubicBezTo>
                    <a:cubicBezTo>
                      <a:pt x="201752" y="2528589"/>
                      <a:pt x="247729" y="2552264"/>
                      <a:pt x="247729" y="2552264"/>
                    </a:cubicBezTo>
                    <a:lnTo>
                      <a:pt x="247729" y="2584517"/>
                    </a:lnTo>
                    <a:cubicBezTo>
                      <a:pt x="244590" y="2600483"/>
                      <a:pt x="239158" y="2615911"/>
                      <a:pt x="231603" y="2630322"/>
                    </a:cubicBezTo>
                    <a:cubicBezTo>
                      <a:pt x="231603" y="2630322"/>
                      <a:pt x="193860" y="2630322"/>
                      <a:pt x="193860" y="2641130"/>
                    </a:cubicBezTo>
                    <a:cubicBezTo>
                      <a:pt x="195072" y="2651367"/>
                      <a:pt x="197789" y="2661368"/>
                      <a:pt x="201923" y="2670810"/>
                    </a:cubicBezTo>
                    <a:cubicBezTo>
                      <a:pt x="214352" y="2677367"/>
                      <a:pt x="225884" y="2685497"/>
                      <a:pt x="236235" y="2694999"/>
                    </a:cubicBezTo>
                    <a:cubicBezTo>
                      <a:pt x="241725" y="2703234"/>
                      <a:pt x="292849" y="2740977"/>
                      <a:pt x="292849" y="2749040"/>
                    </a:cubicBezTo>
                    <a:cubicBezTo>
                      <a:pt x="292849" y="2757103"/>
                      <a:pt x="249788" y="2783352"/>
                      <a:pt x="271404" y="2792101"/>
                    </a:cubicBezTo>
                    <a:cubicBezTo>
                      <a:pt x="293021" y="2800851"/>
                      <a:pt x="392695" y="2805654"/>
                      <a:pt x="392695" y="2805654"/>
                    </a:cubicBezTo>
                    <a:cubicBezTo>
                      <a:pt x="392695" y="2805654"/>
                      <a:pt x="430438" y="2794846"/>
                      <a:pt x="430438" y="2784038"/>
                    </a:cubicBezTo>
                    <a:cubicBezTo>
                      <a:pt x="430438" y="2773230"/>
                      <a:pt x="435757" y="2773230"/>
                      <a:pt x="430438" y="2757103"/>
                    </a:cubicBezTo>
                    <a:cubicBezTo>
                      <a:pt x="425060" y="2743201"/>
                      <a:pt x="418756" y="2729674"/>
                      <a:pt x="411567" y="2716616"/>
                    </a:cubicBezTo>
                    <a:lnTo>
                      <a:pt x="416885" y="2686936"/>
                    </a:lnTo>
                    <a:lnTo>
                      <a:pt x="443820" y="2670810"/>
                    </a:lnTo>
                    <a:lnTo>
                      <a:pt x="460975" y="2643875"/>
                    </a:lnTo>
                    <a:lnTo>
                      <a:pt x="466294" y="2625004"/>
                    </a:lnTo>
                    <a:lnTo>
                      <a:pt x="498718" y="2608878"/>
                    </a:lnTo>
                    <a:lnTo>
                      <a:pt x="576777" y="2608878"/>
                    </a:lnTo>
                    <a:cubicBezTo>
                      <a:pt x="576777" y="2608878"/>
                      <a:pt x="601138" y="2657429"/>
                      <a:pt x="601138" y="2635812"/>
                    </a:cubicBezTo>
                    <a:cubicBezTo>
                      <a:pt x="607180" y="2593639"/>
                      <a:pt x="617115" y="2552116"/>
                      <a:pt x="630818" y="2511776"/>
                    </a:cubicBezTo>
                    <a:cubicBezTo>
                      <a:pt x="636136" y="2500968"/>
                      <a:pt x="657752" y="2408841"/>
                      <a:pt x="655007" y="2395803"/>
                    </a:cubicBezTo>
                    <a:cubicBezTo>
                      <a:pt x="652262" y="2382765"/>
                      <a:pt x="641454" y="2333871"/>
                      <a:pt x="641454" y="2333871"/>
                    </a:cubicBezTo>
                    <a:cubicBezTo>
                      <a:pt x="641454" y="2333871"/>
                      <a:pt x="633391" y="2239514"/>
                      <a:pt x="633391" y="2230936"/>
                    </a:cubicBezTo>
                    <a:cubicBezTo>
                      <a:pt x="633391" y="2222358"/>
                      <a:pt x="630818" y="2133834"/>
                      <a:pt x="630818" y="2133834"/>
                    </a:cubicBezTo>
                    <a:lnTo>
                      <a:pt x="628073" y="2104155"/>
                    </a:lnTo>
                    <a:lnTo>
                      <a:pt x="690005" y="2063667"/>
                    </a:lnTo>
                    <a:lnTo>
                      <a:pt x="714366" y="2034159"/>
                    </a:lnTo>
                    <a:lnTo>
                      <a:pt x="735811" y="2042223"/>
                    </a:lnTo>
                    <a:cubicBezTo>
                      <a:pt x="742631" y="2037115"/>
                      <a:pt x="748950" y="2031371"/>
                      <a:pt x="754682" y="2025067"/>
                    </a:cubicBezTo>
                    <a:lnTo>
                      <a:pt x="784362" y="1995559"/>
                    </a:lnTo>
                    <a:lnTo>
                      <a:pt x="792425" y="1982006"/>
                    </a:lnTo>
                    <a:lnTo>
                      <a:pt x="792425" y="1955071"/>
                    </a:lnTo>
                    <a:lnTo>
                      <a:pt x="752109" y="1952326"/>
                    </a:lnTo>
                    <a:cubicBezTo>
                      <a:pt x="743688" y="1959376"/>
                      <a:pt x="734676" y="1965690"/>
                      <a:pt x="725174" y="1971198"/>
                    </a:cubicBezTo>
                    <a:cubicBezTo>
                      <a:pt x="712051" y="1976074"/>
                      <a:pt x="698494" y="1979693"/>
                      <a:pt x="684687" y="1982006"/>
                    </a:cubicBezTo>
                    <a:cubicBezTo>
                      <a:pt x="677603" y="1983708"/>
                      <a:pt x="670355" y="1984629"/>
                      <a:pt x="663071" y="1984751"/>
                    </a:cubicBezTo>
                    <a:lnTo>
                      <a:pt x="641454" y="1960390"/>
                    </a:lnTo>
                    <a:lnTo>
                      <a:pt x="622583" y="1957816"/>
                    </a:lnTo>
                    <a:lnTo>
                      <a:pt x="555332" y="1949581"/>
                    </a:lnTo>
                    <a:lnTo>
                      <a:pt x="528226" y="1949581"/>
                    </a:lnTo>
                    <a:cubicBezTo>
                      <a:pt x="528226" y="1949581"/>
                      <a:pt x="522908" y="1928137"/>
                      <a:pt x="536461" y="1928137"/>
                    </a:cubicBezTo>
                    <a:lnTo>
                      <a:pt x="665816" y="1928137"/>
                    </a:lnTo>
                    <a:cubicBezTo>
                      <a:pt x="665816" y="1928137"/>
                      <a:pt x="692750" y="1887649"/>
                      <a:pt x="700127" y="1887649"/>
                    </a:cubicBezTo>
                    <a:cubicBezTo>
                      <a:pt x="705024" y="1887916"/>
                      <a:pt x="709285" y="1891093"/>
                      <a:pt x="710935" y="1895712"/>
                    </a:cubicBezTo>
                    <a:lnTo>
                      <a:pt x="718998" y="1933455"/>
                    </a:lnTo>
                    <a:lnTo>
                      <a:pt x="804777" y="1876841"/>
                    </a:lnTo>
                    <a:lnTo>
                      <a:pt x="815585" y="1849906"/>
                    </a:lnTo>
                    <a:lnTo>
                      <a:pt x="791224" y="1796037"/>
                    </a:lnTo>
                    <a:lnTo>
                      <a:pt x="748163" y="1785229"/>
                    </a:lnTo>
                    <a:lnTo>
                      <a:pt x="726547" y="1766358"/>
                    </a:lnTo>
                    <a:lnTo>
                      <a:pt x="710420" y="1747486"/>
                    </a:lnTo>
                    <a:lnTo>
                      <a:pt x="651061" y="1720552"/>
                    </a:lnTo>
                    <a:lnTo>
                      <a:pt x="610745" y="1706999"/>
                    </a:lnTo>
                    <a:lnTo>
                      <a:pt x="599937" y="1685383"/>
                    </a:lnTo>
                    <a:lnTo>
                      <a:pt x="586384" y="1521030"/>
                    </a:lnTo>
                    <a:lnTo>
                      <a:pt x="586384" y="1481401"/>
                    </a:lnTo>
                    <a:lnTo>
                      <a:pt x="583639" y="1465274"/>
                    </a:lnTo>
                    <a:lnTo>
                      <a:pt x="599937" y="1443658"/>
                    </a:lnTo>
                    <a:lnTo>
                      <a:pt x="586384" y="1422213"/>
                    </a:lnTo>
                    <a:cubicBezTo>
                      <a:pt x="586384" y="1422213"/>
                      <a:pt x="583639" y="1422213"/>
                      <a:pt x="573003" y="1405915"/>
                    </a:cubicBezTo>
                    <a:cubicBezTo>
                      <a:pt x="562366" y="1389617"/>
                      <a:pt x="556705" y="1392534"/>
                      <a:pt x="556705" y="1381726"/>
                    </a:cubicBezTo>
                    <a:cubicBezTo>
                      <a:pt x="558378" y="1367200"/>
                      <a:pt x="561073" y="1352811"/>
                      <a:pt x="564768" y="1338665"/>
                    </a:cubicBezTo>
                    <a:lnTo>
                      <a:pt x="594447" y="1338664"/>
                    </a:lnTo>
                    <a:lnTo>
                      <a:pt x="624127" y="1335920"/>
                    </a:lnTo>
                    <a:lnTo>
                      <a:pt x="629617" y="1230755"/>
                    </a:lnTo>
                    <a:lnTo>
                      <a:pt x="669933" y="1217202"/>
                    </a:lnTo>
                    <a:lnTo>
                      <a:pt x="677996" y="1201075"/>
                    </a:lnTo>
                    <a:lnTo>
                      <a:pt x="686231" y="1158014"/>
                    </a:lnTo>
                    <a:lnTo>
                      <a:pt x="740100" y="1149951"/>
                    </a:lnTo>
                    <a:cubicBezTo>
                      <a:pt x="740100" y="1149951"/>
                      <a:pt x="772353" y="1033978"/>
                      <a:pt x="785906" y="1025915"/>
                    </a:cubicBezTo>
                    <a:cubicBezTo>
                      <a:pt x="799459" y="1017852"/>
                      <a:pt x="842520" y="1004299"/>
                      <a:pt x="850583" y="980109"/>
                    </a:cubicBezTo>
                    <a:cubicBezTo>
                      <a:pt x="858646" y="955919"/>
                      <a:pt x="864136" y="934303"/>
                      <a:pt x="864136" y="934303"/>
                    </a:cubicBezTo>
                    <a:lnTo>
                      <a:pt x="869454" y="866881"/>
                    </a:lnTo>
                    <a:cubicBezTo>
                      <a:pt x="869454" y="866881"/>
                      <a:pt x="820903" y="845265"/>
                      <a:pt x="820903" y="837201"/>
                    </a:cubicBezTo>
                    <a:cubicBezTo>
                      <a:pt x="820903" y="829138"/>
                      <a:pt x="826393" y="799459"/>
                      <a:pt x="826393" y="799459"/>
                    </a:cubicBezTo>
                    <a:lnTo>
                      <a:pt x="839775" y="750908"/>
                    </a:lnTo>
                    <a:lnTo>
                      <a:pt x="842520" y="716596"/>
                    </a:lnTo>
                    <a:lnTo>
                      <a:pt x="872199" y="689662"/>
                    </a:lnTo>
                    <a:cubicBezTo>
                      <a:pt x="872199" y="689662"/>
                      <a:pt x="899134" y="686917"/>
                      <a:pt x="896389" y="676109"/>
                    </a:cubicBezTo>
                    <a:cubicBezTo>
                      <a:pt x="893644" y="665301"/>
                      <a:pt x="876317" y="635621"/>
                      <a:pt x="876317" y="62412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3733F9DA-BE25-41B2-AA5B-B86A74AF2B7B}"/>
                  </a:ext>
                </a:extLst>
              </p:cNvPr>
              <p:cNvSpPr/>
              <p:nvPr/>
            </p:nvSpPr>
            <p:spPr>
              <a:xfrm>
                <a:off x="11146333" y="-348484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5612 w 17155"/>
                  <a:gd name="connsiteY1" fmla="*/ 1612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5612" y="161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05DCCEA3-A727-43A2-9229-20AE12183A46}"/>
                  </a:ext>
                </a:extLst>
              </p:cNvPr>
              <p:cNvSpPr/>
              <p:nvPr/>
            </p:nvSpPr>
            <p:spPr>
              <a:xfrm>
                <a:off x="11141741" y="-3490049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925 w 17155"/>
                  <a:gd name="connsiteY1" fmla="*/ 1509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925" y="150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2" name="Freihandform: Form 81">
                <a:extLst>
                  <a:ext uri="{FF2B5EF4-FFF2-40B4-BE49-F238E27FC236}">
                    <a16:creationId xmlns:a16="http://schemas.microsoft.com/office/drawing/2014/main" id="{AC524105-3C82-4EC8-8A61-025EF37BEFA3}"/>
                  </a:ext>
                </a:extLst>
              </p:cNvPr>
              <p:cNvSpPr/>
              <p:nvPr/>
            </p:nvSpPr>
            <p:spPr>
              <a:xfrm>
                <a:off x="11163173" y="-346463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5612 w 17155"/>
                  <a:gd name="connsiteY1" fmla="*/ 16298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5612" y="1629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55C0DC9F-4B3D-4C4B-BFC1-C4100F07BBAF}"/>
                  </a:ext>
                </a:extLst>
              </p:cNvPr>
              <p:cNvSpPr/>
              <p:nvPr/>
            </p:nvSpPr>
            <p:spPr>
              <a:xfrm>
                <a:off x="11169603" y="-345667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925 w 17155"/>
                  <a:gd name="connsiteY1" fmla="*/ 15269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925" y="152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BCD49A21-9FDA-4102-91D0-F89797648B49}"/>
                  </a:ext>
                </a:extLst>
              </p:cNvPr>
              <p:cNvSpPr/>
              <p:nvPr/>
            </p:nvSpPr>
            <p:spPr>
              <a:xfrm>
                <a:off x="11157969" y="-3470759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5440 w 17155"/>
                  <a:gd name="connsiteY1" fmla="*/ 15955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5440" y="15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5" name="Freihandform: Form 84">
                <a:extLst>
                  <a:ext uri="{FF2B5EF4-FFF2-40B4-BE49-F238E27FC236}">
                    <a16:creationId xmlns:a16="http://schemas.microsoft.com/office/drawing/2014/main" id="{C6C6AB52-4966-4E4F-B03D-2846CBB13776}"/>
                  </a:ext>
                </a:extLst>
              </p:cNvPr>
              <p:cNvSpPr/>
              <p:nvPr/>
            </p:nvSpPr>
            <p:spPr>
              <a:xfrm>
                <a:off x="11152458" y="-347749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5097 w 17155"/>
                  <a:gd name="connsiteY1" fmla="*/ 15612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5097" y="1561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AD02AD35-24E2-4EE7-B8D0-3A396DE9E5C5}"/>
                  </a:ext>
                </a:extLst>
              </p:cNvPr>
              <p:cNvSpPr/>
              <p:nvPr/>
            </p:nvSpPr>
            <p:spPr>
              <a:xfrm>
                <a:off x="14986908" y="1688481"/>
                <a:ext cx="91850" cy="61234"/>
              </a:xfrm>
              <a:custGeom>
                <a:avLst/>
                <a:gdLst>
                  <a:gd name="connsiteX0" fmla="*/ 50266 w 51467"/>
                  <a:gd name="connsiteY0" fmla="*/ 23160 h 34311"/>
                  <a:gd name="connsiteX1" fmla="*/ 12867 w 51467"/>
                  <a:gd name="connsiteY1" fmla="*/ 12867 h 34311"/>
                  <a:gd name="connsiteX2" fmla="*/ 50266 w 51467"/>
                  <a:gd name="connsiteY2" fmla="*/ 23160 h 34311"/>
                  <a:gd name="connsiteX3" fmla="*/ 50266 w 51467"/>
                  <a:gd name="connsiteY3" fmla="*/ 23160 h 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67" h="34311">
                    <a:moveTo>
                      <a:pt x="50266" y="23160"/>
                    </a:moveTo>
                    <a:lnTo>
                      <a:pt x="12867" y="12867"/>
                    </a:lnTo>
                    <a:lnTo>
                      <a:pt x="50266" y="23160"/>
                    </a:lnTo>
                    <a:lnTo>
                      <a:pt x="50266" y="2316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D982BDD5-5176-4BDF-8AF2-B4DA75E8F0E1}"/>
                  </a:ext>
                </a:extLst>
              </p:cNvPr>
              <p:cNvSpPr/>
              <p:nvPr/>
            </p:nvSpPr>
            <p:spPr>
              <a:xfrm>
                <a:off x="12670745" y="744019"/>
                <a:ext cx="1959476" cy="1837009"/>
              </a:xfrm>
              <a:custGeom>
                <a:avLst/>
                <a:gdLst>
                  <a:gd name="connsiteX0" fmla="*/ 108253 w 1097969"/>
                  <a:gd name="connsiteY0" fmla="*/ 932206 h 1029346"/>
                  <a:gd name="connsiteX1" fmla="*/ 124379 w 1097969"/>
                  <a:gd name="connsiteY1" fmla="*/ 1016613 h 1029346"/>
                  <a:gd name="connsiteX2" fmla="*/ 148740 w 1097969"/>
                  <a:gd name="connsiteY2" fmla="*/ 1030166 h 1029346"/>
                  <a:gd name="connsiteX3" fmla="*/ 186483 w 1097969"/>
                  <a:gd name="connsiteY3" fmla="*/ 1027421 h 1029346"/>
                  <a:gd name="connsiteX4" fmla="*/ 205355 w 1097969"/>
                  <a:gd name="connsiteY4" fmla="*/ 989678 h 1029346"/>
                  <a:gd name="connsiteX5" fmla="*/ 308289 w 1097969"/>
                  <a:gd name="connsiteY5" fmla="*/ 946617 h 1029346"/>
                  <a:gd name="connsiteX6" fmla="*/ 335224 w 1097969"/>
                  <a:gd name="connsiteY6" fmla="*/ 927746 h 1029346"/>
                  <a:gd name="connsiteX7" fmla="*/ 359413 w 1097969"/>
                  <a:gd name="connsiteY7" fmla="*/ 919683 h 1029346"/>
                  <a:gd name="connsiteX8" fmla="*/ 410880 w 1097969"/>
                  <a:gd name="connsiteY8" fmla="*/ 922256 h 1029346"/>
                  <a:gd name="connsiteX9" fmla="*/ 435070 w 1097969"/>
                  <a:gd name="connsiteY9" fmla="*/ 922256 h 1029346"/>
                  <a:gd name="connsiteX10" fmla="*/ 486537 w 1097969"/>
                  <a:gd name="connsiteY10" fmla="*/ 911619 h 1029346"/>
                  <a:gd name="connsiteX11" fmla="*/ 556533 w 1097969"/>
                  <a:gd name="connsiteY11" fmla="*/ 922256 h 1029346"/>
                  <a:gd name="connsiteX12" fmla="*/ 610574 w 1097969"/>
                  <a:gd name="connsiteY12" fmla="*/ 957425 h 1029346"/>
                  <a:gd name="connsiteX13" fmla="*/ 634763 w 1097969"/>
                  <a:gd name="connsiteY13" fmla="*/ 968233 h 1029346"/>
                  <a:gd name="connsiteX14" fmla="*/ 648317 w 1097969"/>
                  <a:gd name="connsiteY14" fmla="*/ 941127 h 1029346"/>
                  <a:gd name="connsiteX15" fmla="*/ 648317 w 1097969"/>
                  <a:gd name="connsiteY15" fmla="*/ 927746 h 1029346"/>
                  <a:gd name="connsiteX16" fmla="*/ 710249 w 1097969"/>
                  <a:gd name="connsiteY16" fmla="*/ 914193 h 1029346"/>
                  <a:gd name="connsiteX17" fmla="*/ 747992 w 1097969"/>
                  <a:gd name="connsiteY17" fmla="*/ 916938 h 1029346"/>
                  <a:gd name="connsiteX18" fmla="*/ 793797 w 1097969"/>
                  <a:gd name="connsiteY18" fmla="*/ 908874 h 1029346"/>
                  <a:gd name="connsiteX19" fmla="*/ 793797 w 1097969"/>
                  <a:gd name="connsiteY19" fmla="*/ 890003 h 1029346"/>
                  <a:gd name="connsiteX20" fmla="*/ 812669 w 1097969"/>
                  <a:gd name="connsiteY20" fmla="*/ 884513 h 1029346"/>
                  <a:gd name="connsiteX21" fmla="*/ 826222 w 1097969"/>
                  <a:gd name="connsiteY21" fmla="*/ 887258 h 1029346"/>
                  <a:gd name="connsiteX22" fmla="*/ 839603 w 1097969"/>
                  <a:gd name="connsiteY22" fmla="*/ 919683 h 1029346"/>
                  <a:gd name="connsiteX23" fmla="*/ 891071 w 1097969"/>
                  <a:gd name="connsiteY23" fmla="*/ 914193 h 1029346"/>
                  <a:gd name="connsiteX24" fmla="*/ 928813 w 1097969"/>
                  <a:gd name="connsiteY24" fmla="*/ 895321 h 1029346"/>
                  <a:gd name="connsiteX25" fmla="*/ 1007043 w 1097969"/>
                  <a:gd name="connsiteY25" fmla="*/ 908874 h 1029346"/>
                  <a:gd name="connsiteX26" fmla="*/ 1039296 w 1097969"/>
                  <a:gd name="connsiteY26" fmla="*/ 900811 h 1029346"/>
                  <a:gd name="connsiteX27" fmla="*/ 1007043 w 1097969"/>
                  <a:gd name="connsiteY27" fmla="*/ 830644 h 1029346"/>
                  <a:gd name="connsiteX28" fmla="*/ 995206 w 1097969"/>
                  <a:gd name="connsiteY28" fmla="*/ 712956 h 1029346"/>
                  <a:gd name="connsiteX29" fmla="*/ 1079784 w 1097969"/>
                  <a:gd name="connsiteY29" fmla="*/ 666292 h 1029346"/>
                  <a:gd name="connsiteX30" fmla="*/ 1015106 w 1097969"/>
                  <a:gd name="connsiteY30" fmla="*/ 553064 h 1029346"/>
                  <a:gd name="connsiteX31" fmla="*/ 1004299 w 1097969"/>
                  <a:gd name="connsiteY31" fmla="*/ 461281 h 1029346"/>
                  <a:gd name="connsiteX32" fmla="*/ 1047359 w 1097969"/>
                  <a:gd name="connsiteY32" fmla="*/ 445154 h 1029346"/>
                  <a:gd name="connsiteX33" fmla="*/ 1095910 w 1097969"/>
                  <a:gd name="connsiteY33" fmla="*/ 423538 h 1029346"/>
                  <a:gd name="connsiteX34" fmla="*/ 1095910 w 1097969"/>
                  <a:gd name="connsiteY34" fmla="*/ 369669 h 1029346"/>
                  <a:gd name="connsiteX35" fmla="*/ 1042041 w 1097969"/>
                  <a:gd name="connsiteY35" fmla="*/ 342734 h 1029346"/>
                  <a:gd name="connsiteX36" fmla="*/ 1009617 w 1097969"/>
                  <a:gd name="connsiteY36" fmla="*/ 364351 h 1029346"/>
                  <a:gd name="connsiteX37" fmla="*/ 982682 w 1097969"/>
                  <a:gd name="connsiteY37" fmla="*/ 358861 h 1029346"/>
                  <a:gd name="connsiteX38" fmla="*/ 955748 w 1097969"/>
                  <a:gd name="connsiteY38" fmla="*/ 326608 h 1029346"/>
                  <a:gd name="connsiteX39" fmla="*/ 928813 w 1097969"/>
                  <a:gd name="connsiteY39" fmla="*/ 288865 h 1029346"/>
                  <a:gd name="connsiteX40" fmla="*/ 880262 w 1097969"/>
                  <a:gd name="connsiteY40" fmla="*/ 271709 h 1029346"/>
                  <a:gd name="connsiteX41" fmla="*/ 853328 w 1097969"/>
                  <a:gd name="connsiteY41" fmla="*/ 207032 h 1029346"/>
                  <a:gd name="connsiteX42" fmla="*/ 783161 w 1097969"/>
                  <a:gd name="connsiteY42" fmla="*/ 180097 h 1029346"/>
                  <a:gd name="connsiteX43" fmla="*/ 777842 w 1097969"/>
                  <a:gd name="connsiteY43" fmla="*/ 137037 h 1029346"/>
                  <a:gd name="connsiteX44" fmla="*/ 756226 w 1097969"/>
                  <a:gd name="connsiteY44" fmla="*/ 99294 h 1029346"/>
                  <a:gd name="connsiteX45" fmla="*/ 783161 w 1097969"/>
                  <a:gd name="connsiteY45" fmla="*/ 45253 h 1029346"/>
                  <a:gd name="connsiteX46" fmla="*/ 750908 w 1097969"/>
                  <a:gd name="connsiteY46" fmla="*/ 29127 h 1029346"/>
                  <a:gd name="connsiteX47" fmla="*/ 675422 w 1097969"/>
                  <a:gd name="connsiteY47" fmla="*/ 18319 h 1029346"/>
                  <a:gd name="connsiteX48" fmla="*/ 620353 w 1097969"/>
                  <a:gd name="connsiteY48" fmla="*/ 63267 h 1029346"/>
                  <a:gd name="connsiteX49" fmla="*/ 577291 w 1097969"/>
                  <a:gd name="connsiteY49" fmla="*/ 20034 h 1029346"/>
                  <a:gd name="connsiteX50" fmla="*/ 550357 w 1097969"/>
                  <a:gd name="connsiteY50" fmla="*/ 20034 h 1029346"/>
                  <a:gd name="connsiteX51" fmla="*/ 534230 w 1097969"/>
                  <a:gd name="connsiteY51" fmla="*/ 52459 h 1029346"/>
                  <a:gd name="connsiteX52" fmla="*/ 507124 w 1097969"/>
                  <a:gd name="connsiteY52" fmla="*/ 36332 h 1029346"/>
                  <a:gd name="connsiteX53" fmla="*/ 485680 w 1097969"/>
                  <a:gd name="connsiteY53" fmla="*/ 30842 h 1029346"/>
                  <a:gd name="connsiteX54" fmla="*/ 447937 w 1097969"/>
                  <a:gd name="connsiteY54" fmla="*/ 46969 h 1029346"/>
                  <a:gd name="connsiteX55" fmla="*/ 428380 w 1097969"/>
                  <a:gd name="connsiteY55" fmla="*/ 39249 h 1029346"/>
                  <a:gd name="connsiteX56" fmla="*/ 397499 w 1097969"/>
                  <a:gd name="connsiteY56" fmla="*/ 63267 h 1029346"/>
                  <a:gd name="connsiteX57" fmla="*/ 390465 w 1097969"/>
                  <a:gd name="connsiteY57" fmla="*/ 99122 h 1029346"/>
                  <a:gd name="connsiteX58" fmla="*/ 390465 w 1097969"/>
                  <a:gd name="connsiteY58" fmla="*/ 114734 h 1029346"/>
                  <a:gd name="connsiteX59" fmla="*/ 352723 w 1097969"/>
                  <a:gd name="connsiteY59" fmla="*/ 105813 h 1029346"/>
                  <a:gd name="connsiteX60" fmla="*/ 329219 w 1097969"/>
                  <a:gd name="connsiteY60" fmla="*/ 129145 h 1029346"/>
                  <a:gd name="connsiteX61" fmla="*/ 280840 w 1097969"/>
                  <a:gd name="connsiteY61" fmla="*/ 180612 h 1029346"/>
                  <a:gd name="connsiteX62" fmla="*/ 286158 w 1097969"/>
                  <a:gd name="connsiteY62" fmla="*/ 221958 h 1029346"/>
                  <a:gd name="connsiteX63" fmla="*/ 300569 w 1097969"/>
                  <a:gd name="connsiteY63" fmla="*/ 230879 h 1029346"/>
                  <a:gd name="connsiteX64" fmla="*/ 316695 w 1097969"/>
                  <a:gd name="connsiteY64" fmla="*/ 238084 h 1029346"/>
                  <a:gd name="connsiteX65" fmla="*/ 316695 w 1097969"/>
                  <a:gd name="connsiteY65" fmla="*/ 257985 h 1029346"/>
                  <a:gd name="connsiteX66" fmla="*/ 243097 w 1097969"/>
                  <a:gd name="connsiteY66" fmla="*/ 353199 h 1029346"/>
                  <a:gd name="connsiteX67" fmla="*/ 244813 w 1097969"/>
                  <a:gd name="connsiteY67" fmla="*/ 456134 h 1029346"/>
                  <a:gd name="connsiteX68" fmla="*/ 275350 w 1097969"/>
                  <a:gd name="connsiteY68" fmla="*/ 463339 h 1029346"/>
                  <a:gd name="connsiteX69" fmla="*/ 250131 w 1097969"/>
                  <a:gd name="connsiteY69" fmla="*/ 510003 h 1029346"/>
                  <a:gd name="connsiteX70" fmla="*/ 225084 w 1097969"/>
                  <a:gd name="connsiteY70" fmla="*/ 486671 h 1029346"/>
                  <a:gd name="connsiteX71" fmla="*/ 203467 w 1097969"/>
                  <a:gd name="connsiteY71" fmla="*/ 475863 h 1029346"/>
                  <a:gd name="connsiteX72" fmla="*/ 144108 w 1097969"/>
                  <a:gd name="connsiteY72" fmla="*/ 579998 h 1029346"/>
                  <a:gd name="connsiteX73" fmla="*/ 111855 w 1097969"/>
                  <a:gd name="connsiteY73" fmla="*/ 578111 h 1029346"/>
                  <a:gd name="connsiteX74" fmla="*/ 79431 w 1097969"/>
                  <a:gd name="connsiteY74" fmla="*/ 576396 h 1029346"/>
                  <a:gd name="connsiteX75" fmla="*/ 57815 w 1097969"/>
                  <a:gd name="connsiteY75" fmla="*/ 585317 h 1029346"/>
                  <a:gd name="connsiteX76" fmla="*/ 23503 w 1097969"/>
                  <a:gd name="connsiteY76" fmla="*/ 588919 h 1029346"/>
                  <a:gd name="connsiteX77" fmla="*/ 12867 w 1097969"/>
                  <a:gd name="connsiteY77" fmla="*/ 606933 h 1029346"/>
                  <a:gd name="connsiteX78" fmla="*/ 52325 w 1097969"/>
                  <a:gd name="connsiteY78" fmla="*/ 680531 h 1029346"/>
                  <a:gd name="connsiteX79" fmla="*/ 100876 w 1097969"/>
                  <a:gd name="connsiteY79" fmla="*/ 730969 h 1029346"/>
                  <a:gd name="connsiteX80" fmla="*/ 127810 w 1097969"/>
                  <a:gd name="connsiteY80" fmla="*/ 822581 h 1029346"/>
                  <a:gd name="connsiteX81" fmla="*/ 70339 w 1097969"/>
                  <a:gd name="connsiteY81" fmla="*/ 871132 h 1029346"/>
                  <a:gd name="connsiteX82" fmla="*/ 64849 w 1097969"/>
                  <a:gd name="connsiteY82" fmla="*/ 908874 h 1029346"/>
                  <a:gd name="connsiteX83" fmla="*/ 79260 w 1097969"/>
                  <a:gd name="connsiteY83" fmla="*/ 928604 h 1029346"/>
                  <a:gd name="connsiteX84" fmla="*/ 108253 w 1097969"/>
                  <a:gd name="connsiteY84" fmla="*/ 932207 h 1029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</a:cxnLst>
                <a:rect l="l" t="t" r="r" b="b"/>
                <a:pathLst>
                  <a:path w="1097969" h="1029346">
                    <a:moveTo>
                      <a:pt x="108253" y="932206"/>
                    </a:moveTo>
                    <a:lnTo>
                      <a:pt x="124379" y="1016613"/>
                    </a:lnTo>
                    <a:lnTo>
                      <a:pt x="148740" y="1030166"/>
                    </a:lnTo>
                    <a:lnTo>
                      <a:pt x="186483" y="1027421"/>
                    </a:lnTo>
                    <a:lnTo>
                      <a:pt x="205355" y="989678"/>
                    </a:lnTo>
                    <a:lnTo>
                      <a:pt x="308289" y="946617"/>
                    </a:lnTo>
                    <a:lnTo>
                      <a:pt x="335224" y="927746"/>
                    </a:lnTo>
                    <a:lnTo>
                      <a:pt x="359413" y="919683"/>
                    </a:lnTo>
                    <a:lnTo>
                      <a:pt x="410880" y="922256"/>
                    </a:lnTo>
                    <a:lnTo>
                      <a:pt x="435070" y="922256"/>
                    </a:lnTo>
                    <a:lnTo>
                      <a:pt x="486537" y="911619"/>
                    </a:lnTo>
                    <a:lnTo>
                      <a:pt x="556533" y="922256"/>
                    </a:lnTo>
                    <a:lnTo>
                      <a:pt x="610574" y="957425"/>
                    </a:lnTo>
                    <a:lnTo>
                      <a:pt x="634763" y="968233"/>
                    </a:lnTo>
                    <a:lnTo>
                      <a:pt x="648317" y="941127"/>
                    </a:lnTo>
                    <a:lnTo>
                      <a:pt x="648317" y="927746"/>
                    </a:lnTo>
                    <a:cubicBezTo>
                      <a:pt x="668364" y="920836"/>
                      <a:pt x="689148" y="916288"/>
                      <a:pt x="710249" y="914193"/>
                    </a:cubicBezTo>
                    <a:cubicBezTo>
                      <a:pt x="722881" y="914150"/>
                      <a:pt x="735498" y="915068"/>
                      <a:pt x="747992" y="916938"/>
                    </a:cubicBezTo>
                    <a:cubicBezTo>
                      <a:pt x="747992" y="916938"/>
                      <a:pt x="785734" y="916938"/>
                      <a:pt x="793797" y="908874"/>
                    </a:cubicBezTo>
                    <a:lnTo>
                      <a:pt x="793797" y="890003"/>
                    </a:lnTo>
                    <a:lnTo>
                      <a:pt x="812669" y="884513"/>
                    </a:lnTo>
                    <a:lnTo>
                      <a:pt x="826222" y="887258"/>
                    </a:lnTo>
                    <a:lnTo>
                      <a:pt x="839603" y="919683"/>
                    </a:lnTo>
                    <a:lnTo>
                      <a:pt x="891071" y="914193"/>
                    </a:lnTo>
                    <a:cubicBezTo>
                      <a:pt x="902779" y="906290"/>
                      <a:pt x="915466" y="899946"/>
                      <a:pt x="928813" y="895321"/>
                    </a:cubicBezTo>
                    <a:cubicBezTo>
                      <a:pt x="936876" y="895321"/>
                      <a:pt x="1007043" y="908874"/>
                      <a:pt x="1007043" y="908874"/>
                    </a:cubicBezTo>
                    <a:lnTo>
                      <a:pt x="1039296" y="900811"/>
                    </a:lnTo>
                    <a:lnTo>
                      <a:pt x="1007043" y="830644"/>
                    </a:lnTo>
                    <a:lnTo>
                      <a:pt x="995206" y="712956"/>
                    </a:lnTo>
                    <a:lnTo>
                      <a:pt x="1079784" y="666292"/>
                    </a:lnTo>
                    <a:lnTo>
                      <a:pt x="1015106" y="553064"/>
                    </a:lnTo>
                    <a:lnTo>
                      <a:pt x="1004299" y="461281"/>
                    </a:lnTo>
                    <a:lnTo>
                      <a:pt x="1047359" y="445154"/>
                    </a:lnTo>
                    <a:lnTo>
                      <a:pt x="1095910" y="423538"/>
                    </a:lnTo>
                    <a:lnTo>
                      <a:pt x="1095910" y="369669"/>
                    </a:lnTo>
                    <a:cubicBezTo>
                      <a:pt x="1095910" y="348053"/>
                      <a:pt x="1042041" y="342734"/>
                      <a:pt x="1042041" y="342734"/>
                    </a:cubicBezTo>
                    <a:lnTo>
                      <a:pt x="1009617" y="364351"/>
                    </a:lnTo>
                    <a:lnTo>
                      <a:pt x="982682" y="358861"/>
                    </a:lnTo>
                    <a:lnTo>
                      <a:pt x="955748" y="326608"/>
                    </a:lnTo>
                    <a:lnTo>
                      <a:pt x="928813" y="288865"/>
                    </a:lnTo>
                    <a:lnTo>
                      <a:pt x="880262" y="271709"/>
                    </a:lnTo>
                    <a:lnTo>
                      <a:pt x="853328" y="207032"/>
                    </a:lnTo>
                    <a:lnTo>
                      <a:pt x="783161" y="180097"/>
                    </a:lnTo>
                    <a:lnTo>
                      <a:pt x="777842" y="137037"/>
                    </a:lnTo>
                    <a:lnTo>
                      <a:pt x="756226" y="99294"/>
                    </a:lnTo>
                    <a:lnTo>
                      <a:pt x="783161" y="45253"/>
                    </a:lnTo>
                    <a:lnTo>
                      <a:pt x="750908" y="29127"/>
                    </a:lnTo>
                    <a:lnTo>
                      <a:pt x="675422" y="18319"/>
                    </a:lnTo>
                    <a:lnTo>
                      <a:pt x="620353" y="63267"/>
                    </a:lnTo>
                    <a:lnTo>
                      <a:pt x="577291" y="20034"/>
                    </a:lnTo>
                    <a:cubicBezTo>
                      <a:pt x="561165" y="3908"/>
                      <a:pt x="550357" y="20034"/>
                      <a:pt x="550357" y="20034"/>
                    </a:cubicBezTo>
                    <a:lnTo>
                      <a:pt x="534230" y="52459"/>
                    </a:lnTo>
                    <a:lnTo>
                      <a:pt x="507124" y="36332"/>
                    </a:lnTo>
                    <a:lnTo>
                      <a:pt x="485680" y="30842"/>
                    </a:lnTo>
                    <a:lnTo>
                      <a:pt x="447937" y="46969"/>
                    </a:lnTo>
                    <a:lnTo>
                      <a:pt x="428380" y="39249"/>
                    </a:lnTo>
                    <a:lnTo>
                      <a:pt x="397499" y="63267"/>
                    </a:lnTo>
                    <a:lnTo>
                      <a:pt x="390465" y="99122"/>
                    </a:lnTo>
                    <a:lnTo>
                      <a:pt x="390465" y="114734"/>
                    </a:lnTo>
                    <a:lnTo>
                      <a:pt x="352723" y="105813"/>
                    </a:lnTo>
                    <a:lnTo>
                      <a:pt x="329219" y="129145"/>
                    </a:lnTo>
                    <a:lnTo>
                      <a:pt x="280840" y="180612"/>
                    </a:lnTo>
                    <a:lnTo>
                      <a:pt x="286158" y="221958"/>
                    </a:lnTo>
                    <a:lnTo>
                      <a:pt x="300569" y="230879"/>
                    </a:lnTo>
                    <a:lnTo>
                      <a:pt x="316695" y="238084"/>
                    </a:lnTo>
                    <a:lnTo>
                      <a:pt x="316695" y="257985"/>
                    </a:lnTo>
                    <a:lnTo>
                      <a:pt x="243097" y="353199"/>
                    </a:lnTo>
                    <a:lnTo>
                      <a:pt x="244813" y="456134"/>
                    </a:lnTo>
                    <a:cubicBezTo>
                      <a:pt x="244813" y="456134"/>
                      <a:pt x="275350" y="457849"/>
                      <a:pt x="275350" y="463339"/>
                    </a:cubicBezTo>
                    <a:cubicBezTo>
                      <a:pt x="268071" y="479478"/>
                      <a:pt x="259644" y="495072"/>
                      <a:pt x="250131" y="510003"/>
                    </a:cubicBezTo>
                    <a:cubicBezTo>
                      <a:pt x="250131" y="510003"/>
                      <a:pt x="232975" y="491989"/>
                      <a:pt x="225084" y="486671"/>
                    </a:cubicBezTo>
                    <a:cubicBezTo>
                      <a:pt x="218268" y="482336"/>
                      <a:pt x="211025" y="478714"/>
                      <a:pt x="203467" y="475863"/>
                    </a:cubicBezTo>
                    <a:lnTo>
                      <a:pt x="144108" y="579998"/>
                    </a:lnTo>
                    <a:lnTo>
                      <a:pt x="111855" y="578111"/>
                    </a:lnTo>
                    <a:lnTo>
                      <a:pt x="79431" y="576396"/>
                    </a:lnTo>
                    <a:lnTo>
                      <a:pt x="57815" y="585317"/>
                    </a:lnTo>
                    <a:lnTo>
                      <a:pt x="23503" y="588919"/>
                    </a:lnTo>
                    <a:lnTo>
                      <a:pt x="12867" y="606933"/>
                    </a:lnTo>
                    <a:lnTo>
                      <a:pt x="52325" y="680531"/>
                    </a:lnTo>
                    <a:lnTo>
                      <a:pt x="100876" y="730969"/>
                    </a:lnTo>
                    <a:lnTo>
                      <a:pt x="127810" y="822581"/>
                    </a:lnTo>
                    <a:cubicBezTo>
                      <a:pt x="127810" y="822581"/>
                      <a:pt x="70339" y="865642"/>
                      <a:pt x="70339" y="871132"/>
                    </a:cubicBezTo>
                    <a:cubicBezTo>
                      <a:pt x="70339" y="876622"/>
                      <a:pt x="64849" y="908874"/>
                      <a:pt x="64849" y="908874"/>
                    </a:cubicBezTo>
                    <a:cubicBezTo>
                      <a:pt x="64849" y="908874"/>
                      <a:pt x="73941" y="926888"/>
                      <a:pt x="79260" y="928604"/>
                    </a:cubicBezTo>
                    <a:cubicBezTo>
                      <a:pt x="88838" y="930415"/>
                      <a:pt x="98522" y="931618"/>
                      <a:pt x="108253" y="93220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8" name="Freihandform: Form 87">
                <a:extLst>
                  <a:ext uri="{FF2B5EF4-FFF2-40B4-BE49-F238E27FC236}">
                    <a16:creationId xmlns:a16="http://schemas.microsoft.com/office/drawing/2014/main" id="{FC59392D-98BE-4A46-B5CA-FD993B2B0815}"/>
                  </a:ext>
                </a:extLst>
              </p:cNvPr>
              <p:cNvSpPr/>
              <p:nvPr/>
            </p:nvSpPr>
            <p:spPr>
              <a:xfrm>
                <a:off x="12210575" y="-376318"/>
                <a:ext cx="979739" cy="826655"/>
              </a:xfrm>
              <a:custGeom>
                <a:avLst/>
                <a:gdLst>
                  <a:gd name="connsiteX0" fmla="*/ 436271 w 548984"/>
                  <a:gd name="connsiteY0" fmla="*/ 215648 h 463205"/>
                  <a:gd name="connsiteX1" fmla="*/ 457887 w 548984"/>
                  <a:gd name="connsiteY1" fmla="*/ 97102 h 463205"/>
                  <a:gd name="connsiteX2" fmla="*/ 501120 w 548984"/>
                  <a:gd name="connsiteY2" fmla="*/ 48551 h 463205"/>
                  <a:gd name="connsiteX3" fmla="*/ 501120 w 548984"/>
                  <a:gd name="connsiteY3" fmla="*/ 31395 h 463205"/>
                  <a:gd name="connsiteX4" fmla="*/ 492885 w 548984"/>
                  <a:gd name="connsiteY4" fmla="*/ 19901 h 463205"/>
                  <a:gd name="connsiteX5" fmla="*/ 444506 w 548984"/>
                  <a:gd name="connsiteY5" fmla="*/ 12867 h 463205"/>
                  <a:gd name="connsiteX6" fmla="*/ 414826 w 548984"/>
                  <a:gd name="connsiteY6" fmla="*/ 34483 h 463205"/>
                  <a:gd name="connsiteX7" fmla="*/ 341914 w 548984"/>
                  <a:gd name="connsiteY7" fmla="*/ 31738 h 463205"/>
                  <a:gd name="connsiteX8" fmla="*/ 277237 w 548984"/>
                  <a:gd name="connsiteY8" fmla="*/ 29165 h 463205"/>
                  <a:gd name="connsiteX9" fmla="*/ 209815 w 548984"/>
                  <a:gd name="connsiteY9" fmla="*/ 31738 h 463205"/>
                  <a:gd name="connsiteX10" fmla="*/ 207241 w 548984"/>
                  <a:gd name="connsiteY10" fmla="*/ 61418 h 463205"/>
                  <a:gd name="connsiteX11" fmla="*/ 155774 w 548984"/>
                  <a:gd name="connsiteY11" fmla="*/ 85779 h 463205"/>
                  <a:gd name="connsiteX12" fmla="*/ 118032 w 548984"/>
                  <a:gd name="connsiteY12" fmla="*/ 99160 h 463205"/>
                  <a:gd name="connsiteX13" fmla="*/ 109969 w 548984"/>
                  <a:gd name="connsiteY13" fmla="*/ 134330 h 463205"/>
                  <a:gd name="connsiteX14" fmla="*/ 72226 w 548984"/>
                  <a:gd name="connsiteY14" fmla="*/ 163838 h 463205"/>
                  <a:gd name="connsiteX15" fmla="*/ 48036 w 548984"/>
                  <a:gd name="connsiteY15" fmla="*/ 180136 h 463205"/>
                  <a:gd name="connsiteX16" fmla="*/ 12867 w 548984"/>
                  <a:gd name="connsiteY16" fmla="*/ 217878 h 463205"/>
                  <a:gd name="connsiteX17" fmla="*/ 42546 w 548984"/>
                  <a:gd name="connsiteY17" fmla="*/ 271747 h 463205"/>
                  <a:gd name="connsiteX18" fmla="*/ 69481 w 548984"/>
                  <a:gd name="connsiteY18" fmla="*/ 320298 h 463205"/>
                  <a:gd name="connsiteX19" fmla="*/ 99160 w 548984"/>
                  <a:gd name="connsiteY19" fmla="*/ 354610 h 463205"/>
                  <a:gd name="connsiteX20" fmla="*/ 142393 w 548984"/>
                  <a:gd name="connsiteY20" fmla="*/ 354610 h 463205"/>
                  <a:gd name="connsiteX21" fmla="*/ 166582 w 548984"/>
                  <a:gd name="connsiteY21" fmla="*/ 338483 h 463205"/>
                  <a:gd name="connsiteX22" fmla="*/ 177391 w 548984"/>
                  <a:gd name="connsiteY22" fmla="*/ 357355 h 463205"/>
                  <a:gd name="connsiteX23" fmla="*/ 182709 w 548984"/>
                  <a:gd name="connsiteY23" fmla="*/ 440903 h 463205"/>
                  <a:gd name="connsiteX24" fmla="*/ 182709 w 548984"/>
                  <a:gd name="connsiteY24" fmla="*/ 460632 h 463205"/>
                  <a:gd name="connsiteX25" fmla="*/ 231259 w 548984"/>
                  <a:gd name="connsiteY25" fmla="*/ 409165 h 463205"/>
                  <a:gd name="connsiteX26" fmla="*/ 271747 w 548984"/>
                  <a:gd name="connsiteY26" fmla="*/ 387720 h 463205"/>
                  <a:gd name="connsiteX27" fmla="*/ 363359 w 548984"/>
                  <a:gd name="connsiteY27" fmla="*/ 387720 h 463205"/>
                  <a:gd name="connsiteX28" fmla="*/ 387720 w 548984"/>
                  <a:gd name="connsiteY28" fmla="*/ 425463 h 463205"/>
                  <a:gd name="connsiteX29" fmla="*/ 414655 w 548984"/>
                  <a:gd name="connsiteY29" fmla="*/ 428036 h 463205"/>
                  <a:gd name="connsiteX30" fmla="*/ 527883 w 548984"/>
                  <a:gd name="connsiteY30" fmla="*/ 403847 h 463205"/>
                  <a:gd name="connsiteX31" fmla="*/ 538691 w 548984"/>
                  <a:gd name="connsiteY31" fmla="*/ 333680 h 46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548984" h="463205">
                    <a:moveTo>
                      <a:pt x="436271" y="215648"/>
                    </a:moveTo>
                    <a:lnTo>
                      <a:pt x="457887" y="97102"/>
                    </a:lnTo>
                    <a:lnTo>
                      <a:pt x="501120" y="48551"/>
                    </a:lnTo>
                    <a:lnTo>
                      <a:pt x="501120" y="31395"/>
                    </a:lnTo>
                    <a:lnTo>
                      <a:pt x="492885" y="19901"/>
                    </a:lnTo>
                    <a:lnTo>
                      <a:pt x="444506" y="12867"/>
                    </a:lnTo>
                    <a:lnTo>
                      <a:pt x="414826" y="34483"/>
                    </a:lnTo>
                    <a:lnTo>
                      <a:pt x="341914" y="31738"/>
                    </a:lnTo>
                    <a:lnTo>
                      <a:pt x="277237" y="29165"/>
                    </a:lnTo>
                    <a:cubicBezTo>
                      <a:pt x="277237" y="29165"/>
                      <a:pt x="209815" y="23675"/>
                      <a:pt x="209815" y="31738"/>
                    </a:cubicBezTo>
                    <a:cubicBezTo>
                      <a:pt x="209815" y="39801"/>
                      <a:pt x="223368" y="53354"/>
                      <a:pt x="207241" y="61418"/>
                    </a:cubicBezTo>
                    <a:cubicBezTo>
                      <a:pt x="191115" y="69481"/>
                      <a:pt x="169499" y="80289"/>
                      <a:pt x="155774" y="85779"/>
                    </a:cubicBezTo>
                    <a:cubicBezTo>
                      <a:pt x="142050" y="91269"/>
                      <a:pt x="118032" y="99160"/>
                      <a:pt x="118032" y="99160"/>
                    </a:cubicBezTo>
                    <a:cubicBezTo>
                      <a:pt x="118220" y="111362"/>
                      <a:pt x="115453" y="123428"/>
                      <a:pt x="109969" y="134330"/>
                    </a:cubicBezTo>
                    <a:cubicBezTo>
                      <a:pt x="99305" y="146398"/>
                      <a:pt x="86511" y="156401"/>
                      <a:pt x="72226" y="163838"/>
                    </a:cubicBezTo>
                    <a:cubicBezTo>
                      <a:pt x="62848" y="167005"/>
                      <a:pt x="54493" y="172634"/>
                      <a:pt x="48036" y="180136"/>
                    </a:cubicBezTo>
                    <a:cubicBezTo>
                      <a:pt x="42546" y="188199"/>
                      <a:pt x="12867" y="217878"/>
                      <a:pt x="12867" y="217878"/>
                    </a:cubicBezTo>
                    <a:lnTo>
                      <a:pt x="42546" y="271747"/>
                    </a:lnTo>
                    <a:lnTo>
                      <a:pt x="69481" y="320298"/>
                    </a:lnTo>
                    <a:lnTo>
                      <a:pt x="99160" y="354610"/>
                    </a:lnTo>
                    <a:lnTo>
                      <a:pt x="142393" y="354610"/>
                    </a:lnTo>
                    <a:lnTo>
                      <a:pt x="166582" y="338483"/>
                    </a:lnTo>
                    <a:lnTo>
                      <a:pt x="177391" y="357355"/>
                    </a:lnTo>
                    <a:lnTo>
                      <a:pt x="182709" y="440903"/>
                    </a:lnTo>
                    <a:lnTo>
                      <a:pt x="182709" y="460632"/>
                    </a:lnTo>
                    <a:lnTo>
                      <a:pt x="231259" y="409165"/>
                    </a:lnTo>
                    <a:lnTo>
                      <a:pt x="271747" y="387720"/>
                    </a:lnTo>
                    <a:lnTo>
                      <a:pt x="363359" y="387720"/>
                    </a:lnTo>
                    <a:lnTo>
                      <a:pt x="387720" y="425463"/>
                    </a:lnTo>
                    <a:lnTo>
                      <a:pt x="414655" y="428036"/>
                    </a:lnTo>
                    <a:lnTo>
                      <a:pt x="527883" y="403847"/>
                    </a:lnTo>
                    <a:lnTo>
                      <a:pt x="538691" y="33368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9C1317C8-622D-4E55-8BAD-D8FD2A43A90D}"/>
                  </a:ext>
                </a:extLst>
              </p:cNvPr>
              <p:cNvSpPr/>
              <p:nvPr/>
            </p:nvSpPr>
            <p:spPr>
              <a:xfrm>
                <a:off x="11965946" y="292354"/>
                <a:ext cx="1469608" cy="887887"/>
              </a:xfrm>
              <a:custGeom>
                <a:avLst/>
                <a:gdLst>
                  <a:gd name="connsiteX0" fmla="*/ 461833 w 823476"/>
                  <a:gd name="connsiteY0" fmla="*/ 302799 h 497517"/>
                  <a:gd name="connsiteX1" fmla="*/ 510384 w 823476"/>
                  <a:gd name="connsiteY1" fmla="*/ 356840 h 497517"/>
                  <a:gd name="connsiteX2" fmla="*/ 548127 w 823476"/>
                  <a:gd name="connsiteY2" fmla="*/ 358556 h 497517"/>
                  <a:gd name="connsiteX3" fmla="*/ 569572 w 823476"/>
                  <a:gd name="connsiteY3" fmla="*/ 344145 h 497517"/>
                  <a:gd name="connsiteX4" fmla="*/ 594791 w 823476"/>
                  <a:gd name="connsiteY4" fmla="*/ 364045 h 497517"/>
                  <a:gd name="connsiteX5" fmla="*/ 634420 w 823476"/>
                  <a:gd name="connsiteY5" fmla="*/ 398357 h 497517"/>
                  <a:gd name="connsiteX6" fmla="*/ 675766 w 823476"/>
                  <a:gd name="connsiteY6" fmla="*/ 434212 h 497517"/>
                  <a:gd name="connsiteX7" fmla="*/ 724145 w 823476"/>
                  <a:gd name="connsiteY7" fmla="*/ 382745 h 497517"/>
                  <a:gd name="connsiteX8" fmla="*/ 747649 w 823476"/>
                  <a:gd name="connsiteY8" fmla="*/ 359413 h 497517"/>
                  <a:gd name="connsiteX9" fmla="*/ 785391 w 823476"/>
                  <a:gd name="connsiteY9" fmla="*/ 368334 h 497517"/>
                  <a:gd name="connsiteX10" fmla="*/ 785391 w 823476"/>
                  <a:gd name="connsiteY10" fmla="*/ 350664 h 497517"/>
                  <a:gd name="connsiteX11" fmla="*/ 792425 w 823476"/>
                  <a:gd name="connsiteY11" fmla="*/ 314808 h 497517"/>
                  <a:gd name="connsiteX12" fmla="*/ 823306 w 823476"/>
                  <a:gd name="connsiteY12" fmla="*/ 290790 h 497517"/>
                  <a:gd name="connsiteX13" fmla="*/ 788994 w 823476"/>
                  <a:gd name="connsiteY13" fmla="*/ 277066 h 497517"/>
                  <a:gd name="connsiteX14" fmla="*/ 772696 w 823476"/>
                  <a:gd name="connsiteY14" fmla="*/ 217707 h 497517"/>
                  <a:gd name="connsiteX15" fmla="*/ 772696 w 823476"/>
                  <a:gd name="connsiteY15" fmla="*/ 158348 h 497517"/>
                  <a:gd name="connsiteX16" fmla="*/ 734953 w 823476"/>
                  <a:gd name="connsiteY16" fmla="*/ 153029 h 497517"/>
                  <a:gd name="connsiteX17" fmla="*/ 702701 w 823476"/>
                  <a:gd name="connsiteY17" fmla="*/ 142221 h 497517"/>
                  <a:gd name="connsiteX18" fmla="*/ 702701 w 823476"/>
                  <a:gd name="connsiteY18" fmla="*/ 61418 h 497517"/>
                  <a:gd name="connsiteX19" fmla="*/ 664958 w 823476"/>
                  <a:gd name="connsiteY19" fmla="*/ 28993 h 497517"/>
                  <a:gd name="connsiteX20" fmla="*/ 551730 w 823476"/>
                  <a:gd name="connsiteY20" fmla="*/ 53183 h 497517"/>
                  <a:gd name="connsiteX21" fmla="*/ 524795 w 823476"/>
                  <a:gd name="connsiteY21" fmla="*/ 50609 h 497517"/>
                  <a:gd name="connsiteX22" fmla="*/ 500434 w 823476"/>
                  <a:gd name="connsiteY22" fmla="*/ 12867 h 497517"/>
                  <a:gd name="connsiteX23" fmla="*/ 408822 w 823476"/>
                  <a:gd name="connsiteY23" fmla="*/ 12867 h 497517"/>
                  <a:gd name="connsiteX24" fmla="*/ 368334 w 823476"/>
                  <a:gd name="connsiteY24" fmla="*/ 34312 h 497517"/>
                  <a:gd name="connsiteX25" fmla="*/ 319784 w 823476"/>
                  <a:gd name="connsiteY25" fmla="*/ 85779 h 497517"/>
                  <a:gd name="connsiteX26" fmla="*/ 319784 w 823476"/>
                  <a:gd name="connsiteY26" fmla="*/ 101047 h 497517"/>
                  <a:gd name="connsiteX27" fmla="*/ 330592 w 823476"/>
                  <a:gd name="connsiteY27" fmla="*/ 117345 h 497517"/>
                  <a:gd name="connsiteX28" fmla="*/ 346718 w 823476"/>
                  <a:gd name="connsiteY28" fmla="*/ 151657 h 497517"/>
                  <a:gd name="connsiteX29" fmla="*/ 333337 w 823476"/>
                  <a:gd name="connsiteY29" fmla="*/ 216334 h 497517"/>
                  <a:gd name="connsiteX30" fmla="*/ 319784 w 823476"/>
                  <a:gd name="connsiteY30" fmla="*/ 243269 h 497517"/>
                  <a:gd name="connsiteX31" fmla="*/ 260596 w 823476"/>
                  <a:gd name="connsiteY31" fmla="*/ 246014 h 497517"/>
                  <a:gd name="connsiteX32" fmla="*/ 244298 w 823476"/>
                  <a:gd name="connsiteY32" fmla="*/ 237950 h 497517"/>
                  <a:gd name="connsiteX33" fmla="*/ 233490 w 823476"/>
                  <a:gd name="connsiteY33" fmla="*/ 220795 h 497517"/>
                  <a:gd name="connsiteX34" fmla="*/ 222854 w 823476"/>
                  <a:gd name="connsiteY34" fmla="*/ 174989 h 497517"/>
                  <a:gd name="connsiteX35" fmla="*/ 198492 w 823476"/>
                  <a:gd name="connsiteY35" fmla="*/ 169671 h 497517"/>
                  <a:gd name="connsiteX36" fmla="*/ 168813 w 823476"/>
                  <a:gd name="connsiteY36" fmla="*/ 169671 h 497517"/>
                  <a:gd name="connsiteX37" fmla="*/ 141879 w 823476"/>
                  <a:gd name="connsiteY37" fmla="*/ 135359 h 497517"/>
                  <a:gd name="connsiteX38" fmla="*/ 112199 w 823476"/>
                  <a:gd name="connsiteY38" fmla="*/ 121806 h 497517"/>
                  <a:gd name="connsiteX39" fmla="*/ 58673 w 823476"/>
                  <a:gd name="connsiteY39" fmla="*/ 161950 h 497517"/>
                  <a:gd name="connsiteX40" fmla="*/ 39802 w 823476"/>
                  <a:gd name="connsiteY40" fmla="*/ 205011 h 497517"/>
                  <a:gd name="connsiteX41" fmla="*/ 12867 w 823476"/>
                  <a:gd name="connsiteY41" fmla="*/ 342258 h 497517"/>
                  <a:gd name="connsiteX42" fmla="*/ 15612 w 823476"/>
                  <a:gd name="connsiteY42" fmla="*/ 428036 h 497517"/>
                  <a:gd name="connsiteX43" fmla="*/ 45120 w 823476"/>
                  <a:gd name="connsiteY43" fmla="*/ 492714 h 497517"/>
                  <a:gd name="connsiteX44" fmla="*/ 47865 w 823476"/>
                  <a:gd name="connsiteY44" fmla="*/ 497860 h 497517"/>
                  <a:gd name="connsiteX45" fmla="*/ 113572 w 823476"/>
                  <a:gd name="connsiteY45" fmla="*/ 406420 h 497517"/>
                  <a:gd name="connsiteX46" fmla="*/ 319441 w 823476"/>
                  <a:gd name="connsiteY46" fmla="*/ 359756 h 497517"/>
                  <a:gd name="connsiteX47" fmla="*/ 341057 w 823476"/>
                  <a:gd name="connsiteY47" fmla="*/ 386691 h 497517"/>
                  <a:gd name="connsiteX48" fmla="*/ 409680 w 823476"/>
                  <a:gd name="connsiteY48" fmla="*/ 361472 h 4975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23476" h="497517">
                    <a:moveTo>
                      <a:pt x="461833" y="302799"/>
                    </a:moveTo>
                    <a:lnTo>
                      <a:pt x="510384" y="356840"/>
                    </a:lnTo>
                    <a:lnTo>
                      <a:pt x="548127" y="358556"/>
                    </a:lnTo>
                    <a:lnTo>
                      <a:pt x="569572" y="344145"/>
                    </a:lnTo>
                    <a:lnTo>
                      <a:pt x="594791" y="364045"/>
                    </a:lnTo>
                    <a:lnTo>
                      <a:pt x="634420" y="398357"/>
                    </a:lnTo>
                    <a:lnTo>
                      <a:pt x="675766" y="434212"/>
                    </a:lnTo>
                    <a:lnTo>
                      <a:pt x="724145" y="382745"/>
                    </a:lnTo>
                    <a:lnTo>
                      <a:pt x="747649" y="359413"/>
                    </a:lnTo>
                    <a:lnTo>
                      <a:pt x="785391" y="368334"/>
                    </a:lnTo>
                    <a:lnTo>
                      <a:pt x="785391" y="350664"/>
                    </a:lnTo>
                    <a:lnTo>
                      <a:pt x="792425" y="314808"/>
                    </a:lnTo>
                    <a:lnTo>
                      <a:pt x="823306" y="290790"/>
                    </a:lnTo>
                    <a:lnTo>
                      <a:pt x="788994" y="277066"/>
                    </a:lnTo>
                    <a:lnTo>
                      <a:pt x="772696" y="217707"/>
                    </a:lnTo>
                    <a:cubicBezTo>
                      <a:pt x="756569" y="158348"/>
                      <a:pt x="772696" y="158348"/>
                      <a:pt x="772696" y="158348"/>
                    </a:cubicBezTo>
                    <a:lnTo>
                      <a:pt x="734953" y="153029"/>
                    </a:lnTo>
                    <a:lnTo>
                      <a:pt x="702701" y="142221"/>
                    </a:lnTo>
                    <a:lnTo>
                      <a:pt x="702701" y="61418"/>
                    </a:lnTo>
                    <a:lnTo>
                      <a:pt x="664958" y="28993"/>
                    </a:lnTo>
                    <a:lnTo>
                      <a:pt x="551730" y="53183"/>
                    </a:lnTo>
                    <a:lnTo>
                      <a:pt x="524795" y="50609"/>
                    </a:lnTo>
                    <a:lnTo>
                      <a:pt x="500434" y="12867"/>
                    </a:lnTo>
                    <a:lnTo>
                      <a:pt x="408822" y="12867"/>
                    </a:lnTo>
                    <a:lnTo>
                      <a:pt x="368334" y="34312"/>
                    </a:lnTo>
                    <a:lnTo>
                      <a:pt x="319784" y="85779"/>
                    </a:lnTo>
                    <a:lnTo>
                      <a:pt x="319784" y="101047"/>
                    </a:lnTo>
                    <a:lnTo>
                      <a:pt x="330592" y="117345"/>
                    </a:lnTo>
                    <a:lnTo>
                      <a:pt x="346718" y="151657"/>
                    </a:lnTo>
                    <a:cubicBezTo>
                      <a:pt x="346718" y="151657"/>
                      <a:pt x="333337" y="208271"/>
                      <a:pt x="333337" y="216334"/>
                    </a:cubicBezTo>
                    <a:cubicBezTo>
                      <a:pt x="333337" y="224397"/>
                      <a:pt x="333337" y="243269"/>
                      <a:pt x="319784" y="243269"/>
                    </a:cubicBezTo>
                    <a:cubicBezTo>
                      <a:pt x="306231" y="243269"/>
                      <a:pt x="260596" y="246014"/>
                      <a:pt x="260596" y="246014"/>
                    </a:cubicBezTo>
                    <a:cubicBezTo>
                      <a:pt x="254869" y="243967"/>
                      <a:pt x="249399" y="241261"/>
                      <a:pt x="244298" y="237950"/>
                    </a:cubicBezTo>
                    <a:cubicBezTo>
                      <a:pt x="236235" y="232461"/>
                      <a:pt x="236235" y="232461"/>
                      <a:pt x="233490" y="220795"/>
                    </a:cubicBezTo>
                    <a:cubicBezTo>
                      <a:pt x="230745" y="209129"/>
                      <a:pt x="230917" y="177734"/>
                      <a:pt x="222854" y="174989"/>
                    </a:cubicBezTo>
                    <a:cubicBezTo>
                      <a:pt x="214791" y="172244"/>
                      <a:pt x="198492" y="169671"/>
                      <a:pt x="198492" y="169671"/>
                    </a:cubicBezTo>
                    <a:lnTo>
                      <a:pt x="168813" y="169671"/>
                    </a:lnTo>
                    <a:lnTo>
                      <a:pt x="141879" y="135359"/>
                    </a:lnTo>
                    <a:lnTo>
                      <a:pt x="112199" y="121806"/>
                    </a:lnTo>
                    <a:lnTo>
                      <a:pt x="58673" y="161950"/>
                    </a:lnTo>
                    <a:lnTo>
                      <a:pt x="39802" y="205011"/>
                    </a:lnTo>
                    <a:lnTo>
                      <a:pt x="12867" y="342258"/>
                    </a:lnTo>
                    <a:lnTo>
                      <a:pt x="15612" y="428036"/>
                    </a:lnTo>
                    <a:lnTo>
                      <a:pt x="45120" y="492714"/>
                    </a:lnTo>
                    <a:cubicBezTo>
                      <a:pt x="45120" y="492714"/>
                      <a:pt x="46321" y="494772"/>
                      <a:pt x="47865" y="497860"/>
                    </a:cubicBezTo>
                    <a:lnTo>
                      <a:pt x="113572" y="406420"/>
                    </a:lnTo>
                    <a:lnTo>
                      <a:pt x="319441" y="359756"/>
                    </a:lnTo>
                    <a:cubicBezTo>
                      <a:pt x="319441" y="359756"/>
                      <a:pt x="335738" y="386691"/>
                      <a:pt x="341057" y="386691"/>
                    </a:cubicBezTo>
                    <a:cubicBezTo>
                      <a:pt x="346375" y="386691"/>
                      <a:pt x="409680" y="361472"/>
                      <a:pt x="409680" y="36147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921386CB-8A89-4E24-B7C7-F63CD462862C}"/>
                  </a:ext>
                </a:extLst>
              </p:cNvPr>
              <p:cNvSpPr/>
              <p:nvPr/>
            </p:nvSpPr>
            <p:spPr>
              <a:xfrm>
                <a:off x="12030548" y="808553"/>
                <a:ext cx="1224673" cy="979739"/>
              </a:xfrm>
              <a:custGeom>
                <a:avLst/>
                <a:gdLst>
                  <a:gd name="connsiteX0" fmla="*/ 417057 w 686230"/>
                  <a:gd name="connsiteY0" fmla="*/ 549156 h 548984"/>
                  <a:gd name="connsiteX1" fmla="*/ 438673 w 686230"/>
                  <a:gd name="connsiteY1" fmla="*/ 540235 h 548984"/>
                  <a:gd name="connsiteX2" fmla="*/ 471097 w 686230"/>
                  <a:gd name="connsiteY2" fmla="*/ 541951 h 548984"/>
                  <a:gd name="connsiteX3" fmla="*/ 503350 w 686230"/>
                  <a:gd name="connsiteY3" fmla="*/ 543838 h 548984"/>
                  <a:gd name="connsiteX4" fmla="*/ 562709 w 686230"/>
                  <a:gd name="connsiteY4" fmla="*/ 439531 h 548984"/>
                  <a:gd name="connsiteX5" fmla="*/ 584325 w 686230"/>
                  <a:gd name="connsiteY5" fmla="*/ 450339 h 548984"/>
                  <a:gd name="connsiteX6" fmla="*/ 609373 w 686230"/>
                  <a:gd name="connsiteY6" fmla="*/ 473671 h 548984"/>
                  <a:gd name="connsiteX7" fmla="*/ 634592 w 686230"/>
                  <a:gd name="connsiteY7" fmla="*/ 427007 h 548984"/>
                  <a:gd name="connsiteX8" fmla="*/ 604054 w 686230"/>
                  <a:gd name="connsiteY8" fmla="*/ 419802 h 548984"/>
                  <a:gd name="connsiteX9" fmla="*/ 602339 w 686230"/>
                  <a:gd name="connsiteY9" fmla="*/ 316867 h 548984"/>
                  <a:gd name="connsiteX10" fmla="*/ 675937 w 686230"/>
                  <a:gd name="connsiteY10" fmla="*/ 221652 h 548984"/>
                  <a:gd name="connsiteX11" fmla="*/ 675937 w 686230"/>
                  <a:gd name="connsiteY11" fmla="*/ 201752 h 548984"/>
                  <a:gd name="connsiteX12" fmla="*/ 659811 w 686230"/>
                  <a:gd name="connsiteY12" fmla="*/ 194546 h 548984"/>
                  <a:gd name="connsiteX13" fmla="*/ 645400 w 686230"/>
                  <a:gd name="connsiteY13" fmla="*/ 185626 h 548984"/>
                  <a:gd name="connsiteX14" fmla="*/ 640082 w 686230"/>
                  <a:gd name="connsiteY14" fmla="*/ 144280 h 548984"/>
                  <a:gd name="connsiteX15" fmla="*/ 598736 w 686230"/>
                  <a:gd name="connsiteY15" fmla="*/ 108425 h 548984"/>
                  <a:gd name="connsiteX16" fmla="*/ 559106 w 686230"/>
                  <a:gd name="connsiteY16" fmla="*/ 74113 h 548984"/>
                  <a:gd name="connsiteX17" fmla="*/ 533887 w 686230"/>
                  <a:gd name="connsiteY17" fmla="*/ 54212 h 548984"/>
                  <a:gd name="connsiteX18" fmla="*/ 512443 w 686230"/>
                  <a:gd name="connsiteY18" fmla="*/ 68623 h 548984"/>
                  <a:gd name="connsiteX19" fmla="*/ 474700 w 686230"/>
                  <a:gd name="connsiteY19" fmla="*/ 66908 h 548984"/>
                  <a:gd name="connsiteX20" fmla="*/ 426149 w 686230"/>
                  <a:gd name="connsiteY20" fmla="*/ 12867 h 548984"/>
                  <a:gd name="connsiteX21" fmla="*/ 374682 w 686230"/>
                  <a:gd name="connsiteY21" fmla="*/ 72226 h 548984"/>
                  <a:gd name="connsiteX22" fmla="*/ 306059 w 686230"/>
                  <a:gd name="connsiteY22" fmla="*/ 97445 h 548984"/>
                  <a:gd name="connsiteX23" fmla="*/ 284442 w 686230"/>
                  <a:gd name="connsiteY23" fmla="*/ 70510 h 548984"/>
                  <a:gd name="connsiteX24" fmla="*/ 78573 w 686230"/>
                  <a:gd name="connsiteY24" fmla="*/ 117174 h 548984"/>
                  <a:gd name="connsiteX25" fmla="*/ 12867 w 686230"/>
                  <a:gd name="connsiteY25" fmla="*/ 208614 h 548984"/>
                  <a:gd name="connsiteX26" fmla="*/ 12867 w 686230"/>
                  <a:gd name="connsiteY26" fmla="*/ 208614 h 548984"/>
                  <a:gd name="connsiteX27" fmla="*/ 37228 w 686230"/>
                  <a:gd name="connsiteY27" fmla="*/ 262826 h 548984"/>
                  <a:gd name="connsiteX28" fmla="*/ 39802 w 686230"/>
                  <a:gd name="connsiteY28" fmla="*/ 319269 h 548984"/>
                  <a:gd name="connsiteX29" fmla="*/ 58672 w 686230"/>
                  <a:gd name="connsiteY29" fmla="*/ 340885 h 548984"/>
                  <a:gd name="connsiteX30" fmla="*/ 58672 w 686230"/>
                  <a:gd name="connsiteY30" fmla="*/ 343630 h 548984"/>
                  <a:gd name="connsiteX31" fmla="*/ 71196 w 686230"/>
                  <a:gd name="connsiteY31" fmla="*/ 343630 h 548984"/>
                  <a:gd name="connsiteX32" fmla="*/ 148397 w 686230"/>
                  <a:gd name="connsiteY32" fmla="*/ 370565 h 548984"/>
                  <a:gd name="connsiteX33" fmla="*/ 223883 w 686230"/>
                  <a:gd name="connsiteY33" fmla="*/ 372452 h 548984"/>
                  <a:gd name="connsiteX34" fmla="*/ 249102 w 686230"/>
                  <a:gd name="connsiteY34" fmla="*/ 370565 h 548984"/>
                  <a:gd name="connsiteX35" fmla="*/ 263512 w 686230"/>
                  <a:gd name="connsiteY35" fmla="*/ 399386 h 548984"/>
                  <a:gd name="connsiteX36" fmla="*/ 256307 w 686230"/>
                  <a:gd name="connsiteY36" fmla="*/ 420831 h 548984"/>
                  <a:gd name="connsiteX37" fmla="*/ 252705 w 686230"/>
                  <a:gd name="connsiteY37" fmla="*/ 451368 h 548984"/>
                  <a:gd name="connsiteX38" fmla="*/ 277752 w 686230"/>
                  <a:gd name="connsiteY38" fmla="*/ 471269 h 548984"/>
                  <a:gd name="connsiteX39" fmla="*/ 308289 w 686230"/>
                  <a:gd name="connsiteY39" fmla="*/ 492714 h 548984"/>
                  <a:gd name="connsiteX40" fmla="*/ 369535 w 686230"/>
                  <a:gd name="connsiteY40" fmla="*/ 512614 h 548984"/>
                  <a:gd name="connsiteX41" fmla="*/ 386691 w 686230"/>
                  <a:gd name="connsiteY41" fmla="*/ 551901 h 54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686230" h="548984">
                    <a:moveTo>
                      <a:pt x="417057" y="549156"/>
                    </a:moveTo>
                    <a:lnTo>
                      <a:pt x="438673" y="540235"/>
                    </a:lnTo>
                    <a:lnTo>
                      <a:pt x="471097" y="541951"/>
                    </a:lnTo>
                    <a:lnTo>
                      <a:pt x="503350" y="543838"/>
                    </a:lnTo>
                    <a:lnTo>
                      <a:pt x="562709" y="439531"/>
                    </a:lnTo>
                    <a:cubicBezTo>
                      <a:pt x="570266" y="442382"/>
                      <a:pt x="577510" y="446004"/>
                      <a:pt x="584325" y="450339"/>
                    </a:cubicBezTo>
                    <a:cubicBezTo>
                      <a:pt x="591531" y="455657"/>
                      <a:pt x="609373" y="473671"/>
                      <a:pt x="609373" y="473671"/>
                    </a:cubicBezTo>
                    <a:cubicBezTo>
                      <a:pt x="618886" y="458740"/>
                      <a:pt x="627313" y="443145"/>
                      <a:pt x="634592" y="427007"/>
                    </a:cubicBezTo>
                    <a:cubicBezTo>
                      <a:pt x="634592" y="421517"/>
                      <a:pt x="604054" y="419802"/>
                      <a:pt x="604054" y="419802"/>
                    </a:cubicBezTo>
                    <a:lnTo>
                      <a:pt x="602339" y="316867"/>
                    </a:lnTo>
                    <a:lnTo>
                      <a:pt x="675937" y="221652"/>
                    </a:lnTo>
                    <a:lnTo>
                      <a:pt x="675937" y="201752"/>
                    </a:lnTo>
                    <a:lnTo>
                      <a:pt x="659811" y="194546"/>
                    </a:lnTo>
                    <a:lnTo>
                      <a:pt x="645400" y="185626"/>
                    </a:lnTo>
                    <a:lnTo>
                      <a:pt x="640082" y="144280"/>
                    </a:lnTo>
                    <a:lnTo>
                      <a:pt x="598736" y="108425"/>
                    </a:lnTo>
                    <a:lnTo>
                      <a:pt x="559106" y="74113"/>
                    </a:lnTo>
                    <a:lnTo>
                      <a:pt x="533887" y="54212"/>
                    </a:lnTo>
                    <a:lnTo>
                      <a:pt x="512443" y="68623"/>
                    </a:lnTo>
                    <a:lnTo>
                      <a:pt x="474700" y="66908"/>
                    </a:lnTo>
                    <a:lnTo>
                      <a:pt x="426149" y="12867"/>
                    </a:lnTo>
                    <a:lnTo>
                      <a:pt x="374682" y="72226"/>
                    </a:lnTo>
                    <a:cubicBezTo>
                      <a:pt x="374682" y="72226"/>
                      <a:pt x="311720" y="97445"/>
                      <a:pt x="306059" y="97445"/>
                    </a:cubicBezTo>
                    <a:cubicBezTo>
                      <a:pt x="300398" y="97445"/>
                      <a:pt x="284442" y="70510"/>
                      <a:pt x="284442" y="70510"/>
                    </a:cubicBezTo>
                    <a:lnTo>
                      <a:pt x="78573" y="117174"/>
                    </a:lnTo>
                    <a:lnTo>
                      <a:pt x="12867" y="208614"/>
                    </a:lnTo>
                    <a:lnTo>
                      <a:pt x="12867" y="208614"/>
                    </a:lnTo>
                    <a:cubicBezTo>
                      <a:pt x="22595" y="225919"/>
                      <a:pt x="30748" y="244062"/>
                      <a:pt x="37228" y="262826"/>
                    </a:cubicBezTo>
                    <a:cubicBezTo>
                      <a:pt x="37228" y="270890"/>
                      <a:pt x="39802" y="319269"/>
                      <a:pt x="39802" y="319269"/>
                    </a:cubicBezTo>
                    <a:lnTo>
                      <a:pt x="58672" y="340885"/>
                    </a:lnTo>
                    <a:lnTo>
                      <a:pt x="58672" y="343630"/>
                    </a:lnTo>
                    <a:lnTo>
                      <a:pt x="71196" y="343630"/>
                    </a:lnTo>
                    <a:lnTo>
                      <a:pt x="148397" y="370565"/>
                    </a:lnTo>
                    <a:cubicBezTo>
                      <a:pt x="153887" y="372452"/>
                      <a:pt x="223883" y="372452"/>
                      <a:pt x="223883" y="372452"/>
                    </a:cubicBezTo>
                    <a:cubicBezTo>
                      <a:pt x="223883" y="372452"/>
                      <a:pt x="241038" y="365246"/>
                      <a:pt x="249102" y="370565"/>
                    </a:cubicBezTo>
                    <a:cubicBezTo>
                      <a:pt x="255741" y="379139"/>
                      <a:pt x="260637" y="388930"/>
                      <a:pt x="263512" y="399386"/>
                    </a:cubicBezTo>
                    <a:cubicBezTo>
                      <a:pt x="263512" y="399386"/>
                      <a:pt x="258023" y="415513"/>
                      <a:pt x="256307" y="420831"/>
                    </a:cubicBezTo>
                    <a:cubicBezTo>
                      <a:pt x="254484" y="430927"/>
                      <a:pt x="253281" y="441125"/>
                      <a:pt x="252705" y="451368"/>
                    </a:cubicBezTo>
                    <a:lnTo>
                      <a:pt x="277752" y="471269"/>
                    </a:lnTo>
                    <a:cubicBezTo>
                      <a:pt x="286426" y="480351"/>
                      <a:pt x="296802" y="487638"/>
                      <a:pt x="308289" y="492714"/>
                    </a:cubicBezTo>
                    <a:cubicBezTo>
                      <a:pt x="319097" y="494601"/>
                      <a:pt x="369535" y="512614"/>
                      <a:pt x="369535" y="512614"/>
                    </a:cubicBezTo>
                    <a:cubicBezTo>
                      <a:pt x="373957" y="526239"/>
                      <a:pt x="379703" y="539398"/>
                      <a:pt x="386691" y="55190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1" name="Freihandform: Form 90">
                <a:extLst>
                  <a:ext uri="{FF2B5EF4-FFF2-40B4-BE49-F238E27FC236}">
                    <a16:creationId xmlns:a16="http://schemas.microsoft.com/office/drawing/2014/main" id="{1B3498C4-23A7-42C2-A039-13E83AB77050}"/>
                  </a:ext>
                </a:extLst>
              </p:cNvPr>
              <p:cNvSpPr/>
              <p:nvPr/>
            </p:nvSpPr>
            <p:spPr>
              <a:xfrm>
                <a:off x="12075555" y="134924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B549FB24-C19B-42DC-8A5C-1D1DEC453425}"/>
                  </a:ext>
                </a:extLst>
              </p:cNvPr>
              <p:cNvSpPr/>
              <p:nvPr/>
            </p:nvSpPr>
            <p:spPr>
              <a:xfrm>
                <a:off x="12075248" y="1343428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70F5687B-349C-4B09-A081-BC460000FCAB}"/>
                  </a:ext>
                </a:extLst>
              </p:cNvPr>
              <p:cNvSpPr/>
              <p:nvPr/>
            </p:nvSpPr>
            <p:spPr>
              <a:xfrm>
                <a:off x="12074943" y="133914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4" name="Freihandform: Form 93">
                <a:extLst>
                  <a:ext uri="{FF2B5EF4-FFF2-40B4-BE49-F238E27FC236}">
                    <a16:creationId xmlns:a16="http://schemas.microsoft.com/office/drawing/2014/main" id="{AD41348A-41F6-45F3-9A55-3D3187F71D00}"/>
                  </a:ext>
                </a:extLst>
              </p:cNvPr>
              <p:cNvSpPr/>
              <p:nvPr/>
            </p:nvSpPr>
            <p:spPr>
              <a:xfrm>
                <a:off x="11863993" y="1400071"/>
                <a:ext cx="734803" cy="428636"/>
              </a:xfrm>
              <a:custGeom>
                <a:avLst/>
                <a:gdLst>
                  <a:gd name="connsiteX0" fmla="*/ 400244 w 411738"/>
                  <a:gd name="connsiteY0" fmla="*/ 161950 h 240180"/>
                  <a:gd name="connsiteX1" fmla="*/ 369707 w 411738"/>
                  <a:gd name="connsiteY1" fmla="*/ 140506 h 240180"/>
                  <a:gd name="connsiteX2" fmla="*/ 344659 w 411738"/>
                  <a:gd name="connsiteY2" fmla="*/ 120605 h 240180"/>
                  <a:gd name="connsiteX3" fmla="*/ 348262 w 411738"/>
                  <a:gd name="connsiteY3" fmla="*/ 90068 h 240180"/>
                  <a:gd name="connsiteX4" fmla="*/ 355468 w 411738"/>
                  <a:gd name="connsiteY4" fmla="*/ 68623 h 240180"/>
                  <a:gd name="connsiteX5" fmla="*/ 341057 w 411738"/>
                  <a:gd name="connsiteY5" fmla="*/ 39802 h 240180"/>
                  <a:gd name="connsiteX6" fmla="*/ 315838 w 411738"/>
                  <a:gd name="connsiteY6" fmla="*/ 41688 h 240180"/>
                  <a:gd name="connsiteX7" fmla="*/ 240352 w 411738"/>
                  <a:gd name="connsiteY7" fmla="*/ 39801 h 240180"/>
                  <a:gd name="connsiteX8" fmla="*/ 163152 w 411738"/>
                  <a:gd name="connsiteY8" fmla="*/ 12867 h 240180"/>
                  <a:gd name="connsiteX9" fmla="*/ 150113 w 411738"/>
                  <a:gd name="connsiteY9" fmla="*/ 12867 h 240180"/>
                  <a:gd name="connsiteX10" fmla="*/ 152686 w 411738"/>
                  <a:gd name="connsiteY10" fmla="*/ 82862 h 240180"/>
                  <a:gd name="connsiteX11" fmla="*/ 133815 w 411738"/>
                  <a:gd name="connsiteY11" fmla="*/ 82862 h 240180"/>
                  <a:gd name="connsiteX12" fmla="*/ 39458 w 411738"/>
                  <a:gd name="connsiteY12" fmla="*/ 77544 h 240180"/>
                  <a:gd name="connsiteX13" fmla="*/ 31395 w 411738"/>
                  <a:gd name="connsiteY13" fmla="*/ 93670 h 240180"/>
                  <a:gd name="connsiteX14" fmla="*/ 12867 w 411738"/>
                  <a:gd name="connsiteY14" fmla="*/ 107395 h 240180"/>
                  <a:gd name="connsiteX15" fmla="*/ 20930 w 411738"/>
                  <a:gd name="connsiteY15" fmla="*/ 147883 h 240180"/>
                  <a:gd name="connsiteX16" fmla="*/ 42546 w 411738"/>
                  <a:gd name="connsiteY16" fmla="*/ 164009 h 240180"/>
                  <a:gd name="connsiteX17" fmla="*/ 13381 w 411738"/>
                  <a:gd name="connsiteY17" fmla="*/ 215476 h 240180"/>
                  <a:gd name="connsiteX18" fmla="*/ 38943 w 411738"/>
                  <a:gd name="connsiteY18" fmla="*/ 228172 h 240180"/>
                  <a:gd name="connsiteX19" fmla="*/ 272605 w 411738"/>
                  <a:gd name="connsiteY19" fmla="*/ 208442 h 240180"/>
                  <a:gd name="connsiteX20" fmla="*/ 355296 w 411738"/>
                  <a:gd name="connsiteY20" fmla="*/ 186826 h 240180"/>
                  <a:gd name="connsiteX21" fmla="*/ 409165 w 411738"/>
                  <a:gd name="connsiteY21" fmla="*/ 164009 h 240180"/>
                  <a:gd name="connsiteX22" fmla="*/ 400244 w 411738"/>
                  <a:gd name="connsiteY22" fmla="*/ 161950 h 24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411738" h="240180">
                    <a:moveTo>
                      <a:pt x="400244" y="161950"/>
                    </a:moveTo>
                    <a:cubicBezTo>
                      <a:pt x="388757" y="156874"/>
                      <a:pt x="378380" y="149588"/>
                      <a:pt x="369707" y="140506"/>
                    </a:cubicBezTo>
                    <a:lnTo>
                      <a:pt x="344659" y="120605"/>
                    </a:lnTo>
                    <a:cubicBezTo>
                      <a:pt x="345236" y="110362"/>
                      <a:pt x="346439" y="100164"/>
                      <a:pt x="348262" y="90068"/>
                    </a:cubicBezTo>
                    <a:cubicBezTo>
                      <a:pt x="349978" y="84749"/>
                      <a:pt x="355468" y="68623"/>
                      <a:pt x="355468" y="68623"/>
                    </a:cubicBezTo>
                    <a:cubicBezTo>
                      <a:pt x="352592" y="58167"/>
                      <a:pt x="347696" y="48375"/>
                      <a:pt x="341057" y="39802"/>
                    </a:cubicBezTo>
                    <a:cubicBezTo>
                      <a:pt x="333851" y="34483"/>
                      <a:pt x="315838" y="41688"/>
                      <a:pt x="315838" y="41688"/>
                    </a:cubicBezTo>
                    <a:cubicBezTo>
                      <a:pt x="315838" y="41688"/>
                      <a:pt x="245842" y="41688"/>
                      <a:pt x="240352" y="39801"/>
                    </a:cubicBezTo>
                    <a:lnTo>
                      <a:pt x="163152" y="12867"/>
                    </a:lnTo>
                    <a:lnTo>
                      <a:pt x="150113" y="12867"/>
                    </a:lnTo>
                    <a:lnTo>
                      <a:pt x="152686" y="82862"/>
                    </a:lnTo>
                    <a:lnTo>
                      <a:pt x="133815" y="82862"/>
                    </a:lnTo>
                    <a:cubicBezTo>
                      <a:pt x="102272" y="83566"/>
                      <a:pt x="70722" y="81788"/>
                      <a:pt x="39458" y="77544"/>
                    </a:cubicBezTo>
                    <a:lnTo>
                      <a:pt x="31395" y="93670"/>
                    </a:lnTo>
                    <a:lnTo>
                      <a:pt x="12867" y="107395"/>
                    </a:lnTo>
                    <a:lnTo>
                      <a:pt x="20930" y="147883"/>
                    </a:lnTo>
                    <a:lnTo>
                      <a:pt x="42546" y="164009"/>
                    </a:lnTo>
                    <a:cubicBezTo>
                      <a:pt x="34760" y="182192"/>
                      <a:pt x="24979" y="199453"/>
                      <a:pt x="13381" y="215476"/>
                    </a:cubicBezTo>
                    <a:lnTo>
                      <a:pt x="38943" y="228172"/>
                    </a:lnTo>
                    <a:lnTo>
                      <a:pt x="272605" y="208442"/>
                    </a:lnTo>
                    <a:lnTo>
                      <a:pt x="355296" y="186826"/>
                    </a:lnTo>
                    <a:cubicBezTo>
                      <a:pt x="374054" y="181274"/>
                      <a:pt x="392125" y="173619"/>
                      <a:pt x="409165" y="164009"/>
                    </a:cubicBezTo>
                    <a:cubicBezTo>
                      <a:pt x="406232" y="163159"/>
                      <a:pt x="403254" y="162471"/>
                      <a:pt x="400244" y="16195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5" name="Freihandform: Form 94">
                <a:extLst>
                  <a:ext uri="{FF2B5EF4-FFF2-40B4-BE49-F238E27FC236}">
                    <a16:creationId xmlns:a16="http://schemas.microsoft.com/office/drawing/2014/main" id="{CE81D418-C2AE-494B-A291-091D8E5340CA}"/>
                  </a:ext>
                </a:extLst>
              </p:cNvPr>
              <p:cNvSpPr/>
              <p:nvPr/>
            </p:nvSpPr>
            <p:spPr>
              <a:xfrm>
                <a:off x="5967500" y="1423951"/>
                <a:ext cx="551103" cy="459253"/>
              </a:xfrm>
              <a:custGeom>
                <a:avLst/>
                <a:gdLst>
                  <a:gd name="connsiteX0" fmla="*/ 254592 w 308803"/>
                  <a:gd name="connsiteY0" fmla="*/ 96416 h 257336"/>
                  <a:gd name="connsiteX1" fmla="*/ 235720 w 308803"/>
                  <a:gd name="connsiteY1" fmla="*/ 45291 h 257336"/>
                  <a:gd name="connsiteX2" fmla="*/ 222167 w 308803"/>
                  <a:gd name="connsiteY2" fmla="*/ 15612 h 257336"/>
                  <a:gd name="connsiteX3" fmla="*/ 179106 w 308803"/>
                  <a:gd name="connsiteY3" fmla="*/ 12867 h 257336"/>
                  <a:gd name="connsiteX4" fmla="*/ 131242 w 308803"/>
                  <a:gd name="connsiteY4" fmla="*/ 23847 h 257336"/>
                  <a:gd name="connsiteX5" fmla="*/ 120777 w 308803"/>
                  <a:gd name="connsiteY5" fmla="*/ 37228 h 257336"/>
                  <a:gd name="connsiteX6" fmla="*/ 48894 w 308803"/>
                  <a:gd name="connsiteY6" fmla="*/ 65878 h 257336"/>
                  <a:gd name="connsiteX7" fmla="*/ 30880 w 308803"/>
                  <a:gd name="connsiteY7" fmla="*/ 109111 h 257336"/>
                  <a:gd name="connsiteX8" fmla="*/ 12867 w 308803"/>
                  <a:gd name="connsiteY8" fmla="*/ 141364 h 257336"/>
                  <a:gd name="connsiteX9" fmla="*/ 34483 w 308803"/>
                  <a:gd name="connsiteY9" fmla="*/ 198836 h 257336"/>
                  <a:gd name="connsiteX10" fmla="*/ 52497 w 308803"/>
                  <a:gd name="connsiteY10" fmla="*/ 202438 h 257336"/>
                  <a:gd name="connsiteX11" fmla="*/ 91955 w 308803"/>
                  <a:gd name="connsiteY11" fmla="*/ 198836 h 257336"/>
                  <a:gd name="connsiteX12" fmla="*/ 160235 w 308803"/>
                  <a:gd name="connsiteY12" fmla="*/ 238465 h 257336"/>
                  <a:gd name="connsiteX13" fmla="*/ 183052 w 308803"/>
                  <a:gd name="connsiteY13" fmla="*/ 254592 h 257336"/>
                  <a:gd name="connsiteX14" fmla="*/ 184424 w 308803"/>
                  <a:gd name="connsiteY14" fmla="*/ 244641 h 257336"/>
                  <a:gd name="connsiteX15" fmla="*/ 211531 w 308803"/>
                  <a:gd name="connsiteY15" fmla="*/ 244641 h 257336"/>
                  <a:gd name="connsiteX16" fmla="*/ 232975 w 308803"/>
                  <a:gd name="connsiteY16" fmla="*/ 225770 h 257336"/>
                  <a:gd name="connsiteX17" fmla="*/ 259910 w 308803"/>
                  <a:gd name="connsiteY17" fmla="*/ 209644 h 257336"/>
                  <a:gd name="connsiteX18" fmla="*/ 287016 w 308803"/>
                  <a:gd name="connsiteY18" fmla="*/ 198836 h 257336"/>
                  <a:gd name="connsiteX19" fmla="*/ 297653 w 308803"/>
                  <a:gd name="connsiteY19" fmla="*/ 161093 h 257336"/>
                  <a:gd name="connsiteX20" fmla="*/ 254592 w 308803"/>
                  <a:gd name="connsiteY20" fmla="*/ 128840 h 257336"/>
                  <a:gd name="connsiteX21" fmla="*/ 254592 w 308803"/>
                  <a:gd name="connsiteY21" fmla="*/ 96416 h 25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308803" h="257336">
                    <a:moveTo>
                      <a:pt x="254592" y="96416"/>
                    </a:moveTo>
                    <a:lnTo>
                      <a:pt x="235720" y="45291"/>
                    </a:lnTo>
                    <a:lnTo>
                      <a:pt x="222167" y="15612"/>
                    </a:lnTo>
                    <a:lnTo>
                      <a:pt x="179106" y="12867"/>
                    </a:lnTo>
                    <a:lnTo>
                      <a:pt x="131242" y="23847"/>
                    </a:lnTo>
                    <a:lnTo>
                      <a:pt x="120777" y="37228"/>
                    </a:lnTo>
                    <a:lnTo>
                      <a:pt x="48894" y="65878"/>
                    </a:lnTo>
                    <a:lnTo>
                      <a:pt x="30880" y="109111"/>
                    </a:lnTo>
                    <a:lnTo>
                      <a:pt x="12867" y="141364"/>
                    </a:lnTo>
                    <a:lnTo>
                      <a:pt x="34483" y="198836"/>
                    </a:lnTo>
                    <a:lnTo>
                      <a:pt x="52497" y="202438"/>
                    </a:lnTo>
                    <a:lnTo>
                      <a:pt x="91955" y="198836"/>
                    </a:lnTo>
                    <a:lnTo>
                      <a:pt x="160235" y="238465"/>
                    </a:lnTo>
                    <a:lnTo>
                      <a:pt x="183052" y="254592"/>
                    </a:lnTo>
                    <a:lnTo>
                      <a:pt x="184424" y="244641"/>
                    </a:lnTo>
                    <a:lnTo>
                      <a:pt x="211531" y="244641"/>
                    </a:lnTo>
                    <a:lnTo>
                      <a:pt x="232975" y="225770"/>
                    </a:lnTo>
                    <a:lnTo>
                      <a:pt x="259910" y="209644"/>
                    </a:lnTo>
                    <a:lnTo>
                      <a:pt x="287016" y="198836"/>
                    </a:lnTo>
                    <a:lnTo>
                      <a:pt x="297653" y="161093"/>
                    </a:lnTo>
                    <a:lnTo>
                      <a:pt x="254592" y="128840"/>
                    </a:lnTo>
                    <a:lnTo>
                      <a:pt x="254592" y="9641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6" name="Freihandform: Form 95">
                <a:extLst>
                  <a:ext uri="{FF2B5EF4-FFF2-40B4-BE49-F238E27FC236}">
                    <a16:creationId xmlns:a16="http://schemas.microsoft.com/office/drawing/2014/main" id="{31FCE815-C752-4105-81A8-F0E562462DA0}"/>
                  </a:ext>
                </a:extLst>
              </p:cNvPr>
              <p:cNvSpPr/>
              <p:nvPr/>
            </p:nvSpPr>
            <p:spPr>
              <a:xfrm>
                <a:off x="10713718" y="1400988"/>
                <a:ext cx="2388112" cy="2235028"/>
              </a:xfrm>
              <a:custGeom>
                <a:avLst/>
                <a:gdLst>
                  <a:gd name="connsiteX0" fmla="*/ 1261464 w 1338149"/>
                  <a:gd name="connsiteY0" fmla="*/ 718655 h 1252370"/>
                  <a:gd name="connsiteX1" fmla="*/ 1245337 w 1338149"/>
                  <a:gd name="connsiteY1" fmla="*/ 662041 h 1252370"/>
                  <a:gd name="connsiteX2" fmla="*/ 1220976 w 1338149"/>
                  <a:gd name="connsiteY2" fmla="*/ 648488 h 1252370"/>
                  <a:gd name="connsiteX3" fmla="*/ 1204850 w 1338149"/>
                  <a:gd name="connsiteY3" fmla="*/ 564081 h 1252370"/>
                  <a:gd name="connsiteX4" fmla="*/ 1176028 w 1338149"/>
                  <a:gd name="connsiteY4" fmla="*/ 560479 h 1252370"/>
                  <a:gd name="connsiteX5" fmla="*/ 1161617 w 1338149"/>
                  <a:gd name="connsiteY5" fmla="*/ 540750 h 1252370"/>
                  <a:gd name="connsiteX6" fmla="*/ 1167107 w 1338149"/>
                  <a:gd name="connsiteY6" fmla="*/ 503007 h 1252370"/>
                  <a:gd name="connsiteX7" fmla="*/ 1224579 w 1338149"/>
                  <a:gd name="connsiteY7" fmla="*/ 454456 h 1252370"/>
                  <a:gd name="connsiteX8" fmla="*/ 1197644 w 1338149"/>
                  <a:gd name="connsiteY8" fmla="*/ 362844 h 1252370"/>
                  <a:gd name="connsiteX9" fmla="*/ 1149093 w 1338149"/>
                  <a:gd name="connsiteY9" fmla="*/ 312750 h 1252370"/>
                  <a:gd name="connsiteX10" fmla="*/ 1109635 w 1338149"/>
                  <a:gd name="connsiteY10" fmla="*/ 239151 h 1252370"/>
                  <a:gd name="connsiteX11" fmla="*/ 1120272 w 1338149"/>
                  <a:gd name="connsiteY11" fmla="*/ 221138 h 1252370"/>
                  <a:gd name="connsiteX12" fmla="*/ 1122845 w 1338149"/>
                  <a:gd name="connsiteY12" fmla="*/ 221138 h 1252370"/>
                  <a:gd name="connsiteX13" fmla="*/ 1105689 w 1338149"/>
                  <a:gd name="connsiteY13" fmla="*/ 181851 h 1252370"/>
                  <a:gd name="connsiteX14" fmla="*/ 1044443 w 1338149"/>
                  <a:gd name="connsiteY14" fmla="*/ 161950 h 1252370"/>
                  <a:gd name="connsiteX15" fmla="*/ 1013906 w 1338149"/>
                  <a:gd name="connsiteY15" fmla="*/ 140506 h 1252370"/>
                  <a:gd name="connsiteX16" fmla="*/ 988859 w 1338149"/>
                  <a:gd name="connsiteY16" fmla="*/ 120605 h 1252370"/>
                  <a:gd name="connsiteX17" fmla="*/ 992461 w 1338149"/>
                  <a:gd name="connsiteY17" fmla="*/ 90068 h 1252370"/>
                  <a:gd name="connsiteX18" fmla="*/ 999667 w 1338149"/>
                  <a:gd name="connsiteY18" fmla="*/ 68623 h 1252370"/>
                  <a:gd name="connsiteX19" fmla="*/ 985256 w 1338149"/>
                  <a:gd name="connsiteY19" fmla="*/ 39802 h 1252370"/>
                  <a:gd name="connsiteX20" fmla="*/ 960037 w 1338149"/>
                  <a:gd name="connsiteY20" fmla="*/ 41688 h 1252370"/>
                  <a:gd name="connsiteX21" fmla="*/ 884551 w 1338149"/>
                  <a:gd name="connsiteY21" fmla="*/ 39801 h 1252370"/>
                  <a:gd name="connsiteX22" fmla="*/ 807350 w 1338149"/>
                  <a:gd name="connsiteY22" fmla="*/ 12867 h 1252370"/>
                  <a:gd name="connsiteX23" fmla="*/ 794655 w 1338149"/>
                  <a:gd name="connsiteY23" fmla="*/ 12867 h 1252370"/>
                  <a:gd name="connsiteX24" fmla="*/ 797228 w 1338149"/>
                  <a:gd name="connsiteY24" fmla="*/ 82862 h 1252370"/>
                  <a:gd name="connsiteX25" fmla="*/ 778357 w 1338149"/>
                  <a:gd name="connsiteY25" fmla="*/ 82862 h 1252370"/>
                  <a:gd name="connsiteX26" fmla="*/ 684000 w 1338149"/>
                  <a:gd name="connsiteY26" fmla="*/ 77544 h 1252370"/>
                  <a:gd name="connsiteX27" fmla="*/ 675937 w 1338149"/>
                  <a:gd name="connsiteY27" fmla="*/ 93670 h 1252370"/>
                  <a:gd name="connsiteX28" fmla="*/ 657409 w 1338149"/>
                  <a:gd name="connsiteY28" fmla="*/ 106880 h 1252370"/>
                  <a:gd name="connsiteX29" fmla="*/ 665472 w 1338149"/>
                  <a:gd name="connsiteY29" fmla="*/ 147368 h 1252370"/>
                  <a:gd name="connsiteX30" fmla="*/ 687089 w 1338149"/>
                  <a:gd name="connsiteY30" fmla="*/ 163494 h 1252370"/>
                  <a:gd name="connsiteX31" fmla="*/ 649346 w 1338149"/>
                  <a:gd name="connsiteY31" fmla="*/ 228172 h 1252370"/>
                  <a:gd name="connsiteX32" fmla="*/ 616922 w 1338149"/>
                  <a:gd name="connsiteY32" fmla="*/ 255106 h 1252370"/>
                  <a:gd name="connsiteX33" fmla="*/ 592732 w 1338149"/>
                  <a:gd name="connsiteY33" fmla="*/ 252361 h 1252370"/>
                  <a:gd name="connsiteX34" fmla="*/ 581924 w 1338149"/>
                  <a:gd name="connsiteY34" fmla="*/ 244298 h 1252370"/>
                  <a:gd name="connsiteX35" fmla="*/ 517247 w 1338149"/>
                  <a:gd name="connsiteY35" fmla="*/ 241725 h 1252370"/>
                  <a:gd name="connsiteX36" fmla="*/ 487567 w 1338149"/>
                  <a:gd name="connsiteY36" fmla="*/ 228172 h 1252370"/>
                  <a:gd name="connsiteX37" fmla="*/ 490312 w 1338149"/>
                  <a:gd name="connsiteY37" fmla="*/ 203982 h 1252370"/>
                  <a:gd name="connsiteX38" fmla="*/ 506439 w 1338149"/>
                  <a:gd name="connsiteY38" fmla="*/ 182366 h 1252370"/>
                  <a:gd name="connsiteX39" fmla="*/ 509183 w 1338149"/>
                  <a:gd name="connsiteY39" fmla="*/ 171558 h 1252370"/>
                  <a:gd name="connsiteX40" fmla="*/ 498375 w 1338149"/>
                  <a:gd name="connsiteY40" fmla="*/ 168813 h 1252370"/>
                  <a:gd name="connsiteX41" fmla="*/ 430953 w 1338149"/>
                  <a:gd name="connsiteY41" fmla="*/ 163494 h 1252370"/>
                  <a:gd name="connsiteX42" fmla="*/ 363531 w 1338149"/>
                  <a:gd name="connsiteY42" fmla="*/ 179621 h 1252370"/>
                  <a:gd name="connsiteX43" fmla="*/ 279982 w 1338149"/>
                  <a:gd name="connsiteY43" fmla="*/ 241553 h 1252370"/>
                  <a:gd name="connsiteX44" fmla="*/ 118203 w 1338149"/>
                  <a:gd name="connsiteY44" fmla="*/ 368163 h 1252370"/>
                  <a:gd name="connsiteX45" fmla="*/ 61589 w 1338149"/>
                  <a:gd name="connsiteY45" fmla="*/ 397842 h 1252370"/>
                  <a:gd name="connsiteX46" fmla="*/ 56271 w 1338149"/>
                  <a:gd name="connsiteY46" fmla="*/ 440903 h 1252370"/>
                  <a:gd name="connsiteX47" fmla="*/ 37400 w 1338149"/>
                  <a:gd name="connsiteY47" fmla="*/ 459775 h 1252370"/>
                  <a:gd name="connsiteX48" fmla="*/ 14411 w 1338149"/>
                  <a:gd name="connsiteY48" fmla="*/ 451883 h 1252370"/>
                  <a:gd name="connsiteX49" fmla="*/ 17842 w 1338149"/>
                  <a:gd name="connsiteY49" fmla="*/ 487910 h 1252370"/>
                  <a:gd name="connsiteX50" fmla="*/ 47007 w 1338149"/>
                  <a:gd name="connsiteY50" fmla="*/ 534059 h 1252370"/>
                  <a:gd name="connsiteX51" fmla="*/ 44605 w 1338149"/>
                  <a:gd name="connsiteY51" fmla="*/ 565626 h 1252370"/>
                  <a:gd name="connsiteX52" fmla="*/ 12867 w 1338149"/>
                  <a:gd name="connsiteY52" fmla="*/ 599937 h 1252370"/>
                  <a:gd name="connsiteX53" fmla="*/ 12867 w 1338149"/>
                  <a:gd name="connsiteY53" fmla="*/ 624298 h 1252370"/>
                  <a:gd name="connsiteX54" fmla="*/ 54212 w 1338149"/>
                  <a:gd name="connsiteY54" fmla="*/ 651061 h 1252370"/>
                  <a:gd name="connsiteX55" fmla="*/ 88524 w 1338149"/>
                  <a:gd name="connsiteY55" fmla="*/ 670447 h 1252370"/>
                  <a:gd name="connsiteX56" fmla="*/ 100533 w 1338149"/>
                  <a:gd name="connsiteY56" fmla="*/ 743359 h 1252370"/>
                  <a:gd name="connsiteX57" fmla="*/ 110311 w 1338149"/>
                  <a:gd name="connsiteY57" fmla="*/ 789509 h 1252370"/>
                  <a:gd name="connsiteX58" fmla="*/ 115116 w 1338149"/>
                  <a:gd name="connsiteY58" fmla="*/ 843034 h 1252370"/>
                  <a:gd name="connsiteX59" fmla="*/ 149427 w 1338149"/>
                  <a:gd name="connsiteY59" fmla="*/ 879405 h 1252370"/>
                  <a:gd name="connsiteX60" fmla="*/ 164009 w 1338149"/>
                  <a:gd name="connsiteY60" fmla="*/ 896560 h 1252370"/>
                  <a:gd name="connsiteX61" fmla="*/ 146853 w 1338149"/>
                  <a:gd name="connsiteY61" fmla="*/ 1003441 h 1252370"/>
                  <a:gd name="connsiteX62" fmla="*/ 168813 w 1338149"/>
                  <a:gd name="connsiteY62" fmla="*/ 1006014 h 1252370"/>
                  <a:gd name="connsiteX63" fmla="*/ 171215 w 1338149"/>
                  <a:gd name="connsiteY63" fmla="*/ 988858 h 1252370"/>
                  <a:gd name="connsiteX64" fmla="*/ 200379 w 1338149"/>
                  <a:gd name="connsiteY64" fmla="*/ 986456 h 1252370"/>
                  <a:gd name="connsiteX65" fmla="*/ 217535 w 1338149"/>
                  <a:gd name="connsiteY65" fmla="*/ 1025400 h 1252370"/>
                  <a:gd name="connsiteX66" fmla="*/ 355982 w 1338149"/>
                  <a:gd name="connsiteY66" fmla="*/ 1035179 h 1252370"/>
                  <a:gd name="connsiteX67" fmla="*/ 355982 w 1338149"/>
                  <a:gd name="connsiteY67" fmla="*/ 1047188 h 1252370"/>
                  <a:gd name="connsiteX68" fmla="*/ 336596 w 1338149"/>
                  <a:gd name="connsiteY68" fmla="*/ 1069147 h 1252370"/>
                  <a:gd name="connsiteX69" fmla="*/ 385147 w 1338149"/>
                  <a:gd name="connsiteY69" fmla="*/ 1110493 h 1252370"/>
                  <a:gd name="connsiteX70" fmla="*/ 407107 w 1338149"/>
                  <a:gd name="connsiteY70" fmla="*/ 1132280 h 1252370"/>
                  <a:gd name="connsiteX71" fmla="*/ 441418 w 1338149"/>
                  <a:gd name="connsiteY71" fmla="*/ 1120100 h 1252370"/>
                  <a:gd name="connsiteX72" fmla="*/ 436614 w 1338149"/>
                  <a:gd name="connsiteY72" fmla="*/ 1093337 h 1252370"/>
                  <a:gd name="connsiteX73" fmla="*/ 412253 w 1338149"/>
                  <a:gd name="connsiteY73" fmla="*/ 1064344 h 1252370"/>
                  <a:gd name="connsiteX74" fmla="*/ 441418 w 1338149"/>
                  <a:gd name="connsiteY74" fmla="*/ 1061770 h 1252370"/>
                  <a:gd name="connsiteX75" fmla="*/ 470583 w 1338149"/>
                  <a:gd name="connsiteY75" fmla="*/ 1069147 h 1252370"/>
                  <a:gd name="connsiteX76" fmla="*/ 492371 w 1338149"/>
                  <a:gd name="connsiteY76" fmla="*/ 1095910 h 1252370"/>
                  <a:gd name="connsiteX77" fmla="*/ 511928 w 1338149"/>
                  <a:gd name="connsiteY77" fmla="*/ 1088533 h 1252370"/>
                  <a:gd name="connsiteX78" fmla="*/ 538691 w 1338149"/>
                  <a:gd name="connsiteY78" fmla="*/ 1095910 h 1252370"/>
                  <a:gd name="connsiteX79" fmla="*/ 543495 w 1338149"/>
                  <a:gd name="connsiteY79" fmla="*/ 1117698 h 1252370"/>
                  <a:gd name="connsiteX80" fmla="*/ 558077 w 1338149"/>
                  <a:gd name="connsiteY80" fmla="*/ 1137084 h 1252370"/>
                  <a:gd name="connsiteX81" fmla="*/ 592389 w 1338149"/>
                  <a:gd name="connsiteY81" fmla="*/ 1139658 h 1252370"/>
                  <a:gd name="connsiteX82" fmla="*/ 619152 w 1338149"/>
                  <a:gd name="connsiteY82" fmla="*/ 1132280 h 1252370"/>
                  <a:gd name="connsiteX83" fmla="*/ 650718 w 1338149"/>
                  <a:gd name="connsiteY83" fmla="*/ 1137084 h 1252370"/>
                  <a:gd name="connsiteX84" fmla="*/ 675080 w 1338149"/>
                  <a:gd name="connsiteY84" fmla="*/ 1139658 h 1252370"/>
                  <a:gd name="connsiteX85" fmla="*/ 682285 w 1338149"/>
                  <a:gd name="connsiteY85" fmla="*/ 1176028 h 1252370"/>
                  <a:gd name="connsiteX86" fmla="*/ 726032 w 1338149"/>
                  <a:gd name="connsiteY86" fmla="*/ 1224579 h 1252370"/>
                  <a:gd name="connsiteX87" fmla="*/ 760344 w 1338149"/>
                  <a:gd name="connsiteY87" fmla="*/ 1226981 h 1252370"/>
                  <a:gd name="connsiteX88" fmla="*/ 784705 w 1338149"/>
                  <a:gd name="connsiteY88" fmla="*/ 1183233 h 1252370"/>
                  <a:gd name="connsiteX89" fmla="*/ 836172 w 1338149"/>
                  <a:gd name="connsiteY89" fmla="*/ 1212398 h 1252370"/>
                  <a:gd name="connsiteX90" fmla="*/ 845951 w 1338149"/>
                  <a:gd name="connsiteY90" fmla="*/ 1248940 h 1252370"/>
                  <a:gd name="connsiteX91" fmla="*/ 875116 w 1338149"/>
                  <a:gd name="connsiteY91" fmla="*/ 1248940 h 1252370"/>
                  <a:gd name="connsiteX92" fmla="*/ 921265 w 1338149"/>
                  <a:gd name="connsiteY92" fmla="*/ 1200389 h 1252370"/>
                  <a:gd name="connsiteX93" fmla="*/ 1067089 w 1338149"/>
                  <a:gd name="connsiteY93" fmla="*/ 1183233 h 1252370"/>
                  <a:gd name="connsiteX94" fmla="*/ 1125418 w 1338149"/>
                  <a:gd name="connsiteY94" fmla="*/ 1168651 h 1252370"/>
                  <a:gd name="connsiteX95" fmla="*/ 1179631 w 1338149"/>
                  <a:gd name="connsiteY95" fmla="*/ 1222863 h 1252370"/>
                  <a:gd name="connsiteX96" fmla="*/ 1212055 w 1338149"/>
                  <a:gd name="connsiteY96" fmla="*/ 1217888 h 1252370"/>
                  <a:gd name="connsiteX97" fmla="*/ 1252543 w 1338149"/>
                  <a:gd name="connsiteY97" fmla="*/ 1207080 h 1252370"/>
                  <a:gd name="connsiteX98" fmla="*/ 1238989 w 1338149"/>
                  <a:gd name="connsiteY98" fmla="*/ 1180145 h 1252370"/>
                  <a:gd name="connsiteX99" fmla="*/ 1212055 w 1338149"/>
                  <a:gd name="connsiteY99" fmla="*/ 1139658 h 1252370"/>
                  <a:gd name="connsiteX100" fmla="*/ 1212055 w 1338149"/>
                  <a:gd name="connsiteY100" fmla="*/ 1093337 h 1252370"/>
                  <a:gd name="connsiteX101" fmla="*/ 1233671 w 1338149"/>
                  <a:gd name="connsiteY101" fmla="*/ 1017852 h 1252370"/>
                  <a:gd name="connsiteX102" fmla="*/ 1282222 w 1338149"/>
                  <a:gd name="connsiteY102" fmla="*/ 942366 h 1252370"/>
                  <a:gd name="connsiteX103" fmla="*/ 1325283 w 1338149"/>
                  <a:gd name="connsiteY103" fmla="*/ 915432 h 1252370"/>
                  <a:gd name="connsiteX104" fmla="*/ 1338836 w 1338149"/>
                  <a:gd name="connsiteY104" fmla="*/ 888497 h 1252370"/>
                  <a:gd name="connsiteX105" fmla="*/ 1314475 w 1338149"/>
                  <a:gd name="connsiteY105" fmla="*/ 783332 h 125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338149" h="1252370">
                    <a:moveTo>
                      <a:pt x="1261464" y="718655"/>
                    </a:moveTo>
                    <a:lnTo>
                      <a:pt x="1245337" y="662041"/>
                    </a:lnTo>
                    <a:lnTo>
                      <a:pt x="1220976" y="648488"/>
                    </a:lnTo>
                    <a:lnTo>
                      <a:pt x="1204850" y="564081"/>
                    </a:lnTo>
                    <a:cubicBezTo>
                      <a:pt x="1195177" y="563486"/>
                      <a:pt x="1185550" y="562283"/>
                      <a:pt x="1176028" y="560479"/>
                    </a:cubicBezTo>
                    <a:cubicBezTo>
                      <a:pt x="1170710" y="558763"/>
                      <a:pt x="1161617" y="540750"/>
                      <a:pt x="1161617" y="540750"/>
                    </a:cubicBezTo>
                    <a:cubicBezTo>
                      <a:pt x="1161617" y="540750"/>
                      <a:pt x="1167107" y="508325"/>
                      <a:pt x="1167107" y="503007"/>
                    </a:cubicBezTo>
                    <a:cubicBezTo>
                      <a:pt x="1167107" y="497689"/>
                      <a:pt x="1224579" y="454456"/>
                      <a:pt x="1224579" y="454456"/>
                    </a:cubicBezTo>
                    <a:lnTo>
                      <a:pt x="1197644" y="362844"/>
                    </a:lnTo>
                    <a:lnTo>
                      <a:pt x="1149093" y="312750"/>
                    </a:lnTo>
                    <a:lnTo>
                      <a:pt x="1109635" y="239151"/>
                    </a:lnTo>
                    <a:lnTo>
                      <a:pt x="1120272" y="221138"/>
                    </a:lnTo>
                    <a:lnTo>
                      <a:pt x="1122845" y="221138"/>
                    </a:lnTo>
                    <a:cubicBezTo>
                      <a:pt x="1115857" y="208634"/>
                      <a:pt x="1110111" y="195476"/>
                      <a:pt x="1105689" y="181851"/>
                    </a:cubicBezTo>
                    <a:cubicBezTo>
                      <a:pt x="1105689" y="181851"/>
                      <a:pt x="1055251" y="163838"/>
                      <a:pt x="1044443" y="161950"/>
                    </a:cubicBezTo>
                    <a:cubicBezTo>
                      <a:pt x="1032956" y="156875"/>
                      <a:pt x="1022580" y="149588"/>
                      <a:pt x="1013906" y="140506"/>
                    </a:cubicBezTo>
                    <a:lnTo>
                      <a:pt x="988859" y="120605"/>
                    </a:lnTo>
                    <a:cubicBezTo>
                      <a:pt x="989435" y="110362"/>
                      <a:pt x="990638" y="100164"/>
                      <a:pt x="992461" y="90068"/>
                    </a:cubicBezTo>
                    <a:cubicBezTo>
                      <a:pt x="994177" y="84750"/>
                      <a:pt x="999667" y="68623"/>
                      <a:pt x="999667" y="68623"/>
                    </a:cubicBezTo>
                    <a:cubicBezTo>
                      <a:pt x="996791" y="58167"/>
                      <a:pt x="991896" y="48375"/>
                      <a:pt x="985256" y="39802"/>
                    </a:cubicBezTo>
                    <a:cubicBezTo>
                      <a:pt x="978050" y="34483"/>
                      <a:pt x="960037" y="41688"/>
                      <a:pt x="960037" y="41688"/>
                    </a:cubicBezTo>
                    <a:cubicBezTo>
                      <a:pt x="960037" y="41688"/>
                      <a:pt x="890041" y="41688"/>
                      <a:pt x="884551" y="39801"/>
                    </a:cubicBezTo>
                    <a:lnTo>
                      <a:pt x="807350" y="12867"/>
                    </a:lnTo>
                    <a:lnTo>
                      <a:pt x="794655" y="12867"/>
                    </a:lnTo>
                    <a:lnTo>
                      <a:pt x="797228" y="82862"/>
                    </a:lnTo>
                    <a:lnTo>
                      <a:pt x="778357" y="82862"/>
                    </a:lnTo>
                    <a:cubicBezTo>
                      <a:pt x="746814" y="83566"/>
                      <a:pt x="715264" y="81788"/>
                      <a:pt x="684000" y="77544"/>
                    </a:cubicBezTo>
                    <a:lnTo>
                      <a:pt x="675937" y="93670"/>
                    </a:lnTo>
                    <a:lnTo>
                      <a:pt x="657409" y="106880"/>
                    </a:lnTo>
                    <a:lnTo>
                      <a:pt x="665472" y="147368"/>
                    </a:lnTo>
                    <a:lnTo>
                      <a:pt x="687089" y="163494"/>
                    </a:lnTo>
                    <a:cubicBezTo>
                      <a:pt x="676676" y="186248"/>
                      <a:pt x="664033" y="207913"/>
                      <a:pt x="649346" y="228172"/>
                    </a:cubicBezTo>
                    <a:cubicBezTo>
                      <a:pt x="649346" y="228172"/>
                      <a:pt x="624984" y="255106"/>
                      <a:pt x="616922" y="255106"/>
                    </a:cubicBezTo>
                    <a:cubicBezTo>
                      <a:pt x="608811" y="254673"/>
                      <a:pt x="600734" y="253756"/>
                      <a:pt x="592732" y="252361"/>
                    </a:cubicBezTo>
                    <a:cubicBezTo>
                      <a:pt x="592732" y="252361"/>
                      <a:pt x="611603" y="244298"/>
                      <a:pt x="581924" y="244298"/>
                    </a:cubicBezTo>
                    <a:cubicBezTo>
                      <a:pt x="560330" y="245183"/>
                      <a:pt x="538701" y="244323"/>
                      <a:pt x="517247" y="241725"/>
                    </a:cubicBezTo>
                    <a:cubicBezTo>
                      <a:pt x="506935" y="238186"/>
                      <a:pt x="496995" y="233647"/>
                      <a:pt x="487567" y="228172"/>
                    </a:cubicBezTo>
                    <a:lnTo>
                      <a:pt x="490312" y="203982"/>
                    </a:lnTo>
                    <a:lnTo>
                      <a:pt x="506439" y="182366"/>
                    </a:lnTo>
                    <a:lnTo>
                      <a:pt x="509183" y="171558"/>
                    </a:lnTo>
                    <a:lnTo>
                      <a:pt x="498375" y="168813"/>
                    </a:lnTo>
                    <a:lnTo>
                      <a:pt x="430953" y="163494"/>
                    </a:lnTo>
                    <a:lnTo>
                      <a:pt x="363531" y="179621"/>
                    </a:lnTo>
                    <a:lnTo>
                      <a:pt x="279982" y="241553"/>
                    </a:lnTo>
                    <a:cubicBezTo>
                      <a:pt x="279982" y="241553"/>
                      <a:pt x="142736" y="368163"/>
                      <a:pt x="118203" y="368163"/>
                    </a:cubicBezTo>
                    <a:cubicBezTo>
                      <a:pt x="93671" y="368163"/>
                      <a:pt x="61589" y="397842"/>
                      <a:pt x="61589" y="397842"/>
                    </a:cubicBezTo>
                    <a:lnTo>
                      <a:pt x="56271" y="440903"/>
                    </a:lnTo>
                    <a:cubicBezTo>
                      <a:pt x="56271" y="440903"/>
                      <a:pt x="53526" y="465264"/>
                      <a:pt x="37400" y="459775"/>
                    </a:cubicBezTo>
                    <a:cubicBezTo>
                      <a:pt x="30880" y="457716"/>
                      <a:pt x="22474" y="454799"/>
                      <a:pt x="14411" y="451883"/>
                    </a:cubicBezTo>
                    <a:lnTo>
                      <a:pt x="17842" y="487910"/>
                    </a:lnTo>
                    <a:lnTo>
                      <a:pt x="47007" y="534059"/>
                    </a:lnTo>
                    <a:lnTo>
                      <a:pt x="44605" y="565626"/>
                    </a:lnTo>
                    <a:lnTo>
                      <a:pt x="12867" y="599937"/>
                    </a:lnTo>
                    <a:lnTo>
                      <a:pt x="12867" y="624298"/>
                    </a:lnTo>
                    <a:lnTo>
                      <a:pt x="54212" y="651061"/>
                    </a:lnTo>
                    <a:lnTo>
                      <a:pt x="88524" y="670447"/>
                    </a:lnTo>
                    <a:lnTo>
                      <a:pt x="100533" y="743359"/>
                    </a:lnTo>
                    <a:cubicBezTo>
                      <a:pt x="100533" y="743359"/>
                      <a:pt x="107910" y="782303"/>
                      <a:pt x="110311" y="789509"/>
                    </a:cubicBezTo>
                    <a:cubicBezTo>
                      <a:pt x="112714" y="796714"/>
                      <a:pt x="115116" y="843034"/>
                      <a:pt x="115116" y="843034"/>
                    </a:cubicBezTo>
                    <a:lnTo>
                      <a:pt x="149427" y="879405"/>
                    </a:lnTo>
                    <a:lnTo>
                      <a:pt x="164009" y="896560"/>
                    </a:lnTo>
                    <a:lnTo>
                      <a:pt x="146853" y="1003441"/>
                    </a:lnTo>
                    <a:lnTo>
                      <a:pt x="168813" y="1006014"/>
                    </a:lnTo>
                    <a:lnTo>
                      <a:pt x="171215" y="988858"/>
                    </a:lnTo>
                    <a:lnTo>
                      <a:pt x="200379" y="986456"/>
                    </a:lnTo>
                    <a:lnTo>
                      <a:pt x="217535" y="1025400"/>
                    </a:lnTo>
                    <a:lnTo>
                      <a:pt x="355982" y="1035179"/>
                    </a:lnTo>
                    <a:lnTo>
                      <a:pt x="355982" y="1047188"/>
                    </a:lnTo>
                    <a:cubicBezTo>
                      <a:pt x="355982" y="1047188"/>
                      <a:pt x="326818" y="1059368"/>
                      <a:pt x="336596" y="1069147"/>
                    </a:cubicBezTo>
                    <a:cubicBezTo>
                      <a:pt x="346375" y="1078926"/>
                      <a:pt x="385147" y="1110493"/>
                      <a:pt x="385147" y="1110493"/>
                    </a:cubicBezTo>
                    <a:cubicBezTo>
                      <a:pt x="385147" y="1110493"/>
                      <a:pt x="397328" y="1134682"/>
                      <a:pt x="407107" y="1132280"/>
                    </a:cubicBezTo>
                    <a:cubicBezTo>
                      <a:pt x="416885" y="1129879"/>
                      <a:pt x="441418" y="1137084"/>
                      <a:pt x="441418" y="1120100"/>
                    </a:cubicBezTo>
                    <a:cubicBezTo>
                      <a:pt x="441705" y="1110941"/>
                      <a:pt x="440069" y="1101824"/>
                      <a:pt x="436614" y="1093337"/>
                    </a:cubicBezTo>
                    <a:lnTo>
                      <a:pt x="412253" y="1064344"/>
                    </a:lnTo>
                    <a:lnTo>
                      <a:pt x="441418" y="1061770"/>
                    </a:lnTo>
                    <a:lnTo>
                      <a:pt x="470583" y="1069147"/>
                    </a:lnTo>
                    <a:lnTo>
                      <a:pt x="492371" y="1095910"/>
                    </a:lnTo>
                    <a:lnTo>
                      <a:pt x="511928" y="1088533"/>
                    </a:lnTo>
                    <a:lnTo>
                      <a:pt x="538691" y="1095910"/>
                    </a:lnTo>
                    <a:lnTo>
                      <a:pt x="543495" y="1117698"/>
                    </a:lnTo>
                    <a:cubicBezTo>
                      <a:pt x="543495" y="1117698"/>
                      <a:pt x="524109" y="1134854"/>
                      <a:pt x="558077" y="1137084"/>
                    </a:cubicBezTo>
                    <a:cubicBezTo>
                      <a:pt x="592046" y="1139314"/>
                      <a:pt x="565283" y="1146863"/>
                      <a:pt x="592389" y="1139658"/>
                    </a:cubicBezTo>
                    <a:lnTo>
                      <a:pt x="619152" y="1132280"/>
                    </a:lnTo>
                    <a:lnTo>
                      <a:pt x="650718" y="1137084"/>
                    </a:lnTo>
                    <a:lnTo>
                      <a:pt x="675080" y="1139658"/>
                    </a:lnTo>
                    <a:lnTo>
                      <a:pt x="682285" y="1176028"/>
                    </a:lnTo>
                    <a:lnTo>
                      <a:pt x="726032" y="1224579"/>
                    </a:lnTo>
                    <a:lnTo>
                      <a:pt x="760344" y="1226981"/>
                    </a:lnTo>
                    <a:lnTo>
                      <a:pt x="784705" y="1183233"/>
                    </a:lnTo>
                    <a:lnTo>
                      <a:pt x="836172" y="1212398"/>
                    </a:lnTo>
                    <a:lnTo>
                      <a:pt x="845951" y="1248940"/>
                    </a:lnTo>
                    <a:lnTo>
                      <a:pt x="875116" y="1248940"/>
                    </a:lnTo>
                    <a:lnTo>
                      <a:pt x="921265" y="1200389"/>
                    </a:lnTo>
                    <a:lnTo>
                      <a:pt x="1067089" y="1183233"/>
                    </a:lnTo>
                    <a:lnTo>
                      <a:pt x="1125418" y="1168651"/>
                    </a:lnTo>
                    <a:lnTo>
                      <a:pt x="1179631" y="1222863"/>
                    </a:lnTo>
                    <a:lnTo>
                      <a:pt x="1212055" y="1217888"/>
                    </a:lnTo>
                    <a:lnTo>
                      <a:pt x="1252543" y="1207080"/>
                    </a:lnTo>
                    <a:lnTo>
                      <a:pt x="1238989" y="1180145"/>
                    </a:lnTo>
                    <a:lnTo>
                      <a:pt x="1212055" y="1139658"/>
                    </a:lnTo>
                    <a:lnTo>
                      <a:pt x="1212055" y="1093337"/>
                    </a:lnTo>
                    <a:lnTo>
                      <a:pt x="1233671" y="1017852"/>
                    </a:lnTo>
                    <a:lnTo>
                      <a:pt x="1282222" y="942366"/>
                    </a:lnTo>
                    <a:lnTo>
                      <a:pt x="1325283" y="915432"/>
                    </a:lnTo>
                    <a:cubicBezTo>
                      <a:pt x="1331433" y="907373"/>
                      <a:pt x="1336029" y="898239"/>
                      <a:pt x="1338836" y="888497"/>
                    </a:cubicBezTo>
                    <a:cubicBezTo>
                      <a:pt x="1338836" y="880434"/>
                      <a:pt x="1314475" y="783332"/>
                      <a:pt x="1314475" y="7833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7" name="Freihandform: Form 96">
                <a:extLst>
                  <a:ext uri="{FF2B5EF4-FFF2-40B4-BE49-F238E27FC236}">
                    <a16:creationId xmlns:a16="http://schemas.microsoft.com/office/drawing/2014/main" id="{3F7AEF6F-B871-4CCB-B0CC-26AD03D58628}"/>
                  </a:ext>
                </a:extLst>
              </p:cNvPr>
              <p:cNvSpPr/>
              <p:nvPr/>
            </p:nvSpPr>
            <p:spPr>
              <a:xfrm>
                <a:off x="14542352" y="4036485"/>
                <a:ext cx="459251" cy="551103"/>
              </a:xfrm>
              <a:custGeom>
                <a:avLst/>
                <a:gdLst>
                  <a:gd name="connsiteX0" fmla="*/ 12867 w 257336"/>
                  <a:gd name="connsiteY0" fmla="*/ 279811 h 308803"/>
                  <a:gd name="connsiteX1" fmla="*/ 60903 w 257336"/>
                  <a:gd name="connsiteY1" fmla="*/ 302799 h 308803"/>
                  <a:gd name="connsiteX2" fmla="*/ 108939 w 257336"/>
                  <a:gd name="connsiteY2" fmla="*/ 252704 h 308803"/>
                  <a:gd name="connsiteX3" fmla="*/ 192316 w 257336"/>
                  <a:gd name="connsiteY3" fmla="*/ 211016 h 308803"/>
                  <a:gd name="connsiteX4" fmla="*/ 216849 w 257336"/>
                  <a:gd name="connsiteY4" fmla="*/ 222853 h 308803"/>
                  <a:gd name="connsiteX5" fmla="*/ 213246 w 257336"/>
                  <a:gd name="connsiteY5" fmla="*/ 207070 h 308803"/>
                  <a:gd name="connsiteX6" fmla="*/ 172930 w 257336"/>
                  <a:gd name="connsiteY6" fmla="*/ 185454 h 308803"/>
                  <a:gd name="connsiteX7" fmla="*/ 172930 w 257336"/>
                  <a:gd name="connsiteY7" fmla="*/ 136903 h 308803"/>
                  <a:gd name="connsiteX8" fmla="*/ 183738 w 257336"/>
                  <a:gd name="connsiteY8" fmla="*/ 128839 h 308803"/>
                  <a:gd name="connsiteX9" fmla="*/ 207928 w 257336"/>
                  <a:gd name="connsiteY9" fmla="*/ 123350 h 308803"/>
                  <a:gd name="connsiteX10" fmla="*/ 245670 w 257336"/>
                  <a:gd name="connsiteY10" fmla="*/ 69481 h 308803"/>
                  <a:gd name="connsiteX11" fmla="*/ 245670 w 257336"/>
                  <a:gd name="connsiteY11" fmla="*/ 53354 h 308803"/>
                  <a:gd name="connsiteX12" fmla="*/ 226799 w 257336"/>
                  <a:gd name="connsiteY12" fmla="*/ 34483 h 308803"/>
                  <a:gd name="connsiteX13" fmla="*/ 189056 w 257336"/>
                  <a:gd name="connsiteY13" fmla="*/ 12867 h 308803"/>
                  <a:gd name="connsiteX14" fmla="*/ 129698 w 257336"/>
                  <a:gd name="connsiteY14" fmla="*/ 48208 h 308803"/>
                  <a:gd name="connsiteX15" fmla="*/ 71368 w 257336"/>
                  <a:gd name="connsiteY15" fmla="*/ 44090 h 308803"/>
                  <a:gd name="connsiteX16" fmla="*/ 56786 w 257336"/>
                  <a:gd name="connsiteY16" fmla="*/ 61246 h 308803"/>
                  <a:gd name="connsiteX17" fmla="*/ 56786 w 257336"/>
                  <a:gd name="connsiteY17" fmla="*/ 122664 h 308803"/>
                  <a:gd name="connsiteX18" fmla="*/ 46320 w 257336"/>
                  <a:gd name="connsiteY18" fmla="*/ 181165 h 308803"/>
                  <a:gd name="connsiteX19" fmla="*/ 33797 w 257336"/>
                  <a:gd name="connsiteY19" fmla="*/ 239494 h 30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257336" h="308803">
                    <a:moveTo>
                      <a:pt x="12867" y="279811"/>
                    </a:moveTo>
                    <a:lnTo>
                      <a:pt x="60903" y="302799"/>
                    </a:lnTo>
                    <a:lnTo>
                      <a:pt x="108939" y="252704"/>
                    </a:lnTo>
                    <a:lnTo>
                      <a:pt x="192316" y="211016"/>
                    </a:lnTo>
                    <a:lnTo>
                      <a:pt x="216849" y="222853"/>
                    </a:lnTo>
                    <a:cubicBezTo>
                      <a:pt x="214447" y="214104"/>
                      <a:pt x="213246" y="207070"/>
                      <a:pt x="213246" y="207070"/>
                    </a:cubicBezTo>
                    <a:lnTo>
                      <a:pt x="172930" y="185454"/>
                    </a:lnTo>
                    <a:lnTo>
                      <a:pt x="172930" y="136903"/>
                    </a:lnTo>
                    <a:lnTo>
                      <a:pt x="183738" y="128839"/>
                    </a:lnTo>
                    <a:lnTo>
                      <a:pt x="207928" y="123350"/>
                    </a:lnTo>
                    <a:lnTo>
                      <a:pt x="245670" y="69481"/>
                    </a:lnTo>
                    <a:cubicBezTo>
                      <a:pt x="245670" y="69481"/>
                      <a:pt x="256478" y="64162"/>
                      <a:pt x="245670" y="53354"/>
                    </a:cubicBezTo>
                    <a:lnTo>
                      <a:pt x="226799" y="34483"/>
                    </a:lnTo>
                    <a:lnTo>
                      <a:pt x="189056" y="12867"/>
                    </a:lnTo>
                    <a:lnTo>
                      <a:pt x="129698" y="48208"/>
                    </a:lnTo>
                    <a:lnTo>
                      <a:pt x="71368" y="44090"/>
                    </a:lnTo>
                    <a:lnTo>
                      <a:pt x="56786" y="61246"/>
                    </a:lnTo>
                    <a:lnTo>
                      <a:pt x="56786" y="122664"/>
                    </a:lnTo>
                    <a:lnTo>
                      <a:pt x="46320" y="181165"/>
                    </a:lnTo>
                    <a:lnTo>
                      <a:pt x="33797" y="23949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8" name="Freihandform: Form 97">
                <a:extLst>
                  <a:ext uri="{FF2B5EF4-FFF2-40B4-BE49-F238E27FC236}">
                    <a16:creationId xmlns:a16="http://schemas.microsoft.com/office/drawing/2014/main" id="{9F2F60C2-D3EF-4796-9930-5E4BD71E430F}"/>
                  </a:ext>
                </a:extLst>
              </p:cNvPr>
              <p:cNvSpPr/>
              <p:nvPr/>
            </p:nvSpPr>
            <p:spPr>
              <a:xfrm>
                <a:off x="15044468" y="392289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3724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3724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99" name="Freihandform: Form 98">
                <a:extLst>
                  <a:ext uri="{FF2B5EF4-FFF2-40B4-BE49-F238E27FC236}">
                    <a16:creationId xmlns:a16="http://schemas.microsoft.com/office/drawing/2014/main" id="{20C5E571-DDD6-4EEB-9AE0-5AAAC3FC555E}"/>
                  </a:ext>
                </a:extLst>
              </p:cNvPr>
              <p:cNvSpPr/>
              <p:nvPr/>
            </p:nvSpPr>
            <p:spPr>
              <a:xfrm>
                <a:off x="15048141" y="3921672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3724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3724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0" name="Freihandform: Form 99">
                <a:extLst>
                  <a:ext uri="{FF2B5EF4-FFF2-40B4-BE49-F238E27FC236}">
                    <a16:creationId xmlns:a16="http://schemas.microsoft.com/office/drawing/2014/main" id="{4A7A1544-EEAA-45F3-9542-21DD417414A7}"/>
                  </a:ext>
                </a:extLst>
              </p:cNvPr>
              <p:cNvSpPr/>
              <p:nvPr/>
            </p:nvSpPr>
            <p:spPr>
              <a:xfrm>
                <a:off x="13867557" y="3513244"/>
                <a:ext cx="1010354" cy="1040972"/>
              </a:xfrm>
              <a:custGeom>
                <a:avLst/>
                <a:gdLst>
                  <a:gd name="connsiteX0" fmla="*/ 521363 w 566140"/>
                  <a:gd name="connsiteY0" fmla="*/ 249444 h 583296"/>
                  <a:gd name="connsiteX1" fmla="*/ 459260 w 566140"/>
                  <a:gd name="connsiteY1" fmla="*/ 160578 h 583296"/>
                  <a:gd name="connsiteX2" fmla="*/ 424948 w 566140"/>
                  <a:gd name="connsiteY2" fmla="*/ 149770 h 583296"/>
                  <a:gd name="connsiteX3" fmla="*/ 411567 w 566140"/>
                  <a:gd name="connsiteY3" fmla="*/ 136217 h 583296"/>
                  <a:gd name="connsiteX4" fmla="*/ 392695 w 566140"/>
                  <a:gd name="connsiteY4" fmla="*/ 71539 h 583296"/>
                  <a:gd name="connsiteX5" fmla="*/ 365589 w 566140"/>
                  <a:gd name="connsiteY5" fmla="*/ 37228 h 583296"/>
                  <a:gd name="connsiteX6" fmla="*/ 325273 w 566140"/>
                  <a:gd name="connsiteY6" fmla="*/ 23675 h 583296"/>
                  <a:gd name="connsiteX7" fmla="*/ 263169 w 566140"/>
                  <a:gd name="connsiteY7" fmla="*/ 34483 h 583296"/>
                  <a:gd name="connsiteX8" fmla="*/ 233490 w 566140"/>
                  <a:gd name="connsiteY8" fmla="*/ 26420 h 583296"/>
                  <a:gd name="connsiteX9" fmla="*/ 112199 w 566140"/>
                  <a:gd name="connsiteY9" fmla="*/ 12867 h 583296"/>
                  <a:gd name="connsiteX10" fmla="*/ 14583 w 566140"/>
                  <a:gd name="connsiteY10" fmla="*/ 55585 h 583296"/>
                  <a:gd name="connsiteX11" fmla="*/ 12867 w 566140"/>
                  <a:gd name="connsiteY11" fmla="*/ 59531 h 583296"/>
                  <a:gd name="connsiteX12" fmla="*/ 70167 w 566140"/>
                  <a:gd name="connsiteY12" fmla="*/ 61074 h 583296"/>
                  <a:gd name="connsiteX13" fmla="*/ 217020 w 566140"/>
                  <a:gd name="connsiteY13" fmla="*/ 243269 h 583296"/>
                  <a:gd name="connsiteX14" fmla="*/ 249788 w 566140"/>
                  <a:gd name="connsiteY14" fmla="*/ 257851 h 583296"/>
                  <a:gd name="connsiteX15" fmla="*/ 293020 w 566140"/>
                  <a:gd name="connsiteY15" fmla="*/ 259052 h 583296"/>
                  <a:gd name="connsiteX16" fmla="*/ 341571 w 566140"/>
                  <a:gd name="connsiteY16" fmla="*/ 523937 h 583296"/>
                  <a:gd name="connsiteX17" fmla="*/ 354609 w 566140"/>
                  <a:gd name="connsiteY17" fmla="*/ 558248 h 583296"/>
                  <a:gd name="connsiteX18" fmla="*/ 390980 w 566140"/>
                  <a:gd name="connsiteY18" fmla="*/ 573345 h 583296"/>
                  <a:gd name="connsiteX19" fmla="*/ 411910 w 566140"/>
                  <a:gd name="connsiteY19" fmla="*/ 533716 h 583296"/>
                  <a:gd name="connsiteX20" fmla="*/ 424433 w 566140"/>
                  <a:gd name="connsiteY20" fmla="*/ 475386 h 583296"/>
                  <a:gd name="connsiteX21" fmla="*/ 434212 w 566140"/>
                  <a:gd name="connsiteY21" fmla="*/ 415856 h 583296"/>
                  <a:gd name="connsiteX22" fmla="*/ 434212 w 566140"/>
                  <a:gd name="connsiteY22" fmla="*/ 353237 h 583296"/>
                  <a:gd name="connsiteX23" fmla="*/ 448795 w 566140"/>
                  <a:gd name="connsiteY23" fmla="*/ 336081 h 583296"/>
                  <a:gd name="connsiteX24" fmla="*/ 507124 w 566140"/>
                  <a:gd name="connsiteY24" fmla="*/ 340199 h 583296"/>
                  <a:gd name="connsiteX25" fmla="*/ 566483 w 566140"/>
                  <a:gd name="connsiteY25" fmla="*/ 304858 h 583296"/>
                  <a:gd name="connsiteX26" fmla="*/ 566483 w 566140"/>
                  <a:gd name="connsiteY26" fmla="*/ 278610 h 583296"/>
                  <a:gd name="connsiteX27" fmla="*/ 568542 w 566140"/>
                  <a:gd name="connsiteY27" fmla="*/ 278610 h 583296"/>
                  <a:gd name="connsiteX28" fmla="*/ 555675 w 566140"/>
                  <a:gd name="connsiteY28" fmla="*/ 267801 h 583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566140" h="583296">
                    <a:moveTo>
                      <a:pt x="521363" y="249444"/>
                    </a:moveTo>
                    <a:lnTo>
                      <a:pt x="459260" y="160578"/>
                    </a:lnTo>
                    <a:lnTo>
                      <a:pt x="424948" y="149770"/>
                    </a:lnTo>
                    <a:lnTo>
                      <a:pt x="411567" y="136217"/>
                    </a:lnTo>
                    <a:lnTo>
                      <a:pt x="392695" y="71539"/>
                    </a:lnTo>
                    <a:lnTo>
                      <a:pt x="365589" y="37228"/>
                    </a:lnTo>
                    <a:lnTo>
                      <a:pt x="325273" y="23675"/>
                    </a:lnTo>
                    <a:lnTo>
                      <a:pt x="263169" y="34483"/>
                    </a:lnTo>
                    <a:lnTo>
                      <a:pt x="233490" y="26420"/>
                    </a:lnTo>
                    <a:lnTo>
                      <a:pt x="112199" y="12867"/>
                    </a:lnTo>
                    <a:lnTo>
                      <a:pt x="14583" y="55585"/>
                    </a:lnTo>
                    <a:lnTo>
                      <a:pt x="12867" y="59531"/>
                    </a:lnTo>
                    <a:lnTo>
                      <a:pt x="70167" y="61074"/>
                    </a:lnTo>
                    <a:lnTo>
                      <a:pt x="217020" y="243269"/>
                    </a:lnTo>
                    <a:cubicBezTo>
                      <a:pt x="227224" y="249606"/>
                      <a:pt x="238249" y="254512"/>
                      <a:pt x="249788" y="257851"/>
                    </a:cubicBezTo>
                    <a:cubicBezTo>
                      <a:pt x="257508" y="257851"/>
                      <a:pt x="293020" y="259052"/>
                      <a:pt x="293020" y="259052"/>
                    </a:cubicBezTo>
                    <a:lnTo>
                      <a:pt x="341571" y="523937"/>
                    </a:lnTo>
                    <a:lnTo>
                      <a:pt x="354609" y="558248"/>
                    </a:lnTo>
                    <a:lnTo>
                      <a:pt x="390980" y="573345"/>
                    </a:lnTo>
                    <a:lnTo>
                      <a:pt x="411910" y="533716"/>
                    </a:lnTo>
                    <a:lnTo>
                      <a:pt x="424433" y="475386"/>
                    </a:lnTo>
                    <a:lnTo>
                      <a:pt x="434212" y="415856"/>
                    </a:lnTo>
                    <a:lnTo>
                      <a:pt x="434212" y="353237"/>
                    </a:lnTo>
                    <a:lnTo>
                      <a:pt x="448795" y="336081"/>
                    </a:lnTo>
                    <a:lnTo>
                      <a:pt x="507124" y="340199"/>
                    </a:lnTo>
                    <a:lnTo>
                      <a:pt x="566483" y="304858"/>
                    </a:lnTo>
                    <a:lnTo>
                      <a:pt x="566483" y="278610"/>
                    </a:lnTo>
                    <a:lnTo>
                      <a:pt x="568542" y="278610"/>
                    </a:lnTo>
                    <a:lnTo>
                      <a:pt x="555675" y="26780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C4D090A0-9B43-4901-BA67-DD31D1D849B7}"/>
                  </a:ext>
                </a:extLst>
              </p:cNvPr>
              <p:cNvSpPr/>
              <p:nvPr/>
            </p:nvSpPr>
            <p:spPr>
              <a:xfrm>
                <a:off x="15027016" y="3928408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240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240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8B336296-0A8F-4456-87EE-C63B2F3355F2}"/>
                  </a:ext>
                </a:extLst>
              </p:cNvPr>
              <p:cNvSpPr/>
              <p:nvPr/>
            </p:nvSpPr>
            <p:spPr>
              <a:xfrm>
                <a:off x="15039874" y="3924121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12A9E3BD-E6FF-4199-8BF4-61EDC00635C2}"/>
                  </a:ext>
                </a:extLst>
              </p:cNvPr>
              <p:cNvSpPr/>
              <p:nvPr/>
            </p:nvSpPr>
            <p:spPr>
              <a:xfrm>
                <a:off x="15033139" y="392626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0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0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0371CDEE-B0CD-4FB9-8340-CB2A52BF3CA9}"/>
                  </a:ext>
                </a:extLst>
              </p:cNvPr>
              <p:cNvSpPr/>
              <p:nvPr/>
            </p:nvSpPr>
            <p:spPr>
              <a:xfrm>
                <a:off x="14900262" y="4383679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CB00775-445F-41BC-B0CB-849799CC68B5}"/>
                  </a:ext>
                </a:extLst>
              </p:cNvPr>
              <p:cNvSpPr/>
              <p:nvPr/>
            </p:nvSpPr>
            <p:spPr>
              <a:xfrm>
                <a:off x="12514293" y="3588868"/>
                <a:ext cx="2449345" cy="1806392"/>
              </a:xfrm>
              <a:custGeom>
                <a:avLst/>
                <a:gdLst>
                  <a:gd name="connsiteX0" fmla="*/ 1353247 w 1372461"/>
                  <a:gd name="connsiteY0" fmla="*/ 473670 h 1012190"/>
                  <a:gd name="connsiteX1" fmla="*/ 1353247 w 1372461"/>
                  <a:gd name="connsiteY1" fmla="*/ 473670 h 1012190"/>
                  <a:gd name="connsiteX2" fmla="*/ 1328714 w 1372461"/>
                  <a:gd name="connsiteY2" fmla="*/ 461833 h 1012190"/>
                  <a:gd name="connsiteX3" fmla="*/ 1245337 w 1372461"/>
                  <a:gd name="connsiteY3" fmla="*/ 503521 h 1012190"/>
                  <a:gd name="connsiteX4" fmla="*/ 1197301 w 1372461"/>
                  <a:gd name="connsiteY4" fmla="*/ 553616 h 1012190"/>
                  <a:gd name="connsiteX5" fmla="*/ 1149265 w 1372461"/>
                  <a:gd name="connsiteY5" fmla="*/ 530628 h 1012190"/>
                  <a:gd name="connsiteX6" fmla="*/ 1112895 w 1372461"/>
                  <a:gd name="connsiteY6" fmla="*/ 515531 h 1012190"/>
                  <a:gd name="connsiteX7" fmla="*/ 1099856 w 1372461"/>
                  <a:gd name="connsiteY7" fmla="*/ 481219 h 1012190"/>
                  <a:gd name="connsiteX8" fmla="*/ 1051305 w 1372461"/>
                  <a:gd name="connsiteY8" fmla="*/ 216334 h 1012190"/>
                  <a:gd name="connsiteX9" fmla="*/ 1008073 w 1372461"/>
                  <a:gd name="connsiteY9" fmla="*/ 215133 h 1012190"/>
                  <a:gd name="connsiteX10" fmla="*/ 975305 w 1372461"/>
                  <a:gd name="connsiteY10" fmla="*/ 200550 h 1012190"/>
                  <a:gd name="connsiteX11" fmla="*/ 828452 w 1372461"/>
                  <a:gd name="connsiteY11" fmla="*/ 18356 h 1012190"/>
                  <a:gd name="connsiteX12" fmla="*/ 771152 w 1372461"/>
                  <a:gd name="connsiteY12" fmla="*/ 16812 h 1012190"/>
                  <a:gd name="connsiteX13" fmla="*/ 772696 w 1372461"/>
                  <a:gd name="connsiteY13" fmla="*/ 12867 h 1012190"/>
                  <a:gd name="connsiteX14" fmla="*/ 740443 w 1372461"/>
                  <a:gd name="connsiteY14" fmla="*/ 88352 h 1012190"/>
                  <a:gd name="connsiteX15" fmla="*/ 732037 w 1372461"/>
                  <a:gd name="connsiteY15" fmla="*/ 108768 h 1012190"/>
                  <a:gd name="connsiteX16" fmla="*/ 697725 w 1372461"/>
                  <a:gd name="connsiteY16" fmla="*/ 115287 h 1012190"/>
                  <a:gd name="connsiteX17" fmla="*/ 651748 w 1372461"/>
                  <a:gd name="connsiteY17" fmla="*/ 115287 h 1012190"/>
                  <a:gd name="connsiteX18" fmla="*/ 627558 w 1372461"/>
                  <a:gd name="connsiteY18" fmla="*/ 128839 h 1012190"/>
                  <a:gd name="connsiteX19" fmla="*/ 589815 w 1372461"/>
                  <a:gd name="connsiteY19" fmla="*/ 166582 h 1012190"/>
                  <a:gd name="connsiteX20" fmla="*/ 568199 w 1372461"/>
                  <a:gd name="connsiteY20" fmla="*/ 188027 h 1012190"/>
                  <a:gd name="connsiteX21" fmla="*/ 538520 w 1372461"/>
                  <a:gd name="connsiteY21" fmla="*/ 182709 h 1012190"/>
                  <a:gd name="connsiteX22" fmla="*/ 506267 w 1372461"/>
                  <a:gd name="connsiteY22" fmla="*/ 161264 h 1012190"/>
                  <a:gd name="connsiteX23" fmla="*/ 436100 w 1372461"/>
                  <a:gd name="connsiteY23" fmla="*/ 172072 h 1012190"/>
                  <a:gd name="connsiteX24" fmla="*/ 363360 w 1372461"/>
                  <a:gd name="connsiteY24" fmla="*/ 177391 h 1012190"/>
                  <a:gd name="connsiteX25" fmla="*/ 279811 w 1372461"/>
                  <a:gd name="connsiteY25" fmla="*/ 177391 h 1012190"/>
                  <a:gd name="connsiteX26" fmla="*/ 242068 w 1372461"/>
                  <a:gd name="connsiteY26" fmla="*/ 177391 h 1012190"/>
                  <a:gd name="connsiteX27" fmla="*/ 274492 w 1372461"/>
                  <a:gd name="connsiteY27" fmla="*/ 244813 h 1012190"/>
                  <a:gd name="connsiteX28" fmla="*/ 182709 w 1372461"/>
                  <a:gd name="connsiteY28" fmla="*/ 298853 h 1012190"/>
                  <a:gd name="connsiteX29" fmla="*/ 190772 w 1372461"/>
                  <a:gd name="connsiteY29" fmla="*/ 323043 h 1012190"/>
                  <a:gd name="connsiteX30" fmla="*/ 182709 w 1372461"/>
                  <a:gd name="connsiteY30" fmla="*/ 371594 h 1012190"/>
                  <a:gd name="connsiteX31" fmla="*/ 112714 w 1372461"/>
                  <a:gd name="connsiteY31" fmla="*/ 594619 h 1012190"/>
                  <a:gd name="connsiteX32" fmla="*/ 58673 w 1372461"/>
                  <a:gd name="connsiteY32" fmla="*/ 608172 h 1012190"/>
                  <a:gd name="connsiteX33" fmla="*/ 42546 w 1372461"/>
                  <a:gd name="connsiteY33" fmla="*/ 621553 h 1012190"/>
                  <a:gd name="connsiteX34" fmla="*/ 29165 w 1372461"/>
                  <a:gd name="connsiteY34" fmla="*/ 632361 h 1012190"/>
                  <a:gd name="connsiteX35" fmla="*/ 12867 w 1372461"/>
                  <a:gd name="connsiteY35" fmla="*/ 651233 h 1012190"/>
                  <a:gd name="connsiteX36" fmla="*/ 64334 w 1372461"/>
                  <a:gd name="connsiteY36" fmla="*/ 694294 h 1012190"/>
                  <a:gd name="connsiteX37" fmla="*/ 98646 w 1372461"/>
                  <a:gd name="connsiteY37" fmla="*/ 705102 h 1012190"/>
                  <a:gd name="connsiteX38" fmla="*/ 114772 w 1372461"/>
                  <a:gd name="connsiteY38" fmla="*/ 756569 h 1012190"/>
                  <a:gd name="connsiteX39" fmla="*/ 166239 w 1372461"/>
                  <a:gd name="connsiteY39" fmla="*/ 778185 h 1012190"/>
                  <a:gd name="connsiteX40" fmla="*/ 206727 w 1372461"/>
                  <a:gd name="connsiteY40" fmla="*/ 821247 h 1012190"/>
                  <a:gd name="connsiteX41" fmla="*/ 217536 w 1372461"/>
                  <a:gd name="connsiteY41" fmla="*/ 877860 h 1012190"/>
                  <a:gd name="connsiteX42" fmla="*/ 290276 w 1372461"/>
                  <a:gd name="connsiteY42" fmla="*/ 910285 h 1012190"/>
                  <a:gd name="connsiteX43" fmla="*/ 317553 w 1372461"/>
                  <a:gd name="connsiteY43" fmla="*/ 910285 h 1012190"/>
                  <a:gd name="connsiteX44" fmla="*/ 355296 w 1372461"/>
                  <a:gd name="connsiteY44" fmla="*/ 875115 h 1012190"/>
                  <a:gd name="connsiteX45" fmla="*/ 384975 w 1372461"/>
                  <a:gd name="connsiteY45" fmla="*/ 872542 h 1012190"/>
                  <a:gd name="connsiteX46" fmla="*/ 393039 w 1372461"/>
                  <a:gd name="connsiteY46" fmla="*/ 885924 h 1012190"/>
                  <a:gd name="connsiteX47" fmla="*/ 382230 w 1372461"/>
                  <a:gd name="connsiteY47" fmla="*/ 899477 h 1012190"/>
                  <a:gd name="connsiteX48" fmla="*/ 371423 w 1372461"/>
                  <a:gd name="connsiteY48" fmla="*/ 915603 h 1012190"/>
                  <a:gd name="connsiteX49" fmla="*/ 395784 w 1372461"/>
                  <a:gd name="connsiteY49" fmla="*/ 949915 h 1012190"/>
                  <a:gd name="connsiteX50" fmla="*/ 449653 w 1372461"/>
                  <a:gd name="connsiteY50" fmla="*/ 963468 h 1012190"/>
                  <a:gd name="connsiteX51" fmla="*/ 449653 w 1372461"/>
                  <a:gd name="connsiteY51" fmla="*/ 987657 h 1012190"/>
                  <a:gd name="connsiteX52" fmla="*/ 546755 w 1372461"/>
                  <a:gd name="connsiteY52" fmla="*/ 1009274 h 1012190"/>
                  <a:gd name="connsiteX53" fmla="*/ 686917 w 1372461"/>
                  <a:gd name="connsiteY53" fmla="*/ 993147 h 1012190"/>
                  <a:gd name="connsiteX54" fmla="*/ 775784 w 1372461"/>
                  <a:gd name="connsiteY54" fmla="*/ 976849 h 1012190"/>
                  <a:gd name="connsiteX55" fmla="*/ 856759 w 1372461"/>
                  <a:gd name="connsiteY55" fmla="*/ 985084 h 1012190"/>
                  <a:gd name="connsiteX56" fmla="*/ 878204 w 1372461"/>
                  <a:gd name="connsiteY56" fmla="*/ 971531 h 1012190"/>
                  <a:gd name="connsiteX57" fmla="*/ 915947 w 1372461"/>
                  <a:gd name="connsiteY57" fmla="*/ 906854 h 1012190"/>
                  <a:gd name="connsiteX58" fmla="*/ 978050 w 1372461"/>
                  <a:gd name="connsiteY58" fmla="*/ 847495 h 1012190"/>
                  <a:gd name="connsiteX59" fmla="*/ 1077725 w 1372461"/>
                  <a:gd name="connsiteY59" fmla="*/ 807007 h 1012190"/>
                  <a:gd name="connsiteX60" fmla="*/ 1180660 w 1372461"/>
                  <a:gd name="connsiteY60" fmla="*/ 836687 h 1012190"/>
                  <a:gd name="connsiteX61" fmla="*/ 1283595 w 1372461"/>
                  <a:gd name="connsiteY61" fmla="*/ 849725 h 1012190"/>
                  <a:gd name="connsiteX62" fmla="*/ 1277762 w 1372461"/>
                  <a:gd name="connsiteY62" fmla="*/ 834113 h 1012190"/>
                  <a:gd name="connsiteX63" fmla="*/ 1266953 w 1372461"/>
                  <a:gd name="connsiteY63" fmla="*/ 798944 h 1012190"/>
                  <a:gd name="connsiteX64" fmla="*/ 1253572 w 1372461"/>
                  <a:gd name="connsiteY64" fmla="*/ 713165 h 1012190"/>
                  <a:gd name="connsiteX65" fmla="*/ 1253572 w 1372461"/>
                  <a:gd name="connsiteY65" fmla="*/ 656551 h 1012190"/>
                  <a:gd name="connsiteX66" fmla="*/ 1250827 w 1372461"/>
                  <a:gd name="connsiteY66" fmla="*/ 597363 h 1012190"/>
                  <a:gd name="connsiteX67" fmla="*/ 1258890 w 1372461"/>
                  <a:gd name="connsiteY67" fmla="*/ 573003 h 1012190"/>
                  <a:gd name="connsiteX68" fmla="*/ 1288570 w 1372461"/>
                  <a:gd name="connsiteY68" fmla="*/ 578493 h 1012190"/>
                  <a:gd name="connsiteX69" fmla="*/ 1288570 w 1372461"/>
                  <a:gd name="connsiteY69" fmla="*/ 602682 h 1012190"/>
                  <a:gd name="connsiteX70" fmla="*/ 1299378 w 1372461"/>
                  <a:gd name="connsiteY70" fmla="*/ 610745 h 1012190"/>
                  <a:gd name="connsiteX71" fmla="*/ 1355992 w 1372461"/>
                  <a:gd name="connsiteY71" fmla="*/ 583811 h 1012190"/>
                  <a:gd name="connsiteX72" fmla="*/ 1355992 w 1372461"/>
                  <a:gd name="connsiteY72" fmla="*/ 521878 h 1012190"/>
                  <a:gd name="connsiteX73" fmla="*/ 1358737 w 1372461"/>
                  <a:gd name="connsiteY73" fmla="*/ 486709 h 1012190"/>
                  <a:gd name="connsiteX74" fmla="*/ 1353247 w 1372461"/>
                  <a:gd name="connsiteY74" fmla="*/ 473670 h 10121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1372461" h="1012190">
                    <a:moveTo>
                      <a:pt x="1353247" y="473670"/>
                    </a:moveTo>
                    <a:lnTo>
                      <a:pt x="1353247" y="473670"/>
                    </a:lnTo>
                    <a:lnTo>
                      <a:pt x="1328714" y="461833"/>
                    </a:lnTo>
                    <a:lnTo>
                      <a:pt x="1245337" y="503521"/>
                    </a:lnTo>
                    <a:lnTo>
                      <a:pt x="1197301" y="553616"/>
                    </a:lnTo>
                    <a:lnTo>
                      <a:pt x="1149265" y="530628"/>
                    </a:lnTo>
                    <a:lnTo>
                      <a:pt x="1112895" y="515531"/>
                    </a:lnTo>
                    <a:lnTo>
                      <a:pt x="1099856" y="481219"/>
                    </a:lnTo>
                    <a:lnTo>
                      <a:pt x="1051305" y="216334"/>
                    </a:lnTo>
                    <a:cubicBezTo>
                      <a:pt x="1051305" y="216334"/>
                      <a:pt x="1015793" y="215133"/>
                      <a:pt x="1008073" y="215133"/>
                    </a:cubicBezTo>
                    <a:cubicBezTo>
                      <a:pt x="996534" y="211795"/>
                      <a:pt x="985509" y="206888"/>
                      <a:pt x="975305" y="200550"/>
                    </a:cubicBezTo>
                    <a:lnTo>
                      <a:pt x="828452" y="18356"/>
                    </a:lnTo>
                    <a:lnTo>
                      <a:pt x="771152" y="16812"/>
                    </a:lnTo>
                    <a:lnTo>
                      <a:pt x="772696" y="12867"/>
                    </a:lnTo>
                    <a:cubicBezTo>
                      <a:pt x="772696" y="13896"/>
                      <a:pt x="769093" y="21445"/>
                      <a:pt x="740443" y="88352"/>
                    </a:cubicBezTo>
                    <a:cubicBezTo>
                      <a:pt x="736840" y="96758"/>
                      <a:pt x="734095" y="103449"/>
                      <a:pt x="732037" y="108768"/>
                    </a:cubicBezTo>
                    <a:lnTo>
                      <a:pt x="697725" y="115287"/>
                    </a:lnTo>
                    <a:lnTo>
                      <a:pt x="651748" y="115287"/>
                    </a:lnTo>
                    <a:lnTo>
                      <a:pt x="627558" y="128839"/>
                    </a:lnTo>
                    <a:cubicBezTo>
                      <a:pt x="614259" y="140681"/>
                      <a:pt x="601657" y="153283"/>
                      <a:pt x="589815" y="166582"/>
                    </a:cubicBezTo>
                    <a:cubicBezTo>
                      <a:pt x="583287" y="174382"/>
                      <a:pt x="576051" y="181561"/>
                      <a:pt x="568199" y="188027"/>
                    </a:cubicBezTo>
                    <a:cubicBezTo>
                      <a:pt x="560136" y="196090"/>
                      <a:pt x="538520" y="182709"/>
                      <a:pt x="538520" y="182709"/>
                    </a:cubicBezTo>
                    <a:lnTo>
                      <a:pt x="506267" y="161264"/>
                    </a:lnTo>
                    <a:lnTo>
                      <a:pt x="436100" y="172072"/>
                    </a:lnTo>
                    <a:cubicBezTo>
                      <a:pt x="436100" y="172072"/>
                      <a:pt x="387720" y="174817"/>
                      <a:pt x="363360" y="177391"/>
                    </a:cubicBezTo>
                    <a:cubicBezTo>
                      <a:pt x="338998" y="179964"/>
                      <a:pt x="301427" y="177391"/>
                      <a:pt x="279811" y="177391"/>
                    </a:cubicBezTo>
                    <a:lnTo>
                      <a:pt x="242068" y="177391"/>
                    </a:lnTo>
                    <a:lnTo>
                      <a:pt x="274492" y="244813"/>
                    </a:lnTo>
                    <a:lnTo>
                      <a:pt x="182709" y="298853"/>
                    </a:lnTo>
                    <a:lnTo>
                      <a:pt x="190772" y="323043"/>
                    </a:lnTo>
                    <a:lnTo>
                      <a:pt x="182709" y="371594"/>
                    </a:lnTo>
                    <a:lnTo>
                      <a:pt x="112714" y="594619"/>
                    </a:lnTo>
                    <a:lnTo>
                      <a:pt x="58673" y="608172"/>
                    </a:lnTo>
                    <a:lnTo>
                      <a:pt x="42546" y="621553"/>
                    </a:lnTo>
                    <a:cubicBezTo>
                      <a:pt x="38284" y="625394"/>
                      <a:pt x="33817" y="629003"/>
                      <a:pt x="29165" y="632361"/>
                    </a:cubicBezTo>
                    <a:cubicBezTo>
                      <a:pt x="22486" y="637457"/>
                      <a:pt x="16936" y="643883"/>
                      <a:pt x="12867" y="651233"/>
                    </a:cubicBezTo>
                    <a:lnTo>
                      <a:pt x="64334" y="694294"/>
                    </a:lnTo>
                    <a:lnTo>
                      <a:pt x="98646" y="705102"/>
                    </a:lnTo>
                    <a:lnTo>
                      <a:pt x="114772" y="756569"/>
                    </a:lnTo>
                    <a:lnTo>
                      <a:pt x="166239" y="778185"/>
                    </a:lnTo>
                    <a:lnTo>
                      <a:pt x="206727" y="821247"/>
                    </a:lnTo>
                    <a:cubicBezTo>
                      <a:pt x="206727" y="821247"/>
                      <a:pt x="206727" y="872714"/>
                      <a:pt x="217536" y="877860"/>
                    </a:cubicBezTo>
                    <a:cubicBezTo>
                      <a:pt x="228343" y="883007"/>
                      <a:pt x="290276" y="910285"/>
                      <a:pt x="290276" y="910285"/>
                    </a:cubicBezTo>
                    <a:lnTo>
                      <a:pt x="317553" y="910285"/>
                    </a:lnTo>
                    <a:lnTo>
                      <a:pt x="355296" y="875115"/>
                    </a:lnTo>
                    <a:lnTo>
                      <a:pt x="384975" y="872542"/>
                    </a:lnTo>
                    <a:lnTo>
                      <a:pt x="393039" y="885924"/>
                    </a:lnTo>
                    <a:lnTo>
                      <a:pt x="382230" y="899477"/>
                    </a:lnTo>
                    <a:lnTo>
                      <a:pt x="371423" y="915603"/>
                    </a:lnTo>
                    <a:lnTo>
                      <a:pt x="395784" y="949915"/>
                    </a:lnTo>
                    <a:lnTo>
                      <a:pt x="449653" y="963468"/>
                    </a:lnTo>
                    <a:lnTo>
                      <a:pt x="449653" y="987657"/>
                    </a:lnTo>
                    <a:cubicBezTo>
                      <a:pt x="481106" y="998486"/>
                      <a:pt x="513678" y="1005737"/>
                      <a:pt x="546755" y="1009274"/>
                    </a:cubicBezTo>
                    <a:cubicBezTo>
                      <a:pt x="579007" y="1009274"/>
                      <a:pt x="686917" y="993147"/>
                      <a:pt x="686917" y="993147"/>
                    </a:cubicBezTo>
                    <a:cubicBezTo>
                      <a:pt x="714975" y="981228"/>
                      <a:pt x="745322" y="975663"/>
                      <a:pt x="775784" y="976849"/>
                    </a:cubicBezTo>
                    <a:cubicBezTo>
                      <a:pt x="802896" y="978235"/>
                      <a:pt x="829922" y="980983"/>
                      <a:pt x="856759" y="985084"/>
                    </a:cubicBezTo>
                    <a:lnTo>
                      <a:pt x="878204" y="971531"/>
                    </a:lnTo>
                    <a:lnTo>
                      <a:pt x="915947" y="906854"/>
                    </a:lnTo>
                    <a:cubicBezTo>
                      <a:pt x="929509" y="880740"/>
                      <a:pt x="951351" y="859864"/>
                      <a:pt x="978050" y="847495"/>
                    </a:cubicBezTo>
                    <a:cubicBezTo>
                      <a:pt x="1021112" y="828623"/>
                      <a:pt x="1056281" y="807007"/>
                      <a:pt x="1077725" y="807007"/>
                    </a:cubicBezTo>
                    <a:cubicBezTo>
                      <a:pt x="1099170" y="807007"/>
                      <a:pt x="1158701" y="828623"/>
                      <a:pt x="1180660" y="836687"/>
                    </a:cubicBezTo>
                    <a:cubicBezTo>
                      <a:pt x="1214561" y="843816"/>
                      <a:pt x="1248986" y="848177"/>
                      <a:pt x="1283595" y="849725"/>
                    </a:cubicBezTo>
                    <a:cubicBezTo>
                      <a:pt x="1282451" y="844256"/>
                      <a:pt x="1280484" y="838992"/>
                      <a:pt x="1277762" y="834113"/>
                    </a:cubicBezTo>
                    <a:cubicBezTo>
                      <a:pt x="1269698" y="820560"/>
                      <a:pt x="1272443" y="820560"/>
                      <a:pt x="1266953" y="798944"/>
                    </a:cubicBezTo>
                    <a:cubicBezTo>
                      <a:pt x="1261464" y="777328"/>
                      <a:pt x="1253572" y="713165"/>
                      <a:pt x="1253572" y="713165"/>
                    </a:cubicBezTo>
                    <a:lnTo>
                      <a:pt x="1253572" y="656551"/>
                    </a:lnTo>
                    <a:lnTo>
                      <a:pt x="1250827" y="597363"/>
                    </a:lnTo>
                    <a:lnTo>
                      <a:pt x="1258890" y="573003"/>
                    </a:lnTo>
                    <a:cubicBezTo>
                      <a:pt x="1272443" y="570429"/>
                      <a:pt x="1288570" y="570429"/>
                      <a:pt x="1288570" y="578493"/>
                    </a:cubicBezTo>
                    <a:lnTo>
                      <a:pt x="1288570" y="602682"/>
                    </a:lnTo>
                    <a:lnTo>
                      <a:pt x="1299378" y="610745"/>
                    </a:lnTo>
                    <a:lnTo>
                      <a:pt x="1355992" y="583811"/>
                    </a:lnTo>
                    <a:lnTo>
                      <a:pt x="1355992" y="521878"/>
                    </a:lnTo>
                    <a:cubicBezTo>
                      <a:pt x="1355992" y="508325"/>
                      <a:pt x="1364055" y="500262"/>
                      <a:pt x="1358737" y="486709"/>
                    </a:cubicBezTo>
                    <a:cubicBezTo>
                      <a:pt x="1356623" y="482488"/>
                      <a:pt x="1354789" y="478132"/>
                      <a:pt x="1353247" y="47367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A55DA93A-7FC0-4888-8626-02DA71E93020}"/>
                  </a:ext>
                </a:extLst>
              </p:cNvPr>
              <p:cNvSpPr/>
              <p:nvPr/>
            </p:nvSpPr>
            <p:spPr>
              <a:xfrm>
                <a:off x="2954499" y="-5258782"/>
                <a:ext cx="30617" cy="30617"/>
              </a:xfrm>
              <a:custGeom>
                <a:avLst/>
                <a:gdLst/>
                <a:ahLst/>
                <a:cxnLst/>
                <a:rect l="l" t="t" r="r" b="b"/>
                <a:pathLst>
                  <a:path w="17155" h="17155"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508742B4-4AF9-4F78-9EF0-B3FA61E634FB}"/>
                  </a:ext>
                </a:extLst>
              </p:cNvPr>
              <p:cNvSpPr/>
              <p:nvPr/>
            </p:nvSpPr>
            <p:spPr>
              <a:xfrm>
                <a:off x="14745647" y="496876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492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49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69981892-FEC5-48D7-ACEB-A888640AF791}"/>
                  </a:ext>
                </a:extLst>
              </p:cNvPr>
              <p:cNvSpPr/>
              <p:nvPr/>
            </p:nvSpPr>
            <p:spPr>
              <a:xfrm>
                <a:off x="14746873" y="497458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4754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47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1264B485-70E4-41D8-B8D5-C06207F4F032}"/>
                  </a:ext>
                </a:extLst>
              </p:cNvPr>
              <p:cNvSpPr/>
              <p:nvPr/>
            </p:nvSpPr>
            <p:spPr>
              <a:xfrm>
                <a:off x="14744729" y="496233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509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50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454050F4-BFB6-4321-A91B-E7CB634628A2}"/>
                  </a:ext>
                </a:extLst>
              </p:cNvPr>
              <p:cNvSpPr/>
              <p:nvPr/>
            </p:nvSpPr>
            <p:spPr>
              <a:xfrm>
                <a:off x="14743503" y="495529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5612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cubicBezTo>
                      <a:pt x="12940" y="13780"/>
                      <a:pt x="12940" y="14698"/>
                      <a:pt x="12867" y="15612"/>
                    </a:cubicBezTo>
                    <a:cubicBezTo>
                      <a:pt x="12940" y="14698"/>
                      <a:pt x="12940" y="13780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A9978E63-8E2B-46EC-80EB-C9CC52A59A02}"/>
                  </a:ext>
                </a:extLst>
              </p:cNvPr>
              <p:cNvSpPr/>
              <p:nvPr/>
            </p:nvSpPr>
            <p:spPr>
              <a:xfrm>
                <a:off x="14741974" y="494733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6469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cubicBezTo>
                      <a:pt x="12867" y="14068"/>
                      <a:pt x="12867" y="15268"/>
                      <a:pt x="12867" y="16469"/>
                    </a:cubicBezTo>
                    <a:cubicBezTo>
                      <a:pt x="12867" y="17670"/>
                      <a:pt x="12867" y="14068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27B716FE-7A29-4BB3-8582-155CB364B3B4}"/>
                  </a:ext>
                </a:extLst>
              </p:cNvPr>
              <p:cNvSpPr/>
              <p:nvPr/>
            </p:nvSpPr>
            <p:spPr>
              <a:xfrm>
                <a:off x="14749933" y="4989892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509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50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83FD5CC6-24C7-443E-8B26-4EDE6B393056}"/>
                  </a:ext>
                </a:extLst>
              </p:cNvPr>
              <p:cNvSpPr/>
              <p:nvPr/>
            </p:nvSpPr>
            <p:spPr>
              <a:xfrm>
                <a:off x="14733400" y="4889163"/>
                <a:ext cx="30617" cy="61234"/>
              </a:xfrm>
              <a:custGeom>
                <a:avLst/>
                <a:gdLst>
                  <a:gd name="connsiteX0" fmla="*/ 12867 w 17155"/>
                  <a:gd name="connsiteY0" fmla="*/ 12867 h 34311"/>
                  <a:gd name="connsiteX1" fmla="*/ 12867 w 17155"/>
                  <a:gd name="connsiteY1" fmla="*/ 12867 h 34311"/>
                  <a:gd name="connsiteX2" fmla="*/ 14583 w 17155"/>
                  <a:gd name="connsiteY2" fmla="*/ 24533 h 34311"/>
                  <a:gd name="connsiteX3" fmla="*/ 12867 w 17155"/>
                  <a:gd name="connsiteY3" fmla="*/ 12867 h 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5" h="34311">
                    <a:moveTo>
                      <a:pt x="12867" y="12867"/>
                    </a:moveTo>
                    <a:lnTo>
                      <a:pt x="12867" y="12867"/>
                    </a:lnTo>
                    <a:cubicBezTo>
                      <a:pt x="12867" y="16641"/>
                      <a:pt x="13896" y="20587"/>
                      <a:pt x="14583" y="24533"/>
                    </a:cubicBezTo>
                    <a:cubicBezTo>
                      <a:pt x="13896" y="20587"/>
                      <a:pt x="13381" y="16641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30D29F7F-8F6D-4A0C-A0BD-9D4349B036F3}"/>
                  </a:ext>
                </a:extLst>
              </p:cNvPr>
              <p:cNvSpPr/>
              <p:nvPr/>
            </p:nvSpPr>
            <p:spPr>
              <a:xfrm>
                <a:off x="14747790" y="498009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4582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458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C83CDA34-CA35-403A-AEB4-AACB5318577A}"/>
                  </a:ext>
                </a:extLst>
              </p:cNvPr>
              <p:cNvSpPr/>
              <p:nvPr/>
            </p:nvSpPr>
            <p:spPr>
              <a:xfrm>
                <a:off x="14748929" y="4985300"/>
                <a:ext cx="30617" cy="30617"/>
              </a:xfrm>
              <a:custGeom>
                <a:avLst/>
                <a:gdLst>
                  <a:gd name="connsiteX0" fmla="*/ 12916 w 17155"/>
                  <a:gd name="connsiteY0" fmla="*/ 12867 h 17155"/>
                  <a:gd name="connsiteX1" fmla="*/ 12916 w 17155"/>
                  <a:gd name="connsiteY1" fmla="*/ 14583 h 17155"/>
                  <a:gd name="connsiteX2" fmla="*/ 12916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916" y="12867"/>
                    </a:moveTo>
                    <a:cubicBezTo>
                      <a:pt x="12850" y="13437"/>
                      <a:pt x="12850" y="14012"/>
                      <a:pt x="12916" y="14583"/>
                    </a:cubicBezTo>
                    <a:cubicBezTo>
                      <a:pt x="12850" y="14012"/>
                      <a:pt x="12850" y="13437"/>
                      <a:pt x="12916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FEDF833C-5EEC-49CC-93D0-EA82FEC81FC1}"/>
                  </a:ext>
                </a:extLst>
              </p:cNvPr>
              <p:cNvSpPr/>
              <p:nvPr/>
            </p:nvSpPr>
            <p:spPr>
              <a:xfrm>
                <a:off x="14736463" y="4911512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5784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57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79A865CE-FFF0-4446-9338-C508C902E2AA}"/>
                  </a:ext>
                </a:extLst>
              </p:cNvPr>
              <p:cNvSpPr/>
              <p:nvPr/>
            </p:nvSpPr>
            <p:spPr>
              <a:xfrm>
                <a:off x="14776571" y="507041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5097 w 17155"/>
                  <a:gd name="connsiteY1" fmla="*/ 20758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cubicBezTo>
                      <a:pt x="13767" y="15451"/>
                      <a:pt x="14512" y="18086"/>
                      <a:pt x="15097" y="20758"/>
                    </a:cubicBezTo>
                    <a:cubicBezTo>
                      <a:pt x="14512" y="18086"/>
                      <a:pt x="13767" y="15451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69AEDC61-BD93-4A7A-BA4B-BCCD1C0A58A6}"/>
                  </a:ext>
                </a:extLst>
              </p:cNvPr>
              <p:cNvSpPr/>
              <p:nvPr/>
            </p:nvSpPr>
            <p:spPr>
              <a:xfrm>
                <a:off x="14741974" y="494029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5784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cubicBezTo>
                      <a:pt x="12867" y="13896"/>
                      <a:pt x="12867" y="14754"/>
                      <a:pt x="12867" y="15784"/>
                    </a:cubicBezTo>
                    <a:cubicBezTo>
                      <a:pt x="12867" y="16813"/>
                      <a:pt x="12867" y="13896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A38F543D-9AC9-4BFF-809E-71F1F2F49764}"/>
                  </a:ext>
                </a:extLst>
              </p:cNvPr>
              <p:cNvSpPr/>
              <p:nvPr/>
            </p:nvSpPr>
            <p:spPr>
              <a:xfrm>
                <a:off x="14770141" y="505663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583 w 17155"/>
                  <a:gd name="connsiteY1" fmla="*/ 16126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cubicBezTo>
                      <a:pt x="13540" y="13897"/>
                      <a:pt x="14114" y="14988"/>
                      <a:pt x="14583" y="16126"/>
                    </a:cubicBezTo>
                    <a:cubicBezTo>
                      <a:pt x="14114" y="14988"/>
                      <a:pt x="13540" y="13897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48DF1D7B-704B-4C9E-B71B-EEEF89E6A1C2}"/>
                  </a:ext>
                </a:extLst>
              </p:cNvPr>
              <p:cNvSpPr/>
              <p:nvPr/>
            </p:nvSpPr>
            <p:spPr>
              <a:xfrm>
                <a:off x="13163064" y="5008263"/>
                <a:ext cx="1653307" cy="1316523"/>
              </a:xfrm>
              <a:custGeom>
                <a:avLst/>
                <a:gdLst>
                  <a:gd name="connsiteX0" fmla="*/ 883694 w 926411"/>
                  <a:gd name="connsiteY0" fmla="*/ 136903 h 737697"/>
                  <a:gd name="connsiteX1" fmla="*/ 905310 w 926411"/>
                  <a:gd name="connsiteY1" fmla="*/ 131585 h 737697"/>
                  <a:gd name="connsiteX2" fmla="*/ 921437 w 926411"/>
                  <a:gd name="connsiteY2" fmla="*/ 74971 h 737697"/>
                  <a:gd name="connsiteX3" fmla="*/ 919206 w 926411"/>
                  <a:gd name="connsiteY3" fmla="*/ 55585 h 737697"/>
                  <a:gd name="connsiteX4" fmla="*/ 816272 w 926411"/>
                  <a:gd name="connsiteY4" fmla="*/ 42546 h 737697"/>
                  <a:gd name="connsiteX5" fmla="*/ 713337 w 926411"/>
                  <a:gd name="connsiteY5" fmla="*/ 12867 h 737697"/>
                  <a:gd name="connsiteX6" fmla="*/ 613662 w 926411"/>
                  <a:gd name="connsiteY6" fmla="*/ 53355 h 737697"/>
                  <a:gd name="connsiteX7" fmla="*/ 551558 w 926411"/>
                  <a:gd name="connsiteY7" fmla="*/ 112714 h 737697"/>
                  <a:gd name="connsiteX8" fmla="*/ 513815 w 926411"/>
                  <a:gd name="connsiteY8" fmla="*/ 177391 h 737697"/>
                  <a:gd name="connsiteX9" fmla="*/ 492371 w 926411"/>
                  <a:gd name="connsiteY9" fmla="*/ 190944 h 737697"/>
                  <a:gd name="connsiteX10" fmla="*/ 411395 w 926411"/>
                  <a:gd name="connsiteY10" fmla="*/ 182709 h 737697"/>
                  <a:gd name="connsiteX11" fmla="*/ 322529 w 926411"/>
                  <a:gd name="connsiteY11" fmla="*/ 199007 h 737697"/>
                  <a:gd name="connsiteX12" fmla="*/ 182366 w 926411"/>
                  <a:gd name="connsiteY12" fmla="*/ 215133 h 737697"/>
                  <a:gd name="connsiteX13" fmla="*/ 85264 w 926411"/>
                  <a:gd name="connsiteY13" fmla="*/ 193517 h 737697"/>
                  <a:gd name="connsiteX14" fmla="*/ 85264 w 926411"/>
                  <a:gd name="connsiteY14" fmla="*/ 169327 h 737697"/>
                  <a:gd name="connsiteX15" fmla="*/ 31395 w 926411"/>
                  <a:gd name="connsiteY15" fmla="*/ 155775 h 737697"/>
                  <a:gd name="connsiteX16" fmla="*/ 29165 w 926411"/>
                  <a:gd name="connsiteY16" fmla="*/ 152686 h 737697"/>
                  <a:gd name="connsiteX17" fmla="*/ 21616 w 926411"/>
                  <a:gd name="connsiteY17" fmla="*/ 222853 h 737697"/>
                  <a:gd name="connsiteX18" fmla="*/ 12867 w 926411"/>
                  <a:gd name="connsiteY18" fmla="*/ 249445 h 737697"/>
                  <a:gd name="connsiteX19" fmla="*/ 28136 w 926411"/>
                  <a:gd name="connsiteY19" fmla="*/ 275865 h 737697"/>
                  <a:gd name="connsiteX20" fmla="*/ 43576 w 926411"/>
                  <a:gd name="connsiteY20" fmla="*/ 302285 h 737697"/>
                  <a:gd name="connsiteX21" fmla="*/ 85608 w 926411"/>
                  <a:gd name="connsiteY21" fmla="*/ 341914 h 737697"/>
                  <a:gd name="connsiteX22" fmla="*/ 138447 w 926411"/>
                  <a:gd name="connsiteY22" fmla="*/ 361815 h 737697"/>
                  <a:gd name="connsiteX23" fmla="*/ 74456 w 926411"/>
                  <a:gd name="connsiteY23" fmla="*/ 460975 h 737697"/>
                  <a:gd name="connsiteX24" fmla="*/ 63477 w 926411"/>
                  <a:gd name="connsiteY24" fmla="*/ 516217 h 737697"/>
                  <a:gd name="connsiteX25" fmla="*/ 74456 w 926411"/>
                  <a:gd name="connsiteY25" fmla="*/ 569057 h 737697"/>
                  <a:gd name="connsiteX26" fmla="*/ 136217 w 926411"/>
                  <a:gd name="connsiteY26" fmla="*/ 595477 h 737697"/>
                  <a:gd name="connsiteX27" fmla="*/ 169327 w 926411"/>
                  <a:gd name="connsiteY27" fmla="*/ 615377 h 737697"/>
                  <a:gd name="connsiteX28" fmla="*/ 195747 w 926411"/>
                  <a:gd name="connsiteY28" fmla="*/ 732208 h 737697"/>
                  <a:gd name="connsiteX29" fmla="*/ 328018 w 926411"/>
                  <a:gd name="connsiteY29" fmla="*/ 703558 h 737697"/>
                  <a:gd name="connsiteX30" fmla="*/ 370050 w 926411"/>
                  <a:gd name="connsiteY30" fmla="*/ 646258 h 737697"/>
                  <a:gd name="connsiteX31" fmla="*/ 421517 w 926411"/>
                  <a:gd name="connsiteY31" fmla="*/ 646258 h 737697"/>
                  <a:gd name="connsiteX32" fmla="*/ 445879 w 926411"/>
                  <a:gd name="connsiteY32" fmla="*/ 672678 h 737697"/>
                  <a:gd name="connsiteX33" fmla="*/ 507468 w 926411"/>
                  <a:gd name="connsiteY33" fmla="*/ 672678 h 737697"/>
                  <a:gd name="connsiteX34" fmla="*/ 558935 w 926411"/>
                  <a:gd name="connsiteY34" fmla="*/ 677138 h 737697"/>
                  <a:gd name="connsiteX35" fmla="*/ 620696 w 926411"/>
                  <a:gd name="connsiteY35" fmla="*/ 659982 h 737697"/>
                  <a:gd name="connsiteX36" fmla="*/ 675766 w 926411"/>
                  <a:gd name="connsiteY36" fmla="*/ 622583 h 737697"/>
                  <a:gd name="connsiteX37" fmla="*/ 675766 w 926411"/>
                  <a:gd name="connsiteY37" fmla="*/ 567341 h 737697"/>
                  <a:gd name="connsiteX38" fmla="*/ 713337 w 926411"/>
                  <a:gd name="connsiteY38" fmla="*/ 523251 h 737697"/>
                  <a:gd name="connsiteX39" fmla="*/ 735296 w 926411"/>
                  <a:gd name="connsiteY39" fmla="*/ 465951 h 737697"/>
                  <a:gd name="connsiteX40" fmla="*/ 810267 w 926411"/>
                  <a:gd name="connsiteY40" fmla="*/ 439531 h 737697"/>
                  <a:gd name="connsiteX41" fmla="*/ 832398 w 926411"/>
                  <a:gd name="connsiteY41" fmla="*/ 448280 h 737697"/>
                  <a:gd name="connsiteX42" fmla="*/ 863278 w 926411"/>
                  <a:gd name="connsiteY42" fmla="*/ 448280 h 737697"/>
                  <a:gd name="connsiteX43" fmla="*/ 912172 w 926411"/>
                  <a:gd name="connsiteY43" fmla="*/ 417400 h 737697"/>
                  <a:gd name="connsiteX44" fmla="*/ 884723 w 926411"/>
                  <a:gd name="connsiteY44" fmla="*/ 377427 h 737697"/>
                  <a:gd name="connsiteX45" fmla="*/ 846980 w 926411"/>
                  <a:gd name="connsiteY45" fmla="*/ 347747 h 737697"/>
                  <a:gd name="connsiteX46" fmla="*/ 828109 w 926411"/>
                  <a:gd name="connsiteY46" fmla="*/ 345002 h 737697"/>
                  <a:gd name="connsiteX47" fmla="*/ 849725 w 926411"/>
                  <a:gd name="connsiteY47" fmla="*/ 296452 h 737697"/>
                  <a:gd name="connsiteX48" fmla="*/ 846980 w 926411"/>
                  <a:gd name="connsiteY48" fmla="*/ 215648 h 737697"/>
                  <a:gd name="connsiteX49" fmla="*/ 846980 w 926411"/>
                  <a:gd name="connsiteY49" fmla="*/ 169842 h 737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</a:cxnLst>
                <a:rect l="l" t="t" r="r" b="b"/>
                <a:pathLst>
                  <a:path w="926411" h="737697">
                    <a:moveTo>
                      <a:pt x="883694" y="136903"/>
                    </a:moveTo>
                    <a:lnTo>
                      <a:pt x="905310" y="131585"/>
                    </a:lnTo>
                    <a:lnTo>
                      <a:pt x="921437" y="74971"/>
                    </a:lnTo>
                    <a:cubicBezTo>
                      <a:pt x="921318" y="68452"/>
                      <a:pt x="920571" y="61960"/>
                      <a:pt x="919206" y="55585"/>
                    </a:cubicBezTo>
                    <a:cubicBezTo>
                      <a:pt x="884598" y="54036"/>
                      <a:pt x="850173" y="49676"/>
                      <a:pt x="816272" y="42546"/>
                    </a:cubicBezTo>
                    <a:cubicBezTo>
                      <a:pt x="794827" y="34483"/>
                      <a:pt x="735468" y="12867"/>
                      <a:pt x="713337" y="12867"/>
                    </a:cubicBezTo>
                    <a:cubicBezTo>
                      <a:pt x="691206" y="12867"/>
                      <a:pt x="656723" y="34483"/>
                      <a:pt x="613662" y="53355"/>
                    </a:cubicBezTo>
                    <a:cubicBezTo>
                      <a:pt x="586963" y="65724"/>
                      <a:pt x="565121" y="86600"/>
                      <a:pt x="551558" y="112714"/>
                    </a:cubicBezTo>
                    <a:lnTo>
                      <a:pt x="513815" y="177391"/>
                    </a:lnTo>
                    <a:lnTo>
                      <a:pt x="492371" y="190944"/>
                    </a:lnTo>
                    <a:cubicBezTo>
                      <a:pt x="465534" y="186844"/>
                      <a:pt x="438508" y="184095"/>
                      <a:pt x="411395" y="182709"/>
                    </a:cubicBezTo>
                    <a:cubicBezTo>
                      <a:pt x="380934" y="181522"/>
                      <a:pt x="350587" y="187088"/>
                      <a:pt x="322529" y="199007"/>
                    </a:cubicBezTo>
                    <a:cubicBezTo>
                      <a:pt x="322529" y="199007"/>
                      <a:pt x="214619" y="215133"/>
                      <a:pt x="182366" y="215133"/>
                    </a:cubicBezTo>
                    <a:cubicBezTo>
                      <a:pt x="149290" y="211597"/>
                      <a:pt x="116717" y="204346"/>
                      <a:pt x="85264" y="193517"/>
                    </a:cubicBezTo>
                    <a:lnTo>
                      <a:pt x="85264" y="169327"/>
                    </a:lnTo>
                    <a:lnTo>
                      <a:pt x="31395" y="155775"/>
                    </a:lnTo>
                    <a:lnTo>
                      <a:pt x="29165" y="152686"/>
                    </a:lnTo>
                    <a:lnTo>
                      <a:pt x="21616" y="222853"/>
                    </a:lnTo>
                    <a:lnTo>
                      <a:pt x="12867" y="249445"/>
                    </a:lnTo>
                    <a:lnTo>
                      <a:pt x="28136" y="275865"/>
                    </a:lnTo>
                    <a:cubicBezTo>
                      <a:pt x="34451" y="283935"/>
                      <a:pt x="39644" y="292822"/>
                      <a:pt x="43576" y="302285"/>
                    </a:cubicBezTo>
                    <a:cubicBezTo>
                      <a:pt x="45806" y="311034"/>
                      <a:pt x="85608" y="341914"/>
                      <a:pt x="85608" y="341914"/>
                    </a:cubicBezTo>
                    <a:lnTo>
                      <a:pt x="138447" y="361815"/>
                    </a:lnTo>
                    <a:lnTo>
                      <a:pt x="74456" y="460975"/>
                    </a:lnTo>
                    <a:lnTo>
                      <a:pt x="63477" y="516217"/>
                    </a:lnTo>
                    <a:cubicBezTo>
                      <a:pt x="63477" y="516217"/>
                      <a:pt x="65707" y="562538"/>
                      <a:pt x="74456" y="569057"/>
                    </a:cubicBezTo>
                    <a:cubicBezTo>
                      <a:pt x="94497" y="579089"/>
                      <a:pt x="115121" y="587911"/>
                      <a:pt x="136217" y="595477"/>
                    </a:cubicBezTo>
                    <a:lnTo>
                      <a:pt x="169327" y="615377"/>
                    </a:lnTo>
                    <a:lnTo>
                      <a:pt x="195747" y="732208"/>
                    </a:lnTo>
                    <a:lnTo>
                      <a:pt x="328018" y="703558"/>
                    </a:lnTo>
                    <a:lnTo>
                      <a:pt x="370050" y="646258"/>
                    </a:lnTo>
                    <a:lnTo>
                      <a:pt x="421517" y="646258"/>
                    </a:lnTo>
                    <a:lnTo>
                      <a:pt x="445879" y="672678"/>
                    </a:lnTo>
                    <a:lnTo>
                      <a:pt x="507468" y="672678"/>
                    </a:lnTo>
                    <a:lnTo>
                      <a:pt x="558935" y="677138"/>
                    </a:lnTo>
                    <a:cubicBezTo>
                      <a:pt x="558935" y="677138"/>
                      <a:pt x="610402" y="668389"/>
                      <a:pt x="620696" y="659982"/>
                    </a:cubicBezTo>
                    <a:cubicBezTo>
                      <a:pt x="630989" y="651576"/>
                      <a:pt x="675766" y="635793"/>
                      <a:pt x="675766" y="622583"/>
                    </a:cubicBezTo>
                    <a:lnTo>
                      <a:pt x="675766" y="567341"/>
                    </a:lnTo>
                    <a:lnTo>
                      <a:pt x="713337" y="523251"/>
                    </a:lnTo>
                    <a:cubicBezTo>
                      <a:pt x="713337" y="523251"/>
                      <a:pt x="719856" y="470411"/>
                      <a:pt x="735296" y="465951"/>
                    </a:cubicBezTo>
                    <a:cubicBezTo>
                      <a:pt x="750737" y="461490"/>
                      <a:pt x="810267" y="439531"/>
                      <a:pt x="810267" y="439531"/>
                    </a:cubicBezTo>
                    <a:lnTo>
                      <a:pt x="832398" y="448280"/>
                    </a:lnTo>
                    <a:lnTo>
                      <a:pt x="863278" y="448280"/>
                    </a:lnTo>
                    <a:lnTo>
                      <a:pt x="912172" y="417400"/>
                    </a:lnTo>
                    <a:cubicBezTo>
                      <a:pt x="904680" y="403010"/>
                      <a:pt x="895463" y="389587"/>
                      <a:pt x="884723" y="377427"/>
                    </a:cubicBezTo>
                    <a:cubicBezTo>
                      <a:pt x="876660" y="371937"/>
                      <a:pt x="857788" y="350492"/>
                      <a:pt x="846980" y="347747"/>
                    </a:cubicBezTo>
                    <a:cubicBezTo>
                      <a:pt x="840811" y="346134"/>
                      <a:pt x="834482" y="345213"/>
                      <a:pt x="828109" y="345002"/>
                    </a:cubicBezTo>
                    <a:cubicBezTo>
                      <a:pt x="828109" y="345003"/>
                      <a:pt x="844407" y="307260"/>
                      <a:pt x="849725" y="296452"/>
                    </a:cubicBezTo>
                    <a:cubicBezTo>
                      <a:pt x="855043" y="285643"/>
                      <a:pt x="846980" y="215648"/>
                      <a:pt x="846980" y="215648"/>
                    </a:cubicBezTo>
                    <a:lnTo>
                      <a:pt x="846980" y="16984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49918F7-4CC1-4363-B8D6-AEB7CB556202}"/>
                  </a:ext>
                </a:extLst>
              </p:cNvPr>
              <p:cNvSpPr/>
              <p:nvPr/>
            </p:nvSpPr>
            <p:spPr>
              <a:xfrm>
                <a:off x="14774121" y="506398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068 w 17155"/>
                  <a:gd name="connsiteY1" fmla="*/ 15955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068" y="15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B9DCDDEF-0B0B-42FD-A217-1E19D0A11194}"/>
                  </a:ext>
                </a:extLst>
              </p:cNvPr>
              <p:cNvSpPr/>
              <p:nvPr/>
            </p:nvSpPr>
            <p:spPr>
              <a:xfrm>
                <a:off x="14737687" y="491916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5440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54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5A343E2D-01C4-48B7-B5B8-F7E6DD477714}"/>
                  </a:ext>
                </a:extLst>
              </p:cNvPr>
              <p:cNvSpPr/>
              <p:nvPr/>
            </p:nvSpPr>
            <p:spPr>
              <a:xfrm>
                <a:off x="14739831" y="4933558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5440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54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A7EF8EAF-21F6-452D-BC4D-F152CD7E4DAE}"/>
                  </a:ext>
                </a:extLst>
              </p:cNvPr>
              <p:cNvSpPr/>
              <p:nvPr/>
            </p:nvSpPr>
            <p:spPr>
              <a:xfrm>
                <a:off x="14738911" y="492651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5268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52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F9DA8E1A-C555-4886-84F9-D4F5A38A2D90}"/>
                  </a:ext>
                </a:extLst>
              </p:cNvPr>
              <p:cNvSpPr/>
              <p:nvPr/>
            </p:nvSpPr>
            <p:spPr>
              <a:xfrm>
                <a:off x="14755444" y="5711224"/>
                <a:ext cx="30617" cy="30617"/>
              </a:xfrm>
              <a:custGeom>
                <a:avLst/>
                <a:gdLst>
                  <a:gd name="connsiteX0" fmla="*/ 13724 w 17155"/>
                  <a:gd name="connsiteY0" fmla="*/ 14240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3724" y="14240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9667AAD9-B7C6-4353-A059-20177BF44D2C}"/>
                  </a:ext>
                </a:extLst>
              </p:cNvPr>
              <p:cNvSpPr/>
              <p:nvPr/>
            </p:nvSpPr>
            <p:spPr>
              <a:xfrm>
                <a:off x="14759119" y="571765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5097 w 17155"/>
                  <a:gd name="connsiteY1" fmla="*/ 16469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cubicBezTo>
                      <a:pt x="13672" y="14029"/>
                      <a:pt x="14416" y="15231"/>
                      <a:pt x="15097" y="16469"/>
                    </a:cubicBezTo>
                    <a:cubicBezTo>
                      <a:pt x="14417" y="15231"/>
                      <a:pt x="13672" y="14029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F7EDD903-8421-4ECE-85CF-CF9449F783A0}"/>
                  </a:ext>
                </a:extLst>
              </p:cNvPr>
              <p:cNvSpPr/>
              <p:nvPr/>
            </p:nvSpPr>
            <p:spPr>
              <a:xfrm>
                <a:off x="14763711" y="5725002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240 w 17155"/>
                  <a:gd name="connsiteY1" fmla="*/ 15269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240" y="15269"/>
                    </a:lnTo>
                    <a:cubicBezTo>
                      <a:pt x="13847" y="14433"/>
                      <a:pt x="13388" y="13630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B552CC74-2D7E-4A4F-AA0C-3CC0A6692DCF}"/>
                  </a:ext>
                </a:extLst>
              </p:cNvPr>
              <p:cNvSpPr/>
              <p:nvPr/>
            </p:nvSpPr>
            <p:spPr>
              <a:xfrm>
                <a:off x="14615525" y="5590901"/>
                <a:ext cx="30617" cy="30617"/>
              </a:xfrm>
              <a:custGeom>
                <a:avLst/>
                <a:gdLst>
                  <a:gd name="connsiteX0" fmla="*/ 15097 w 17155"/>
                  <a:gd name="connsiteY0" fmla="*/ 12867 h 17155"/>
                  <a:gd name="connsiteX1" fmla="*/ 12867 w 17155"/>
                  <a:gd name="connsiteY1" fmla="*/ 18014 h 17155"/>
                  <a:gd name="connsiteX2" fmla="*/ 1509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5097" y="12867"/>
                    </a:moveTo>
                    <a:lnTo>
                      <a:pt x="12867" y="18014"/>
                    </a:lnTo>
                    <a:lnTo>
                      <a:pt x="1509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DE2B9475-BC3F-49CA-813A-35324682704D}"/>
                  </a:ext>
                </a:extLst>
              </p:cNvPr>
              <p:cNvSpPr/>
              <p:nvPr/>
            </p:nvSpPr>
            <p:spPr>
              <a:xfrm>
                <a:off x="14751158" y="5704489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389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38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972B37EC-3913-4A9B-B1E3-404E67E6E10F}"/>
                  </a:ext>
                </a:extLst>
              </p:cNvPr>
              <p:cNvSpPr/>
              <p:nvPr/>
            </p:nvSpPr>
            <p:spPr>
              <a:xfrm>
                <a:off x="14719928" y="566009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E59F2F3E-3F09-492F-9094-361885110607}"/>
                  </a:ext>
                </a:extLst>
              </p:cNvPr>
              <p:cNvSpPr/>
              <p:nvPr/>
            </p:nvSpPr>
            <p:spPr>
              <a:xfrm>
                <a:off x="2954499" y="-5258782"/>
                <a:ext cx="30617" cy="30617"/>
              </a:xfrm>
              <a:custGeom>
                <a:avLst/>
                <a:gdLst/>
                <a:ahLst/>
                <a:cxnLst/>
                <a:rect l="l" t="t" r="r" b="b"/>
                <a:pathLst>
                  <a:path w="17155" h="17155"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130B251B-6C3E-4B09-BC3C-8F385759E903}"/>
                  </a:ext>
                </a:extLst>
              </p:cNvPr>
              <p:cNvSpPr/>
              <p:nvPr/>
            </p:nvSpPr>
            <p:spPr>
              <a:xfrm>
                <a:off x="14723298" y="5663769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6C0A807A-3352-4E94-8350-AE7C5E8F2C83}"/>
                  </a:ext>
                </a:extLst>
              </p:cNvPr>
              <p:cNvSpPr/>
              <p:nvPr/>
            </p:nvSpPr>
            <p:spPr>
              <a:xfrm>
                <a:off x="14354670" y="5729289"/>
                <a:ext cx="796037" cy="826655"/>
              </a:xfrm>
              <a:custGeom>
                <a:avLst/>
                <a:gdLst>
                  <a:gd name="connsiteX0" fmla="*/ 431639 w 446049"/>
                  <a:gd name="connsiteY0" fmla="*/ 104993 h 463205"/>
                  <a:gd name="connsiteX1" fmla="*/ 348091 w 446049"/>
                  <a:gd name="connsiteY1" fmla="*/ 102248 h 463205"/>
                  <a:gd name="connsiteX2" fmla="*/ 299540 w 446049"/>
                  <a:gd name="connsiteY2" fmla="*/ 64505 h 463205"/>
                  <a:gd name="connsiteX3" fmla="*/ 248072 w 446049"/>
                  <a:gd name="connsiteY3" fmla="*/ 21445 h 463205"/>
                  <a:gd name="connsiteX4" fmla="*/ 243097 w 446049"/>
                  <a:gd name="connsiteY4" fmla="*/ 12867 h 463205"/>
                  <a:gd name="connsiteX5" fmla="*/ 194203 w 446049"/>
                  <a:gd name="connsiteY5" fmla="*/ 43747 h 463205"/>
                  <a:gd name="connsiteX6" fmla="*/ 163323 w 446049"/>
                  <a:gd name="connsiteY6" fmla="*/ 43747 h 463205"/>
                  <a:gd name="connsiteX7" fmla="*/ 141192 w 446049"/>
                  <a:gd name="connsiteY7" fmla="*/ 34997 h 463205"/>
                  <a:gd name="connsiteX8" fmla="*/ 66221 w 446049"/>
                  <a:gd name="connsiteY8" fmla="*/ 61417 h 463205"/>
                  <a:gd name="connsiteX9" fmla="*/ 44262 w 446049"/>
                  <a:gd name="connsiteY9" fmla="*/ 118718 h 463205"/>
                  <a:gd name="connsiteX10" fmla="*/ 31738 w 446049"/>
                  <a:gd name="connsiteY10" fmla="*/ 133300 h 463205"/>
                  <a:gd name="connsiteX11" fmla="*/ 57472 w 446049"/>
                  <a:gd name="connsiteY11" fmla="*/ 150456 h 463205"/>
                  <a:gd name="connsiteX12" fmla="*/ 59359 w 446049"/>
                  <a:gd name="connsiteY12" fmla="*/ 179106 h 463205"/>
                  <a:gd name="connsiteX13" fmla="*/ 28822 w 446049"/>
                  <a:gd name="connsiteY13" fmla="*/ 215133 h 463205"/>
                  <a:gd name="connsiteX14" fmla="*/ 34140 w 446049"/>
                  <a:gd name="connsiteY14" fmla="*/ 256478 h 463205"/>
                  <a:gd name="connsiteX15" fmla="*/ 12867 w 446049"/>
                  <a:gd name="connsiteY15" fmla="*/ 325101 h 463205"/>
                  <a:gd name="connsiteX16" fmla="*/ 26935 w 446049"/>
                  <a:gd name="connsiteY16" fmla="*/ 340713 h 463205"/>
                  <a:gd name="connsiteX17" fmla="*/ 53869 w 446049"/>
                  <a:gd name="connsiteY17" fmla="*/ 347919 h 463205"/>
                  <a:gd name="connsiteX18" fmla="*/ 86293 w 446049"/>
                  <a:gd name="connsiteY18" fmla="*/ 342601 h 463205"/>
                  <a:gd name="connsiteX19" fmla="*/ 122321 w 446049"/>
                  <a:gd name="connsiteY19" fmla="*/ 333508 h 463205"/>
                  <a:gd name="connsiteX20" fmla="*/ 138447 w 446049"/>
                  <a:gd name="connsiteY20" fmla="*/ 329905 h 463205"/>
                  <a:gd name="connsiteX21" fmla="*/ 132957 w 446049"/>
                  <a:gd name="connsiteY21" fmla="*/ 349806 h 463205"/>
                  <a:gd name="connsiteX22" fmla="*/ 100704 w 446049"/>
                  <a:gd name="connsiteY22" fmla="*/ 358727 h 463205"/>
                  <a:gd name="connsiteX23" fmla="*/ 89896 w 446049"/>
                  <a:gd name="connsiteY23" fmla="*/ 376741 h 463205"/>
                  <a:gd name="connsiteX24" fmla="*/ 53869 w 446049"/>
                  <a:gd name="connsiteY24" fmla="*/ 432325 h 463205"/>
                  <a:gd name="connsiteX25" fmla="*/ 73770 w 446049"/>
                  <a:gd name="connsiteY25" fmla="*/ 455828 h 463205"/>
                  <a:gd name="connsiteX26" fmla="*/ 124036 w 446049"/>
                  <a:gd name="connsiteY26" fmla="*/ 373138 h 463205"/>
                  <a:gd name="connsiteX27" fmla="*/ 175503 w 446049"/>
                  <a:gd name="connsiteY27" fmla="*/ 337111 h 463205"/>
                  <a:gd name="connsiteX28" fmla="*/ 198835 w 446049"/>
                  <a:gd name="connsiteY28" fmla="*/ 304858 h 463205"/>
                  <a:gd name="connsiteX29" fmla="*/ 213246 w 446049"/>
                  <a:gd name="connsiteY29" fmla="*/ 250817 h 463205"/>
                  <a:gd name="connsiteX30" fmla="*/ 218564 w 446049"/>
                  <a:gd name="connsiteY30" fmla="*/ 238293 h 463205"/>
                  <a:gd name="connsiteX31" fmla="*/ 320127 w 446049"/>
                  <a:gd name="connsiteY31" fmla="*/ 191630 h 463205"/>
                  <a:gd name="connsiteX32" fmla="*/ 360614 w 446049"/>
                  <a:gd name="connsiteY32" fmla="*/ 178076 h 463205"/>
                  <a:gd name="connsiteX33" fmla="*/ 417228 w 446049"/>
                  <a:gd name="connsiteY33" fmla="*/ 180821 h 463205"/>
                  <a:gd name="connsiteX34" fmla="*/ 436099 w 446049"/>
                  <a:gd name="connsiteY34" fmla="*/ 156460 h 463205"/>
                  <a:gd name="connsiteX35" fmla="*/ 431639 w 446049"/>
                  <a:gd name="connsiteY35" fmla="*/ 104993 h 4632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446049" h="463205">
                    <a:moveTo>
                      <a:pt x="431639" y="104993"/>
                    </a:moveTo>
                    <a:lnTo>
                      <a:pt x="348091" y="102248"/>
                    </a:lnTo>
                    <a:cubicBezTo>
                      <a:pt x="348091" y="102248"/>
                      <a:pt x="310348" y="72569"/>
                      <a:pt x="299540" y="64505"/>
                    </a:cubicBezTo>
                    <a:cubicBezTo>
                      <a:pt x="288731" y="56442"/>
                      <a:pt x="248072" y="21445"/>
                      <a:pt x="248072" y="21445"/>
                    </a:cubicBezTo>
                    <a:lnTo>
                      <a:pt x="243097" y="12867"/>
                    </a:lnTo>
                    <a:lnTo>
                      <a:pt x="194203" y="43747"/>
                    </a:lnTo>
                    <a:lnTo>
                      <a:pt x="163323" y="43747"/>
                    </a:lnTo>
                    <a:lnTo>
                      <a:pt x="141192" y="34997"/>
                    </a:lnTo>
                    <a:cubicBezTo>
                      <a:pt x="141192" y="34997"/>
                      <a:pt x="81661" y="56957"/>
                      <a:pt x="66221" y="61417"/>
                    </a:cubicBezTo>
                    <a:cubicBezTo>
                      <a:pt x="50781" y="65878"/>
                      <a:pt x="44262" y="118718"/>
                      <a:pt x="44262" y="118718"/>
                    </a:cubicBezTo>
                    <a:lnTo>
                      <a:pt x="31738" y="133300"/>
                    </a:lnTo>
                    <a:lnTo>
                      <a:pt x="57472" y="150456"/>
                    </a:lnTo>
                    <a:lnTo>
                      <a:pt x="59359" y="179106"/>
                    </a:lnTo>
                    <a:lnTo>
                      <a:pt x="28822" y="215133"/>
                    </a:lnTo>
                    <a:lnTo>
                      <a:pt x="34140" y="256478"/>
                    </a:lnTo>
                    <a:cubicBezTo>
                      <a:pt x="34140" y="256478"/>
                      <a:pt x="22474" y="293192"/>
                      <a:pt x="12867" y="325101"/>
                    </a:cubicBezTo>
                    <a:cubicBezTo>
                      <a:pt x="14239" y="327504"/>
                      <a:pt x="22131" y="340713"/>
                      <a:pt x="26935" y="340713"/>
                    </a:cubicBezTo>
                    <a:cubicBezTo>
                      <a:pt x="31738" y="340713"/>
                      <a:pt x="44948" y="347919"/>
                      <a:pt x="53869" y="347919"/>
                    </a:cubicBezTo>
                    <a:cubicBezTo>
                      <a:pt x="64788" y="346906"/>
                      <a:pt x="75623" y="345129"/>
                      <a:pt x="86293" y="342601"/>
                    </a:cubicBezTo>
                    <a:lnTo>
                      <a:pt x="122321" y="333508"/>
                    </a:lnTo>
                    <a:lnTo>
                      <a:pt x="138447" y="329905"/>
                    </a:lnTo>
                    <a:cubicBezTo>
                      <a:pt x="138447" y="329905"/>
                      <a:pt x="160063" y="344316"/>
                      <a:pt x="132957" y="349806"/>
                    </a:cubicBezTo>
                    <a:cubicBezTo>
                      <a:pt x="105851" y="355296"/>
                      <a:pt x="106023" y="349806"/>
                      <a:pt x="100704" y="358727"/>
                    </a:cubicBezTo>
                    <a:cubicBezTo>
                      <a:pt x="95386" y="367648"/>
                      <a:pt x="93499" y="371251"/>
                      <a:pt x="89896" y="376741"/>
                    </a:cubicBezTo>
                    <a:cubicBezTo>
                      <a:pt x="86293" y="382230"/>
                      <a:pt x="53869" y="432325"/>
                      <a:pt x="53869" y="432325"/>
                    </a:cubicBezTo>
                    <a:lnTo>
                      <a:pt x="73770" y="455828"/>
                    </a:lnTo>
                    <a:cubicBezTo>
                      <a:pt x="73770" y="455828"/>
                      <a:pt x="116831" y="374853"/>
                      <a:pt x="124036" y="373138"/>
                    </a:cubicBezTo>
                    <a:cubicBezTo>
                      <a:pt x="141897" y="362170"/>
                      <a:pt x="159084" y="350139"/>
                      <a:pt x="175503" y="337111"/>
                    </a:cubicBezTo>
                    <a:lnTo>
                      <a:pt x="198835" y="304858"/>
                    </a:lnTo>
                    <a:lnTo>
                      <a:pt x="213246" y="250817"/>
                    </a:lnTo>
                    <a:lnTo>
                      <a:pt x="218564" y="238293"/>
                    </a:lnTo>
                    <a:lnTo>
                      <a:pt x="320127" y="191630"/>
                    </a:lnTo>
                    <a:cubicBezTo>
                      <a:pt x="333180" y="185886"/>
                      <a:pt x="346733" y="181349"/>
                      <a:pt x="360614" y="178076"/>
                    </a:cubicBezTo>
                    <a:cubicBezTo>
                      <a:pt x="379394" y="180359"/>
                      <a:pt x="398315" y="181277"/>
                      <a:pt x="417228" y="180821"/>
                    </a:cubicBezTo>
                    <a:cubicBezTo>
                      <a:pt x="428062" y="177545"/>
                      <a:pt x="435634" y="167769"/>
                      <a:pt x="436099" y="156460"/>
                    </a:cubicBezTo>
                    <a:cubicBezTo>
                      <a:pt x="437129" y="142736"/>
                      <a:pt x="431639" y="104993"/>
                      <a:pt x="431639" y="10499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52850244-1319-4487-9B58-A8E5762154F2}"/>
                  </a:ext>
                </a:extLst>
              </p:cNvPr>
              <p:cNvSpPr/>
              <p:nvPr/>
            </p:nvSpPr>
            <p:spPr>
              <a:xfrm>
                <a:off x="14727890" y="5669280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9083E9D3-3BBE-4F1A-82CC-B074CE41B8C5}"/>
                  </a:ext>
                </a:extLst>
              </p:cNvPr>
              <p:cNvSpPr/>
              <p:nvPr/>
            </p:nvSpPr>
            <p:spPr>
              <a:xfrm>
                <a:off x="14745954" y="569622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3724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3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4CA1BA04-4623-428B-94AE-33B7CDAC0B83}"/>
                  </a:ext>
                </a:extLst>
              </p:cNvPr>
              <p:cNvSpPr/>
              <p:nvPr/>
            </p:nvSpPr>
            <p:spPr>
              <a:xfrm>
                <a:off x="14731869" y="5674789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3725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37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4F51DD59-F5B5-484C-941E-FAFD2742CAC4}"/>
                  </a:ext>
                </a:extLst>
              </p:cNvPr>
              <p:cNvSpPr/>
              <p:nvPr/>
            </p:nvSpPr>
            <p:spPr>
              <a:xfrm>
                <a:off x="14741974" y="568887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389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38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ACAC0E6D-7E86-4240-9C75-F8A55EDCD0ED}"/>
                  </a:ext>
                </a:extLst>
              </p:cNvPr>
              <p:cNvSpPr/>
              <p:nvPr/>
            </p:nvSpPr>
            <p:spPr>
              <a:xfrm>
                <a:off x="14357426" y="628957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3FF53DD4-BD50-4078-886A-06E9DCA5157D}"/>
                  </a:ext>
                </a:extLst>
              </p:cNvPr>
              <p:cNvSpPr/>
              <p:nvPr/>
            </p:nvSpPr>
            <p:spPr>
              <a:xfrm>
                <a:off x="14358957" y="6291721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1C1451B9-EEC6-4099-A3CF-2B3B64F71641}"/>
                  </a:ext>
                </a:extLst>
              </p:cNvPr>
              <p:cNvSpPr/>
              <p:nvPr/>
            </p:nvSpPr>
            <p:spPr>
              <a:xfrm>
                <a:off x="14356508" y="6287739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3B905EE1-CB9C-44DA-B510-2F3998CE80E6}"/>
                  </a:ext>
                </a:extLst>
              </p:cNvPr>
              <p:cNvSpPr/>
              <p:nvPr/>
            </p:nvSpPr>
            <p:spPr>
              <a:xfrm>
                <a:off x="14366306" y="630243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2" name="Freihandform: Form 141">
                <a:extLst>
                  <a:ext uri="{FF2B5EF4-FFF2-40B4-BE49-F238E27FC236}">
                    <a16:creationId xmlns:a16="http://schemas.microsoft.com/office/drawing/2014/main" id="{26513EBB-0DE7-4152-8C0F-BEBE849F7B81}"/>
                  </a:ext>
                </a:extLst>
              </p:cNvPr>
              <p:cNvSpPr/>
              <p:nvPr/>
            </p:nvSpPr>
            <p:spPr>
              <a:xfrm>
                <a:off x="14355589" y="628651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3" name="Freihandform: Form 142">
                <a:extLst>
                  <a:ext uri="{FF2B5EF4-FFF2-40B4-BE49-F238E27FC236}">
                    <a16:creationId xmlns:a16="http://schemas.microsoft.com/office/drawing/2014/main" id="{C427AC87-D3B5-4EA0-8EA0-0244CE193ACB}"/>
                  </a:ext>
                </a:extLst>
              </p:cNvPr>
              <p:cNvSpPr/>
              <p:nvPr/>
            </p:nvSpPr>
            <p:spPr>
              <a:xfrm>
                <a:off x="14364163" y="6299680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4" name="Freihandform: Form 143">
                <a:extLst>
                  <a:ext uri="{FF2B5EF4-FFF2-40B4-BE49-F238E27FC236}">
                    <a16:creationId xmlns:a16="http://schemas.microsoft.com/office/drawing/2014/main" id="{8A41FB38-89BC-4A00-9BA8-E20B4E6C4C62}"/>
                  </a:ext>
                </a:extLst>
              </p:cNvPr>
              <p:cNvSpPr/>
              <p:nvPr/>
            </p:nvSpPr>
            <p:spPr>
              <a:xfrm>
                <a:off x="14376714" y="6312538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5" name="Freihandform: Form 144">
                <a:extLst>
                  <a:ext uri="{FF2B5EF4-FFF2-40B4-BE49-F238E27FC236}">
                    <a16:creationId xmlns:a16="http://schemas.microsoft.com/office/drawing/2014/main" id="{84F90F49-CECC-4726-B06C-E4050D58E6BD}"/>
                  </a:ext>
                </a:extLst>
              </p:cNvPr>
              <p:cNvSpPr/>
              <p:nvPr/>
            </p:nvSpPr>
            <p:spPr>
              <a:xfrm>
                <a:off x="14368448" y="6305191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6" name="Freihandform: Form 145">
                <a:extLst>
                  <a:ext uri="{FF2B5EF4-FFF2-40B4-BE49-F238E27FC236}">
                    <a16:creationId xmlns:a16="http://schemas.microsoft.com/office/drawing/2014/main" id="{73B23FA0-C7D2-4F89-97C8-C066B0FB8784}"/>
                  </a:ext>
                </a:extLst>
              </p:cNvPr>
              <p:cNvSpPr/>
              <p:nvPr/>
            </p:nvSpPr>
            <p:spPr>
              <a:xfrm>
                <a:off x="14384675" y="631437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7" name="Freihandform: Form 146">
                <a:extLst>
                  <a:ext uri="{FF2B5EF4-FFF2-40B4-BE49-F238E27FC236}">
                    <a16:creationId xmlns:a16="http://schemas.microsoft.com/office/drawing/2014/main" id="{5AD7A914-D3EF-47B8-9101-4636EC1A29DC}"/>
                  </a:ext>
                </a:extLst>
              </p:cNvPr>
              <p:cNvSpPr/>
              <p:nvPr/>
            </p:nvSpPr>
            <p:spPr>
              <a:xfrm>
                <a:off x="14378552" y="631437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8" name="Freihandform: Form 147">
                <a:extLst>
                  <a:ext uri="{FF2B5EF4-FFF2-40B4-BE49-F238E27FC236}">
                    <a16:creationId xmlns:a16="http://schemas.microsoft.com/office/drawing/2014/main" id="{AF99D0F1-4716-4738-8746-AA7CD8472436}"/>
                  </a:ext>
                </a:extLst>
              </p:cNvPr>
              <p:cNvSpPr/>
              <p:nvPr/>
            </p:nvSpPr>
            <p:spPr>
              <a:xfrm>
                <a:off x="14370591" y="630733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49" name="Freihandform: Form 148">
                <a:extLst>
                  <a:ext uri="{FF2B5EF4-FFF2-40B4-BE49-F238E27FC236}">
                    <a16:creationId xmlns:a16="http://schemas.microsoft.com/office/drawing/2014/main" id="{BE392B7C-4FBF-4393-BDF2-E08D02D3339F}"/>
                  </a:ext>
                </a:extLst>
              </p:cNvPr>
              <p:cNvSpPr/>
              <p:nvPr/>
            </p:nvSpPr>
            <p:spPr>
              <a:xfrm>
                <a:off x="14374571" y="631131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0" name="Freihandform: Form 149">
                <a:extLst>
                  <a:ext uri="{FF2B5EF4-FFF2-40B4-BE49-F238E27FC236}">
                    <a16:creationId xmlns:a16="http://schemas.microsoft.com/office/drawing/2014/main" id="{559707ED-B623-4545-B892-0D02F15A59B7}"/>
                  </a:ext>
                </a:extLst>
              </p:cNvPr>
              <p:cNvSpPr/>
              <p:nvPr/>
            </p:nvSpPr>
            <p:spPr>
              <a:xfrm>
                <a:off x="14372122" y="630886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1" name="Freihandform: Form 150">
                <a:extLst>
                  <a:ext uri="{FF2B5EF4-FFF2-40B4-BE49-F238E27FC236}">
                    <a16:creationId xmlns:a16="http://schemas.microsoft.com/office/drawing/2014/main" id="{D33C3C85-06DC-42BB-BE82-7BCD2013F473}"/>
                  </a:ext>
                </a:extLst>
              </p:cNvPr>
              <p:cNvSpPr/>
              <p:nvPr/>
            </p:nvSpPr>
            <p:spPr>
              <a:xfrm>
                <a:off x="12836383" y="5943300"/>
                <a:ext cx="1622692" cy="2173793"/>
              </a:xfrm>
              <a:custGeom>
                <a:avLst/>
                <a:gdLst>
                  <a:gd name="connsiteX0" fmla="*/ 909084 w 909255"/>
                  <a:gd name="connsiteY0" fmla="*/ 30023 h 1218059"/>
                  <a:gd name="connsiteX1" fmla="*/ 883350 w 909255"/>
                  <a:gd name="connsiteY1" fmla="*/ 12867 h 1218059"/>
                  <a:gd name="connsiteX2" fmla="*/ 857617 w 909255"/>
                  <a:gd name="connsiteY2" fmla="*/ 42889 h 1218059"/>
                  <a:gd name="connsiteX3" fmla="*/ 857617 w 909255"/>
                  <a:gd name="connsiteY3" fmla="*/ 98131 h 1218059"/>
                  <a:gd name="connsiteX4" fmla="*/ 802547 w 909255"/>
                  <a:gd name="connsiteY4" fmla="*/ 135530 h 1218059"/>
                  <a:gd name="connsiteX5" fmla="*/ 740786 w 909255"/>
                  <a:gd name="connsiteY5" fmla="*/ 152686 h 1218059"/>
                  <a:gd name="connsiteX6" fmla="*/ 689319 w 909255"/>
                  <a:gd name="connsiteY6" fmla="*/ 148226 h 1218059"/>
                  <a:gd name="connsiteX7" fmla="*/ 627729 w 909255"/>
                  <a:gd name="connsiteY7" fmla="*/ 148226 h 1218059"/>
                  <a:gd name="connsiteX8" fmla="*/ 603368 w 909255"/>
                  <a:gd name="connsiteY8" fmla="*/ 121806 h 1218059"/>
                  <a:gd name="connsiteX9" fmla="*/ 551901 w 909255"/>
                  <a:gd name="connsiteY9" fmla="*/ 121806 h 1218059"/>
                  <a:gd name="connsiteX10" fmla="*/ 509869 w 909255"/>
                  <a:gd name="connsiteY10" fmla="*/ 179106 h 1218059"/>
                  <a:gd name="connsiteX11" fmla="*/ 377598 w 909255"/>
                  <a:gd name="connsiteY11" fmla="*/ 207756 h 1218059"/>
                  <a:gd name="connsiteX12" fmla="*/ 344316 w 909255"/>
                  <a:gd name="connsiteY12" fmla="*/ 230745 h 1218059"/>
                  <a:gd name="connsiteX13" fmla="*/ 337282 w 909255"/>
                  <a:gd name="connsiteY13" fmla="*/ 252361 h 1218059"/>
                  <a:gd name="connsiteX14" fmla="*/ 294050 w 909255"/>
                  <a:gd name="connsiteY14" fmla="*/ 275693 h 1218059"/>
                  <a:gd name="connsiteX15" fmla="*/ 247386 w 909255"/>
                  <a:gd name="connsiteY15" fmla="*/ 272090 h 1218059"/>
                  <a:gd name="connsiteX16" fmla="*/ 211359 w 909255"/>
                  <a:gd name="connsiteY16" fmla="*/ 306402 h 1218059"/>
                  <a:gd name="connsiteX17" fmla="*/ 195233 w 909255"/>
                  <a:gd name="connsiteY17" fmla="*/ 344145 h 1218059"/>
                  <a:gd name="connsiteX18" fmla="*/ 148569 w 909255"/>
                  <a:gd name="connsiteY18" fmla="*/ 347747 h 1218059"/>
                  <a:gd name="connsiteX19" fmla="*/ 102763 w 909255"/>
                  <a:gd name="connsiteY19" fmla="*/ 366104 h 1218059"/>
                  <a:gd name="connsiteX20" fmla="*/ 104650 w 909255"/>
                  <a:gd name="connsiteY20" fmla="*/ 421860 h 1218059"/>
                  <a:gd name="connsiteX21" fmla="*/ 90239 w 909255"/>
                  <a:gd name="connsiteY21" fmla="*/ 491856 h 1218059"/>
                  <a:gd name="connsiteX22" fmla="*/ 83034 w 909255"/>
                  <a:gd name="connsiteY22" fmla="*/ 522393 h 1218059"/>
                  <a:gd name="connsiteX23" fmla="*/ 54212 w 909255"/>
                  <a:gd name="connsiteY23" fmla="*/ 536804 h 1218059"/>
                  <a:gd name="connsiteX24" fmla="*/ 12867 w 909255"/>
                  <a:gd name="connsiteY24" fmla="*/ 632533 h 1218059"/>
                  <a:gd name="connsiteX25" fmla="*/ 17156 w 909255"/>
                  <a:gd name="connsiteY25" fmla="*/ 638194 h 1218059"/>
                  <a:gd name="connsiteX26" fmla="*/ 85779 w 909255"/>
                  <a:gd name="connsiteY26" fmla="*/ 700984 h 1218059"/>
                  <a:gd name="connsiteX27" fmla="*/ 148740 w 909255"/>
                  <a:gd name="connsiteY27" fmla="*/ 718998 h 1218059"/>
                  <a:gd name="connsiteX28" fmla="*/ 170357 w 909255"/>
                  <a:gd name="connsiteY28" fmla="*/ 713680 h 1218059"/>
                  <a:gd name="connsiteX29" fmla="*/ 197291 w 909255"/>
                  <a:gd name="connsiteY29" fmla="*/ 735125 h 1218059"/>
                  <a:gd name="connsiteX30" fmla="*/ 195404 w 909255"/>
                  <a:gd name="connsiteY30" fmla="*/ 745932 h 1218059"/>
                  <a:gd name="connsiteX31" fmla="*/ 139819 w 909255"/>
                  <a:gd name="connsiteY31" fmla="*/ 745932 h 1218059"/>
                  <a:gd name="connsiteX32" fmla="*/ 129011 w 909255"/>
                  <a:gd name="connsiteY32" fmla="*/ 753138 h 1218059"/>
                  <a:gd name="connsiteX33" fmla="*/ 130727 w 909255"/>
                  <a:gd name="connsiteY33" fmla="*/ 772867 h 1218059"/>
                  <a:gd name="connsiteX34" fmla="*/ 150628 w 909255"/>
                  <a:gd name="connsiteY34" fmla="*/ 780073 h 1218059"/>
                  <a:gd name="connsiteX35" fmla="*/ 179277 w 909255"/>
                  <a:gd name="connsiteY35" fmla="*/ 805292 h 1218059"/>
                  <a:gd name="connsiteX36" fmla="*/ 197291 w 909255"/>
                  <a:gd name="connsiteY36" fmla="*/ 846637 h 1218059"/>
                  <a:gd name="connsiteX37" fmla="*/ 213418 w 909255"/>
                  <a:gd name="connsiteY37" fmla="*/ 851955 h 1218059"/>
                  <a:gd name="connsiteX38" fmla="*/ 245842 w 909255"/>
                  <a:gd name="connsiteY38" fmla="*/ 834800 h 1218059"/>
                  <a:gd name="connsiteX39" fmla="*/ 292506 w 909255"/>
                  <a:gd name="connsiteY39" fmla="*/ 836515 h 1218059"/>
                  <a:gd name="connsiteX40" fmla="*/ 337454 w 909255"/>
                  <a:gd name="connsiteY40" fmla="*/ 836515 h 1218059"/>
                  <a:gd name="connsiteX41" fmla="*/ 344659 w 909255"/>
                  <a:gd name="connsiteY41" fmla="*/ 823992 h 1218059"/>
                  <a:gd name="connsiteX42" fmla="*/ 364388 w 909255"/>
                  <a:gd name="connsiteY42" fmla="*/ 818502 h 1218059"/>
                  <a:gd name="connsiteX43" fmla="*/ 386005 w 909255"/>
                  <a:gd name="connsiteY43" fmla="*/ 822104 h 1218059"/>
                  <a:gd name="connsiteX44" fmla="*/ 404018 w 909255"/>
                  <a:gd name="connsiteY44" fmla="*/ 816786 h 1218059"/>
                  <a:gd name="connsiteX45" fmla="*/ 411567 w 909255"/>
                  <a:gd name="connsiteY45" fmla="*/ 804091 h 1218059"/>
                  <a:gd name="connsiteX46" fmla="*/ 447422 w 909255"/>
                  <a:gd name="connsiteY46" fmla="*/ 802204 h 1218059"/>
                  <a:gd name="connsiteX47" fmla="*/ 492370 w 909255"/>
                  <a:gd name="connsiteY47" fmla="*/ 814899 h 1218059"/>
                  <a:gd name="connsiteX48" fmla="*/ 510384 w 909255"/>
                  <a:gd name="connsiteY48" fmla="*/ 816615 h 1218059"/>
                  <a:gd name="connsiteX49" fmla="*/ 522907 w 909255"/>
                  <a:gd name="connsiteY49" fmla="*/ 832912 h 1218059"/>
                  <a:gd name="connsiteX50" fmla="*/ 515702 w 909255"/>
                  <a:gd name="connsiteY50" fmla="*/ 839946 h 1218059"/>
                  <a:gd name="connsiteX51" fmla="*/ 499576 w 909255"/>
                  <a:gd name="connsiteY51" fmla="*/ 845436 h 1218059"/>
                  <a:gd name="connsiteX52" fmla="*/ 504894 w 909255"/>
                  <a:gd name="connsiteY52" fmla="*/ 859847 h 1218059"/>
                  <a:gd name="connsiteX53" fmla="*/ 506781 w 909255"/>
                  <a:gd name="connsiteY53" fmla="*/ 868768 h 1218059"/>
                  <a:gd name="connsiteX54" fmla="*/ 492370 w 909255"/>
                  <a:gd name="connsiteY54" fmla="*/ 881292 h 1218059"/>
                  <a:gd name="connsiteX55" fmla="*/ 477959 w 909255"/>
                  <a:gd name="connsiteY55" fmla="*/ 884894 h 1218059"/>
                  <a:gd name="connsiteX56" fmla="*/ 418601 w 909255"/>
                  <a:gd name="connsiteY56" fmla="*/ 874086 h 1218059"/>
                  <a:gd name="connsiteX57" fmla="*/ 377255 w 909255"/>
                  <a:gd name="connsiteY57" fmla="*/ 856930 h 1218059"/>
                  <a:gd name="connsiteX58" fmla="*/ 361129 w 909255"/>
                  <a:gd name="connsiteY58" fmla="*/ 851440 h 1218059"/>
                  <a:gd name="connsiteX59" fmla="*/ 332479 w 909255"/>
                  <a:gd name="connsiteY59" fmla="*/ 849725 h 1218059"/>
                  <a:gd name="connsiteX60" fmla="*/ 319783 w 909255"/>
                  <a:gd name="connsiteY60" fmla="*/ 849725 h 1218059"/>
                  <a:gd name="connsiteX61" fmla="*/ 298339 w 909255"/>
                  <a:gd name="connsiteY61" fmla="*/ 873057 h 1218059"/>
                  <a:gd name="connsiteX62" fmla="*/ 276723 w 909255"/>
                  <a:gd name="connsiteY62" fmla="*/ 883865 h 1218059"/>
                  <a:gd name="connsiteX63" fmla="*/ 237092 w 909255"/>
                  <a:gd name="connsiteY63" fmla="*/ 883865 h 1218059"/>
                  <a:gd name="connsiteX64" fmla="*/ 231774 w 909255"/>
                  <a:gd name="connsiteY64" fmla="*/ 935332 h 1218059"/>
                  <a:gd name="connsiteX65" fmla="*/ 219251 w 909255"/>
                  <a:gd name="connsiteY65" fmla="*/ 937048 h 1218059"/>
                  <a:gd name="connsiteX66" fmla="*/ 204840 w 909255"/>
                  <a:gd name="connsiteY66" fmla="*/ 947856 h 1218059"/>
                  <a:gd name="connsiteX67" fmla="*/ 290619 w 909255"/>
                  <a:gd name="connsiteY67" fmla="*/ 978393 h 1218059"/>
                  <a:gd name="connsiteX68" fmla="*/ 299540 w 909255"/>
                  <a:gd name="connsiteY68" fmla="*/ 1023341 h 1218059"/>
                  <a:gd name="connsiteX69" fmla="*/ 321156 w 909255"/>
                  <a:gd name="connsiteY69" fmla="*/ 1059369 h 1218059"/>
                  <a:gd name="connsiteX70" fmla="*/ 315666 w 909255"/>
                  <a:gd name="connsiteY70" fmla="*/ 1093680 h 1218059"/>
                  <a:gd name="connsiteX71" fmla="*/ 319269 w 909255"/>
                  <a:gd name="connsiteY71" fmla="*/ 1110836 h 1218059"/>
                  <a:gd name="connsiteX72" fmla="*/ 367819 w 909255"/>
                  <a:gd name="connsiteY72" fmla="*/ 1145148 h 1218059"/>
                  <a:gd name="connsiteX73" fmla="*/ 376740 w 909255"/>
                  <a:gd name="connsiteY73" fmla="*/ 1145148 h 1218059"/>
                  <a:gd name="connsiteX74" fmla="*/ 383946 w 909255"/>
                  <a:gd name="connsiteY74" fmla="*/ 1123703 h 1218059"/>
                  <a:gd name="connsiteX75" fmla="*/ 383946 w 909255"/>
                  <a:gd name="connsiteY75" fmla="*/ 1085960 h 1218059"/>
                  <a:gd name="connsiteX76" fmla="*/ 418258 w 909255"/>
                  <a:gd name="connsiteY76" fmla="*/ 1089563 h 1218059"/>
                  <a:gd name="connsiteX77" fmla="*/ 423747 w 909255"/>
                  <a:gd name="connsiteY77" fmla="*/ 1114610 h 1218059"/>
                  <a:gd name="connsiteX78" fmla="*/ 450682 w 909255"/>
                  <a:gd name="connsiteY78" fmla="*/ 1129021 h 1218059"/>
                  <a:gd name="connsiteX79" fmla="*/ 452397 w 909255"/>
                  <a:gd name="connsiteY79" fmla="*/ 1186493 h 1218059"/>
                  <a:gd name="connsiteX80" fmla="*/ 483106 w 909255"/>
                  <a:gd name="connsiteY80" fmla="*/ 1200904 h 1218059"/>
                  <a:gd name="connsiteX81" fmla="*/ 483106 w 909255"/>
                  <a:gd name="connsiteY81" fmla="*/ 1139829 h 1218059"/>
                  <a:gd name="connsiteX82" fmla="*/ 495630 w 909255"/>
                  <a:gd name="connsiteY82" fmla="*/ 1114610 h 1218059"/>
                  <a:gd name="connsiteX83" fmla="*/ 513644 w 909255"/>
                  <a:gd name="connsiteY83" fmla="*/ 1116497 h 1218059"/>
                  <a:gd name="connsiteX84" fmla="*/ 524451 w 909255"/>
                  <a:gd name="connsiteY84" fmla="*/ 1132624 h 1218059"/>
                  <a:gd name="connsiteX85" fmla="*/ 544181 w 909255"/>
                  <a:gd name="connsiteY85" fmla="*/ 1157843 h 1218059"/>
                  <a:gd name="connsiteX86" fmla="*/ 581923 w 909255"/>
                  <a:gd name="connsiteY86" fmla="*/ 1168651 h 1218059"/>
                  <a:gd name="connsiteX87" fmla="*/ 576433 w 909255"/>
                  <a:gd name="connsiteY87" fmla="*/ 1150637 h 1218059"/>
                  <a:gd name="connsiteX88" fmla="*/ 571115 w 909255"/>
                  <a:gd name="connsiteY88" fmla="*/ 1099170 h 1218059"/>
                  <a:gd name="connsiteX89" fmla="*/ 538690 w 909255"/>
                  <a:gd name="connsiteY89" fmla="*/ 1047703 h 1218059"/>
                  <a:gd name="connsiteX90" fmla="*/ 487223 w 909255"/>
                  <a:gd name="connsiteY90" fmla="*/ 983026 h 1218059"/>
                  <a:gd name="connsiteX91" fmla="*/ 497860 w 909255"/>
                  <a:gd name="connsiteY91" fmla="*/ 952488 h 1218059"/>
                  <a:gd name="connsiteX92" fmla="*/ 530285 w 909255"/>
                  <a:gd name="connsiteY92" fmla="*/ 966899 h 1218059"/>
                  <a:gd name="connsiteX93" fmla="*/ 548298 w 909255"/>
                  <a:gd name="connsiteY93" fmla="*/ 975820 h 1218059"/>
                  <a:gd name="connsiteX94" fmla="*/ 550014 w 909255"/>
                  <a:gd name="connsiteY94" fmla="*/ 995549 h 1218059"/>
                  <a:gd name="connsiteX95" fmla="*/ 580551 w 909255"/>
                  <a:gd name="connsiteY95" fmla="*/ 988344 h 1218059"/>
                  <a:gd name="connsiteX96" fmla="*/ 625499 w 909255"/>
                  <a:gd name="connsiteY96" fmla="*/ 963296 h 1218059"/>
                  <a:gd name="connsiteX97" fmla="*/ 594962 w 909255"/>
                  <a:gd name="connsiteY97" fmla="*/ 939965 h 1218059"/>
                  <a:gd name="connsiteX98" fmla="*/ 580551 w 909255"/>
                  <a:gd name="connsiteY98" fmla="*/ 945283 h 1218059"/>
                  <a:gd name="connsiteX99" fmla="*/ 578835 w 909255"/>
                  <a:gd name="connsiteY99" fmla="*/ 952488 h 1218059"/>
                  <a:gd name="connsiteX100" fmla="*/ 559106 w 909255"/>
                  <a:gd name="connsiteY100" fmla="*/ 948885 h 1218059"/>
                  <a:gd name="connsiteX101" fmla="*/ 555504 w 909255"/>
                  <a:gd name="connsiteY101" fmla="*/ 941680 h 1218059"/>
                  <a:gd name="connsiteX102" fmla="*/ 546411 w 909255"/>
                  <a:gd name="connsiteY102" fmla="*/ 916461 h 1218059"/>
                  <a:gd name="connsiteX103" fmla="*/ 546411 w 909255"/>
                  <a:gd name="connsiteY103" fmla="*/ 902222 h 1218059"/>
                  <a:gd name="connsiteX104" fmla="*/ 524966 w 909255"/>
                  <a:gd name="connsiteY104" fmla="*/ 898619 h 1218059"/>
                  <a:gd name="connsiteX105" fmla="*/ 524966 w 909255"/>
                  <a:gd name="connsiteY105" fmla="*/ 875116 h 1218059"/>
                  <a:gd name="connsiteX106" fmla="*/ 560822 w 909255"/>
                  <a:gd name="connsiteY106" fmla="*/ 857960 h 1218059"/>
                  <a:gd name="connsiteX107" fmla="*/ 580551 w 909255"/>
                  <a:gd name="connsiteY107" fmla="*/ 845264 h 1218059"/>
                  <a:gd name="connsiteX108" fmla="*/ 614863 w 909255"/>
                  <a:gd name="connsiteY108" fmla="*/ 859675 h 1218059"/>
                  <a:gd name="connsiteX109" fmla="*/ 631160 w 909255"/>
                  <a:gd name="connsiteY109" fmla="*/ 877689 h 1218059"/>
                  <a:gd name="connsiteX110" fmla="*/ 670619 w 909255"/>
                  <a:gd name="connsiteY110" fmla="*/ 884894 h 1218059"/>
                  <a:gd name="connsiteX111" fmla="*/ 685030 w 909255"/>
                  <a:gd name="connsiteY111" fmla="*/ 892100 h 1218059"/>
                  <a:gd name="connsiteX112" fmla="*/ 668903 w 909255"/>
                  <a:gd name="connsiteY112" fmla="*/ 857788 h 1218059"/>
                  <a:gd name="connsiteX113" fmla="*/ 650890 w 909255"/>
                  <a:gd name="connsiteY113" fmla="*/ 823477 h 1218059"/>
                  <a:gd name="connsiteX114" fmla="*/ 658095 w 909255"/>
                  <a:gd name="connsiteY114" fmla="*/ 798258 h 1218059"/>
                  <a:gd name="connsiteX115" fmla="*/ 631160 w 909255"/>
                  <a:gd name="connsiteY115" fmla="*/ 782131 h 1218059"/>
                  <a:gd name="connsiteX116" fmla="*/ 605941 w 909255"/>
                  <a:gd name="connsiteY116" fmla="*/ 767721 h 1218059"/>
                  <a:gd name="connsiteX117" fmla="*/ 605941 w 909255"/>
                  <a:gd name="connsiteY117" fmla="*/ 767721 h 1218059"/>
                  <a:gd name="connsiteX118" fmla="*/ 650203 w 909255"/>
                  <a:gd name="connsiteY118" fmla="*/ 757255 h 1218059"/>
                  <a:gd name="connsiteX119" fmla="*/ 677138 w 909255"/>
                  <a:gd name="connsiteY119" fmla="*/ 816615 h 1218059"/>
                  <a:gd name="connsiteX120" fmla="*/ 728605 w 909255"/>
                  <a:gd name="connsiteY120" fmla="*/ 824678 h 1218059"/>
                  <a:gd name="connsiteX121" fmla="*/ 752966 w 909255"/>
                  <a:gd name="connsiteY121" fmla="*/ 819188 h 1218059"/>
                  <a:gd name="connsiteX122" fmla="*/ 747476 w 909255"/>
                  <a:gd name="connsiteY122" fmla="*/ 800316 h 1218059"/>
                  <a:gd name="connsiteX123" fmla="*/ 696009 w 909255"/>
                  <a:gd name="connsiteY123" fmla="*/ 786935 h 1218059"/>
                  <a:gd name="connsiteX124" fmla="*/ 671648 w 909255"/>
                  <a:gd name="connsiteY124" fmla="*/ 705960 h 1218059"/>
                  <a:gd name="connsiteX125" fmla="*/ 647458 w 909255"/>
                  <a:gd name="connsiteY125" fmla="*/ 689833 h 1218059"/>
                  <a:gd name="connsiteX126" fmla="*/ 561680 w 909255"/>
                  <a:gd name="connsiteY126" fmla="*/ 681770 h 1218059"/>
                  <a:gd name="connsiteX127" fmla="*/ 561680 w 909255"/>
                  <a:gd name="connsiteY127" fmla="*/ 662899 h 1218059"/>
                  <a:gd name="connsiteX128" fmla="*/ 505066 w 909255"/>
                  <a:gd name="connsiteY128" fmla="*/ 657580 h 1218059"/>
                  <a:gd name="connsiteX129" fmla="*/ 472641 w 909255"/>
                  <a:gd name="connsiteY129" fmla="*/ 697897 h 1218059"/>
                  <a:gd name="connsiteX130" fmla="*/ 507810 w 909255"/>
                  <a:gd name="connsiteY130" fmla="*/ 700641 h 1218059"/>
                  <a:gd name="connsiteX131" fmla="*/ 591359 w 909255"/>
                  <a:gd name="connsiteY131" fmla="*/ 738384 h 1218059"/>
                  <a:gd name="connsiteX132" fmla="*/ 596506 w 909255"/>
                  <a:gd name="connsiteY132" fmla="*/ 757255 h 1218059"/>
                  <a:gd name="connsiteX133" fmla="*/ 548813 w 909255"/>
                  <a:gd name="connsiteY133" fmla="*/ 757255 h 1218059"/>
                  <a:gd name="connsiteX134" fmla="*/ 531657 w 909255"/>
                  <a:gd name="connsiteY134" fmla="*/ 737526 h 1218059"/>
                  <a:gd name="connsiteX135" fmla="*/ 521021 w 909255"/>
                  <a:gd name="connsiteY135" fmla="*/ 730321 h 1218059"/>
                  <a:gd name="connsiteX136" fmla="*/ 511928 w 909255"/>
                  <a:gd name="connsiteY136" fmla="*/ 741129 h 1218059"/>
                  <a:gd name="connsiteX137" fmla="*/ 497345 w 909255"/>
                  <a:gd name="connsiteY137" fmla="*/ 741129 h 1218059"/>
                  <a:gd name="connsiteX138" fmla="*/ 488425 w 909255"/>
                  <a:gd name="connsiteY138" fmla="*/ 723116 h 1218059"/>
                  <a:gd name="connsiteX139" fmla="*/ 479503 w 909255"/>
                  <a:gd name="connsiteY139" fmla="*/ 719513 h 1218059"/>
                  <a:gd name="connsiteX140" fmla="*/ 430953 w 909255"/>
                  <a:gd name="connsiteY140" fmla="*/ 723116 h 1218059"/>
                  <a:gd name="connsiteX141" fmla="*/ 405734 w 909255"/>
                  <a:gd name="connsiteY141" fmla="*/ 717797 h 1218059"/>
                  <a:gd name="connsiteX142" fmla="*/ 405734 w 909255"/>
                  <a:gd name="connsiteY142" fmla="*/ 706989 h 1218059"/>
                  <a:gd name="connsiteX143" fmla="*/ 441761 w 909255"/>
                  <a:gd name="connsiteY143" fmla="*/ 680054 h 1218059"/>
                  <a:gd name="connsiteX144" fmla="*/ 456000 w 909255"/>
                  <a:gd name="connsiteY144" fmla="*/ 667359 h 1218059"/>
                  <a:gd name="connsiteX145" fmla="*/ 448966 w 909255"/>
                  <a:gd name="connsiteY145" fmla="*/ 635106 h 1218059"/>
                  <a:gd name="connsiteX146" fmla="*/ 445364 w 909255"/>
                  <a:gd name="connsiteY146" fmla="*/ 611775 h 1218059"/>
                  <a:gd name="connsiteX147" fmla="*/ 465093 w 909255"/>
                  <a:gd name="connsiteY147" fmla="*/ 597364 h 1218059"/>
                  <a:gd name="connsiteX148" fmla="*/ 481219 w 909255"/>
                  <a:gd name="connsiteY148" fmla="*/ 600967 h 1218059"/>
                  <a:gd name="connsiteX149" fmla="*/ 488425 w 909255"/>
                  <a:gd name="connsiteY149" fmla="*/ 620696 h 1218059"/>
                  <a:gd name="connsiteX150" fmla="*/ 486709 w 909255"/>
                  <a:gd name="connsiteY150" fmla="*/ 635106 h 1218059"/>
                  <a:gd name="connsiteX151" fmla="*/ 495630 w 909255"/>
                  <a:gd name="connsiteY151" fmla="*/ 635106 h 1218059"/>
                  <a:gd name="connsiteX152" fmla="*/ 515359 w 909255"/>
                  <a:gd name="connsiteY152" fmla="*/ 618808 h 1218059"/>
                  <a:gd name="connsiteX153" fmla="*/ 502835 w 909255"/>
                  <a:gd name="connsiteY153" fmla="*/ 586556 h 1218059"/>
                  <a:gd name="connsiteX154" fmla="*/ 468524 w 909255"/>
                  <a:gd name="connsiteY154" fmla="*/ 572145 h 1218059"/>
                  <a:gd name="connsiteX155" fmla="*/ 405562 w 909255"/>
                  <a:gd name="connsiteY155" fmla="*/ 521879 h 1218059"/>
                  <a:gd name="connsiteX156" fmla="*/ 360099 w 909255"/>
                  <a:gd name="connsiteY156" fmla="*/ 470240 h 1218059"/>
                  <a:gd name="connsiteX157" fmla="*/ 365589 w 909255"/>
                  <a:gd name="connsiteY157" fmla="*/ 371422 h 1218059"/>
                  <a:gd name="connsiteX158" fmla="*/ 388921 w 909255"/>
                  <a:gd name="connsiteY158" fmla="*/ 342772 h 1218059"/>
                  <a:gd name="connsiteX159" fmla="*/ 396127 w 909255"/>
                  <a:gd name="connsiteY159" fmla="*/ 342772 h 1218059"/>
                  <a:gd name="connsiteX160" fmla="*/ 405047 w 909255"/>
                  <a:gd name="connsiteY160" fmla="*/ 358898 h 1218059"/>
                  <a:gd name="connsiteX161" fmla="*/ 390637 w 909255"/>
                  <a:gd name="connsiteY161" fmla="*/ 380515 h 1218059"/>
                  <a:gd name="connsiteX162" fmla="*/ 406935 w 909255"/>
                  <a:gd name="connsiteY162" fmla="*/ 389436 h 1218059"/>
                  <a:gd name="connsiteX163" fmla="*/ 455314 w 909255"/>
                  <a:gd name="connsiteY163" fmla="*/ 405562 h 1218059"/>
                  <a:gd name="connsiteX164" fmla="*/ 494943 w 909255"/>
                  <a:gd name="connsiteY164" fmla="*/ 456000 h 1218059"/>
                  <a:gd name="connsiteX165" fmla="*/ 530799 w 909255"/>
                  <a:gd name="connsiteY165" fmla="*/ 459603 h 1218059"/>
                  <a:gd name="connsiteX166" fmla="*/ 547097 w 909255"/>
                  <a:gd name="connsiteY166" fmla="*/ 461318 h 1218059"/>
                  <a:gd name="connsiteX167" fmla="*/ 538005 w 909255"/>
                  <a:gd name="connsiteY167" fmla="*/ 450511 h 1218059"/>
                  <a:gd name="connsiteX168" fmla="*/ 509355 w 909255"/>
                  <a:gd name="connsiteY168" fmla="*/ 436099 h 1218059"/>
                  <a:gd name="connsiteX169" fmla="*/ 498547 w 909255"/>
                  <a:gd name="connsiteY169" fmla="*/ 432497 h 1218059"/>
                  <a:gd name="connsiteX170" fmla="*/ 481391 w 909255"/>
                  <a:gd name="connsiteY170" fmla="*/ 412768 h 1218059"/>
                  <a:gd name="connsiteX171" fmla="*/ 484993 w 909255"/>
                  <a:gd name="connsiteY171" fmla="*/ 396641 h 1218059"/>
                  <a:gd name="connsiteX172" fmla="*/ 497517 w 909255"/>
                  <a:gd name="connsiteY172" fmla="*/ 391151 h 1218059"/>
                  <a:gd name="connsiteX173" fmla="*/ 526339 w 909255"/>
                  <a:gd name="connsiteY173" fmla="*/ 396641 h 1218059"/>
                  <a:gd name="connsiteX174" fmla="*/ 546068 w 909255"/>
                  <a:gd name="connsiteY174" fmla="*/ 411052 h 1218059"/>
                  <a:gd name="connsiteX175" fmla="*/ 569400 w 909255"/>
                  <a:gd name="connsiteY175" fmla="*/ 436099 h 1218059"/>
                  <a:gd name="connsiteX176" fmla="*/ 580208 w 909255"/>
                  <a:gd name="connsiteY176" fmla="*/ 428894 h 1218059"/>
                  <a:gd name="connsiteX177" fmla="*/ 583811 w 909255"/>
                  <a:gd name="connsiteY177" fmla="*/ 416370 h 1218059"/>
                  <a:gd name="connsiteX178" fmla="*/ 562366 w 909255"/>
                  <a:gd name="connsiteY178" fmla="*/ 391151 h 1218059"/>
                  <a:gd name="connsiteX179" fmla="*/ 538863 w 909255"/>
                  <a:gd name="connsiteY179" fmla="*/ 376912 h 1218059"/>
                  <a:gd name="connsiteX180" fmla="*/ 546068 w 909255"/>
                  <a:gd name="connsiteY180" fmla="*/ 364217 h 1218059"/>
                  <a:gd name="connsiteX181" fmla="*/ 578492 w 909255"/>
                  <a:gd name="connsiteY181" fmla="*/ 366103 h 1218059"/>
                  <a:gd name="connsiteX182" fmla="*/ 614348 w 909255"/>
                  <a:gd name="connsiteY182" fmla="*/ 387549 h 1218059"/>
                  <a:gd name="connsiteX183" fmla="*/ 634249 w 909255"/>
                  <a:gd name="connsiteY183" fmla="*/ 396641 h 1218059"/>
                  <a:gd name="connsiteX184" fmla="*/ 639567 w 909255"/>
                  <a:gd name="connsiteY184" fmla="*/ 376912 h 1218059"/>
                  <a:gd name="connsiteX185" fmla="*/ 630646 w 909255"/>
                  <a:gd name="connsiteY185" fmla="*/ 367820 h 1218059"/>
                  <a:gd name="connsiteX186" fmla="*/ 617951 w 909255"/>
                  <a:gd name="connsiteY186" fmla="*/ 357011 h 1218059"/>
                  <a:gd name="connsiteX187" fmla="*/ 580208 w 909255"/>
                  <a:gd name="connsiteY187" fmla="*/ 344488 h 1218059"/>
                  <a:gd name="connsiteX188" fmla="*/ 549670 w 909255"/>
                  <a:gd name="connsiteY188" fmla="*/ 337282 h 1218059"/>
                  <a:gd name="connsiteX189" fmla="*/ 526339 w 909255"/>
                  <a:gd name="connsiteY189" fmla="*/ 321156 h 1218059"/>
                  <a:gd name="connsiteX190" fmla="*/ 515531 w 909255"/>
                  <a:gd name="connsiteY190" fmla="*/ 297824 h 1218059"/>
                  <a:gd name="connsiteX191" fmla="*/ 511928 w 909255"/>
                  <a:gd name="connsiteY191" fmla="*/ 285129 h 1218059"/>
                  <a:gd name="connsiteX192" fmla="*/ 563395 w 909255"/>
                  <a:gd name="connsiteY192" fmla="*/ 288731 h 1218059"/>
                  <a:gd name="connsiteX193" fmla="*/ 595819 w 909255"/>
                  <a:gd name="connsiteY193" fmla="*/ 249273 h 1218059"/>
                  <a:gd name="connsiteX194" fmla="*/ 631675 w 909255"/>
                  <a:gd name="connsiteY194" fmla="*/ 227657 h 1218059"/>
                  <a:gd name="connsiteX195" fmla="*/ 646086 w 909255"/>
                  <a:gd name="connsiteY195" fmla="*/ 240181 h 1218059"/>
                  <a:gd name="connsiteX196" fmla="*/ 667703 w 909255"/>
                  <a:gd name="connsiteY196" fmla="*/ 236578 h 1218059"/>
                  <a:gd name="connsiteX197" fmla="*/ 712650 w 909255"/>
                  <a:gd name="connsiteY197" fmla="*/ 202267 h 1218059"/>
                  <a:gd name="connsiteX198" fmla="*/ 863621 w 909255"/>
                  <a:gd name="connsiteY198" fmla="*/ 204154 h 1218059"/>
                  <a:gd name="connsiteX199" fmla="*/ 863621 w 909255"/>
                  <a:gd name="connsiteY199" fmla="*/ 204154 h 1218059"/>
                  <a:gd name="connsiteX200" fmla="*/ 884894 w 909255"/>
                  <a:gd name="connsiteY200" fmla="*/ 135530 h 1218059"/>
                  <a:gd name="connsiteX201" fmla="*/ 879576 w 909255"/>
                  <a:gd name="connsiteY201" fmla="*/ 94185 h 1218059"/>
                  <a:gd name="connsiteX202" fmla="*/ 910113 w 909255"/>
                  <a:gd name="connsiteY202" fmla="*/ 58158 h 1218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</a:cxnLst>
                <a:rect l="l" t="t" r="r" b="b"/>
                <a:pathLst>
                  <a:path w="909255" h="1218059">
                    <a:moveTo>
                      <a:pt x="909084" y="30023"/>
                    </a:moveTo>
                    <a:lnTo>
                      <a:pt x="883350" y="12867"/>
                    </a:lnTo>
                    <a:lnTo>
                      <a:pt x="857617" y="42889"/>
                    </a:lnTo>
                    <a:lnTo>
                      <a:pt x="857617" y="98131"/>
                    </a:lnTo>
                    <a:cubicBezTo>
                      <a:pt x="857617" y="111341"/>
                      <a:pt x="813526" y="126781"/>
                      <a:pt x="802547" y="135530"/>
                    </a:cubicBezTo>
                    <a:cubicBezTo>
                      <a:pt x="791567" y="144280"/>
                      <a:pt x="740786" y="152686"/>
                      <a:pt x="740786" y="152686"/>
                    </a:cubicBezTo>
                    <a:lnTo>
                      <a:pt x="689319" y="148226"/>
                    </a:lnTo>
                    <a:lnTo>
                      <a:pt x="627729" y="148226"/>
                    </a:lnTo>
                    <a:lnTo>
                      <a:pt x="603368" y="121806"/>
                    </a:lnTo>
                    <a:lnTo>
                      <a:pt x="551901" y="121806"/>
                    </a:lnTo>
                    <a:lnTo>
                      <a:pt x="509869" y="179106"/>
                    </a:lnTo>
                    <a:lnTo>
                      <a:pt x="377598" y="207756"/>
                    </a:lnTo>
                    <a:lnTo>
                      <a:pt x="344316" y="230745"/>
                    </a:lnTo>
                    <a:lnTo>
                      <a:pt x="337282" y="252361"/>
                    </a:lnTo>
                    <a:lnTo>
                      <a:pt x="294050" y="275693"/>
                    </a:lnTo>
                    <a:lnTo>
                      <a:pt x="247386" y="272090"/>
                    </a:lnTo>
                    <a:lnTo>
                      <a:pt x="211359" y="306402"/>
                    </a:lnTo>
                    <a:cubicBezTo>
                      <a:pt x="211359" y="306402"/>
                      <a:pt x="202438" y="342429"/>
                      <a:pt x="195233" y="344145"/>
                    </a:cubicBezTo>
                    <a:cubicBezTo>
                      <a:pt x="188027" y="345860"/>
                      <a:pt x="148569" y="347747"/>
                      <a:pt x="148569" y="347747"/>
                    </a:cubicBezTo>
                    <a:lnTo>
                      <a:pt x="102763" y="366104"/>
                    </a:lnTo>
                    <a:lnTo>
                      <a:pt x="104650" y="421860"/>
                    </a:lnTo>
                    <a:lnTo>
                      <a:pt x="90239" y="491856"/>
                    </a:lnTo>
                    <a:lnTo>
                      <a:pt x="83034" y="522393"/>
                    </a:lnTo>
                    <a:lnTo>
                      <a:pt x="54212" y="536804"/>
                    </a:lnTo>
                    <a:lnTo>
                      <a:pt x="12867" y="632533"/>
                    </a:lnTo>
                    <a:cubicBezTo>
                      <a:pt x="14198" y="634493"/>
                      <a:pt x="15630" y="636383"/>
                      <a:pt x="17156" y="638194"/>
                    </a:cubicBezTo>
                    <a:cubicBezTo>
                      <a:pt x="22645" y="643513"/>
                      <a:pt x="85779" y="700984"/>
                      <a:pt x="85779" y="700984"/>
                    </a:cubicBezTo>
                    <a:lnTo>
                      <a:pt x="148740" y="718998"/>
                    </a:lnTo>
                    <a:lnTo>
                      <a:pt x="170357" y="713680"/>
                    </a:lnTo>
                    <a:cubicBezTo>
                      <a:pt x="170357" y="713680"/>
                      <a:pt x="197291" y="729807"/>
                      <a:pt x="197291" y="735125"/>
                    </a:cubicBezTo>
                    <a:cubicBezTo>
                      <a:pt x="197291" y="740443"/>
                      <a:pt x="202610" y="745932"/>
                      <a:pt x="195404" y="745932"/>
                    </a:cubicBezTo>
                    <a:lnTo>
                      <a:pt x="139819" y="745932"/>
                    </a:lnTo>
                    <a:lnTo>
                      <a:pt x="129011" y="753138"/>
                    </a:lnTo>
                    <a:cubicBezTo>
                      <a:pt x="129011" y="753138"/>
                      <a:pt x="110998" y="765662"/>
                      <a:pt x="130727" y="772867"/>
                    </a:cubicBezTo>
                    <a:lnTo>
                      <a:pt x="150628" y="780073"/>
                    </a:lnTo>
                    <a:cubicBezTo>
                      <a:pt x="150628" y="780073"/>
                      <a:pt x="177562" y="798086"/>
                      <a:pt x="179277" y="805292"/>
                    </a:cubicBezTo>
                    <a:cubicBezTo>
                      <a:pt x="180993" y="812497"/>
                      <a:pt x="197291" y="846637"/>
                      <a:pt x="197291" y="846637"/>
                    </a:cubicBezTo>
                    <a:lnTo>
                      <a:pt x="213418" y="851955"/>
                    </a:lnTo>
                    <a:cubicBezTo>
                      <a:pt x="213418" y="851955"/>
                      <a:pt x="233147" y="834800"/>
                      <a:pt x="245842" y="834800"/>
                    </a:cubicBezTo>
                    <a:cubicBezTo>
                      <a:pt x="258537" y="834800"/>
                      <a:pt x="285300" y="836515"/>
                      <a:pt x="292506" y="836515"/>
                    </a:cubicBezTo>
                    <a:cubicBezTo>
                      <a:pt x="299711" y="836515"/>
                      <a:pt x="333851" y="841834"/>
                      <a:pt x="337454" y="836515"/>
                    </a:cubicBezTo>
                    <a:cubicBezTo>
                      <a:pt x="340083" y="832476"/>
                      <a:pt x="342489" y="828295"/>
                      <a:pt x="344659" y="823992"/>
                    </a:cubicBezTo>
                    <a:lnTo>
                      <a:pt x="364388" y="818502"/>
                    </a:lnTo>
                    <a:lnTo>
                      <a:pt x="386005" y="822104"/>
                    </a:lnTo>
                    <a:lnTo>
                      <a:pt x="404018" y="816786"/>
                    </a:lnTo>
                    <a:lnTo>
                      <a:pt x="411567" y="804091"/>
                    </a:lnTo>
                    <a:lnTo>
                      <a:pt x="447422" y="802204"/>
                    </a:lnTo>
                    <a:lnTo>
                      <a:pt x="492370" y="814899"/>
                    </a:lnTo>
                    <a:lnTo>
                      <a:pt x="510384" y="816615"/>
                    </a:lnTo>
                    <a:lnTo>
                      <a:pt x="522907" y="832912"/>
                    </a:lnTo>
                    <a:lnTo>
                      <a:pt x="515702" y="839946"/>
                    </a:lnTo>
                    <a:lnTo>
                      <a:pt x="499576" y="845436"/>
                    </a:lnTo>
                    <a:lnTo>
                      <a:pt x="504894" y="859847"/>
                    </a:lnTo>
                    <a:lnTo>
                      <a:pt x="506781" y="868768"/>
                    </a:lnTo>
                    <a:lnTo>
                      <a:pt x="492370" y="881292"/>
                    </a:lnTo>
                    <a:lnTo>
                      <a:pt x="477959" y="884894"/>
                    </a:lnTo>
                    <a:lnTo>
                      <a:pt x="418601" y="874086"/>
                    </a:lnTo>
                    <a:lnTo>
                      <a:pt x="377255" y="856930"/>
                    </a:lnTo>
                    <a:cubicBezTo>
                      <a:pt x="372222" y="854217"/>
                      <a:pt x="366772" y="852362"/>
                      <a:pt x="361129" y="851440"/>
                    </a:cubicBezTo>
                    <a:cubicBezTo>
                      <a:pt x="355810" y="851441"/>
                      <a:pt x="332479" y="849725"/>
                      <a:pt x="332479" y="849725"/>
                    </a:cubicBezTo>
                    <a:cubicBezTo>
                      <a:pt x="332479" y="849725"/>
                      <a:pt x="328876" y="840633"/>
                      <a:pt x="319783" y="849725"/>
                    </a:cubicBezTo>
                    <a:cubicBezTo>
                      <a:pt x="310691" y="858818"/>
                      <a:pt x="310862" y="865852"/>
                      <a:pt x="298339" y="873057"/>
                    </a:cubicBezTo>
                    <a:cubicBezTo>
                      <a:pt x="285815" y="880262"/>
                      <a:pt x="283928" y="883865"/>
                      <a:pt x="276723" y="883865"/>
                    </a:cubicBezTo>
                    <a:cubicBezTo>
                      <a:pt x="269517" y="883865"/>
                      <a:pt x="237092" y="878375"/>
                      <a:pt x="237092" y="883865"/>
                    </a:cubicBezTo>
                    <a:cubicBezTo>
                      <a:pt x="237092" y="889355"/>
                      <a:pt x="231774" y="935332"/>
                      <a:pt x="231774" y="935332"/>
                    </a:cubicBezTo>
                    <a:lnTo>
                      <a:pt x="219251" y="937048"/>
                    </a:lnTo>
                    <a:lnTo>
                      <a:pt x="204840" y="947856"/>
                    </a:lnTo>
                    <a:lnTo>
                      <a:pt x="290619" y="978393"/>
                    </a:lnTo>
                    <a:lnTo>
                      <a:pt x="299540" y="1023341"/>
                    </a:lnTo>
                    <a:lnTo>
                      <a:pt x="321156" y="1059369"/>
                    </a:lnTo>
                    <a:lnTo>
                      <a:pt x="315666" y="1093680"/>
                    </a:lnTo>
                    <a:cubicBezTo>
                      <a:pt x="315666" y="1093680"/>
                      <a:pt x="299540" y="1093680"/>
                      <a:pt x="319269" y="1110836"/>
                    </a:cubicBezTo>
                    <a:cubicBezTo>
                      <a:pt x="334343" y="1123767"/>
                      <a:pt x="350598" y="1135254"/>
                      <a:pt x="367819" y="1145148"/>
                    </a:cubicBezTo>
                    <a:cubicBezTo>
                      <a:pt x="367820" y="1145148"/>
                      <a:pt x="371422" y="1152353"/>
                      <a:pt x="376740" y="1145148"/>
                    </a:cubicBezTo>
                    <a:cubicBezTo>
                      <a:pt x="382324" y="1139495"/>
                      <a:pt x="384983" y="1131580"/>
                      <a:pt x="383946" y="1123703"/>
                    </a:cubicBezTo>
                    <a:lnTo>
                      <a:pt x="383946" y="1085960"/>
                    </a:lnTo>
                    <a:lnTo>
                      <a:pt x="418258" y="1089563"/>
                    </a:lnTo>
                    <a:cubicBezTo>
                      <a:pt x="418258" y="1089563"/>
                      <a:pt x="416542" y="1111008"/>
                      <a:pt x="423747" y="1114610"/>
                    </a:cubicBezTo>
                    <a:cubicBezTo>
                      <a:pt x="430953" y="1118213"/>
                      <a:pt x="450682" y="1129021"/>
                      <a:pt x="450682" y="1129021"/>
                    </a:cubicBezTo>
                    <a:cubicBezTo>
                      <a:pt x="450682" y="1129021"/>
                      <a:pt x="445364" y="1182890"/>
                      <a:pt x="452397" y="1186493"/>
                    </a:cubicBezTo>
                    <a:cubicBezTo>
                      <a:pt x="459431" y="1190096"/>
                      <a:pt x="483106" y="1215315"/>
                      <a:pt x="483106" y="1200904"/>
                    </a:cubicBezTo>
                    <a:lnTo>
                      <a:pt x="483106" y="1139829"/>
                    </a:lnTo>
                    <a:lnTo>
                      <a:pt x="495630" y="1114610"/>
                    </a:lnTo>
                    <a:lnTo>
                      <a:pt x="513644" y="1116497"/>
                    </a:lnTo>
                    <a:lnTo>
                      <a:pt x="524451" y="1132624"/>
                    </a:lnTo>
                    <a:cubicBezTo>
                      <a:pt x="524451" y="1132624"/>
                      <a:pt x="529770" y="1154240"/>
                      <a:pt x="544181" y="1157843"/>
                    </a:cubicBezTo>
                    <a:cubicBezTo>
                      <a:pt x="558592" y="1161445"/>
                      <a:pt x="589129" y="1177572"/>
                      <a:pt x="581923" y="1168651"/>
                    </a:cubicBezTo>
                    <a:cubicBezTo>
                      <a:pt x="577700" y="1163654"/>
                      <a:pt x="575715" y="1157141"/>
                      <a:pt x="576433" y="1150637"/>
                    </a:cubicBezTo>
                    <a:lnTo>
                      <a:pt x="571115" y="1099170"/>
                    </a:lnTo>
                    <a:cubicBezTo>
                      <a:pt x="561675" y="1081190"/>
                      <a:pt x="550834" y="1063981"/>
                      <a:pt x="538690" y="1047703"/>
                    </a:cubicBezTo>
                    <a:cubicBezTo>
                      <a:pt x="519898" y="1027499"/>
                      <a:pt x="502690" y="1005876"/>
                      <a:pt x="487223" y="983026"/>
                    </a:cubicBezTo>
                    <a:cubicBezTo>
                      <a:pt x="485336" y="977707"/>
                      <a:pt x="497860" y="952488"/>
                      <a:pt x="497860" y="952488"/>
                    </a:cubicBezTo>
                    <a:lnTo>
                      <a:pt x="530285" y="966899"/>
                    </a:lnTo>
                    <a:cubicBezTo>
                      <a:pt x="530285" y="966899"/>
                      <a:pt x="546411" y="963296"/>
                      <a:pt x="548298" y="975820"/>
                    </a:cubicBezTo>
                    <a:cubicBezTo>
                      <a:pt x="549272" y="982355"/>
                      <a:pt x="549845" y="988944"/>
                      <a:pt x="550014" y="995549"/>
                    </a:cubicBezTo>
                    <a:lnTo>
                      <a:pt x="580551" y="988344"/>
                    </a:lnTo>
                    <a:lnTo>
                      <a:pt x="625499" y="963296"/>
                    </a:lnTo>
                    <a:lnTo>
                      <a:pt x="594962" y="939965"/>
                    </a:lnTo>
                    <a:lnTo>
                      <a:pt x="580551" y="945283"/>
                    </a:lnTo>
                    <a:cubicBezTo>
                      <a:pt x="580551" y="945283"/>
                      <a:pt x="587756" y="952488"/>
                      <a:pt x="578835" y="952488"/>
                    </a:cubicBezTo>
                    <a:cubicBezTo>
                      <a:pt x="572125" y="952197"/>
                      <a:pt x="565486" y="950985"/>
                      <a:pt x="559106" y="948885"/>
                    </a:cubicBezTo>
                    <a:cubicBezTo>
                      <a:pt x="559106" y="948885"/>
                      <a:pt x="555504" y="948885"/>
                      <a:pt x="555504" y="941680"/>
                    </a:cubicBezTo>
                    <a:cubicBezTo>
                      <a:pt x="553680" y="932886"/>
                      <a:pt x="550619" y="924395"/>
                      <a:pt x="546411" y="916461"/>
                    </a:cubicBezTo>
                    <a:lnTo>
                      <a:pt x="546411" y="902222"/>
                    </a:lnTo>
                    <a:lnTo>
                      <a:pt x="524966" y="898619"/>
                    </a:lnTo>
                    <a:lnTo>
                      <a:pt x="524966" y="875116"/>
                    </a:lnTo>
                    <a:lnTo>
                      <a:pt x="560822" y="857960"/>
                    </a:lnTo>
                    <a:lnTo>
                      <a:pt x="580551" y="845264"/>
                    </a:lnTo>
                    <a:lnTo>
                      <a:pt x="614863" y="859675"/>
                    </a:lnTo>
                    <a:cubicBezTo>
                      <a:pt x="614863" y="859675"/>
                      <a:pt x="613147" y="874086"/>
                      <a:pt x="631160" y="877689"/>
                    </a:cubicBezTo>
                    <a:cubicBezTo>
                      <a:pt x="649174" y="881292"/>
                      <a:pt x="665472" y="883007"/>
                      <a:pt x="670619" y="884894"/>
                    </a:cubicBezTo>
                    <a:cubicBezTo>
                      <a:pt x="675633" y="886849"/>
                      <a:pt x="680457" y="889261"/>
                      <a:pt x="685030" y="892100"/>
                    </a:cubicBezTo>
                    <a:lnTo>
                      <a:pt x="668903" y="857788"/>
                    </a:lnTo>
                    <a:lnTo>
                      <a:pt x="650890" y="823477"/>
                    </a:lnTo>
                    <a:lnTo>
                      <a:pt x="658095" y="798258"/>
                    </a:lnTo>
                    <a:lnTo>
                      <a:pt x="631160" y="782131"/>
                    </a:lnTo>
                    <a:lnTo>
                      <a:pt x="605941" y="767721"/>
                    </a:lnTo>
                    <a:lnTo>
                      <a:pt x="605941" y="767721"/>
                    </a:lnTo>
                    <a:lnTo>
                      <a:pt x="650203" y="757255"/>
                    </a:lnTo>
                    <a:lnTo>
                      <a:pt x="677138" y="816615"/>
                    </a:lnTo>
                    <a:lnTo>
                      <a:pt x="728605" y="824678"/>
                    </a:lnTo>
                    <a:lnTo>
                      <a:pt x="752966" y="819188"/>
                    </a:lnTo>
                    <a:lnTo>
                      <a:pt x="747476" y="800316"/>
                    </a:lnTo>
                    <a:lnTo>
                      <a:pt x="696009" y="786935"/>
                    </a:lnTo>
                    <a:lnTo>
                      <a:pt x="671648" y="705960"/>
                    </a:lnTo>
                    <a:lnTo>
                      <a:pt x="647458" y="689833"/>
                    </a:lnTo>
                    <a:cubicBezTo>
                      <a:pt x="647458" y="689833"/>
                      <a:pt x="571973" y="684515"/>
                      <a:pt x="561680" y="681770"/>
                    </a:cubicBezTo>
                    <a:cubicBezTo>
                      <a:pt x="551386" y="679025"/>
                      <a:pt x="561680" y="662899"/>
                      <a:pt x="561680" y="662899"/>
                    </a:cubicBezTo>
                    <a:lnTo>
                      <a:pt x="505066" y="657580"/>
                    </a:lnTo>
                    <a:lnTo>
                      <a:pt x="472641" y="697897"/>
                    </a:lnTo>
                    <a:cubicBezTo>
                      <a:pt x="472641" y="697897"/>
                      <a:pt x="499748" y="700641"/>
                      <a:pt x="507810" y="700641"/>
                    </a:cubicBezTo>
                    <a:cubicBezTo>
                      <a:pt x="515873" y="700641"/>
                      <a:pt x="580551" y="734953"/>
                      <a:pt x="591359" y="738384"/>
                    </a:cubicBezTo>
                    <a:cubicBezTo>
                      <a:pt x="597192" y="739757"/>
                      <a:pt x="597535" y="749021"/>
                      <a:pt x="596506" y="757255"/>
                    </a:cubicBezTo>
                    <a:lnTo>
                      <a:pt x="548813" y="757255"/>
                    </a:lnTo>
                    <a:lnTo>
                      <a:pt x="531657" y="737526"/>
                    </a:lnTo>
                    <a:lnTo>
                      <a:pt x="521021" y="730321"/>
                    </a:lnTo>
                    <a:lnTo>
                      <a:pt x="511928" y="741129"/>
                    </a:lnTo>
                    <a:lnTo>
                      <a:pt x="497345" y="741129"/>
                    </a:lnTo>
                    <a:cubicBezTo>
                      <a:pt x="493854" y="735395"/>
                      <a:pt x="490870" y="729367"/>
                      <a:pt x="488425" y="723116"/>
                    </a:cubicBezTo>
                    <a:cubicBezTo>
                      <a:pt x="488425" y="723116"/>
                      <a:pt x="486709" y="719513"/>
                      <a:pt x="479503" y="719513"/>
                    </a:cubicBezTo>
                    <a:cubicBezTo>
                      <a:pt x="472298" y="719513"/>
                      <a:pt x="430953" y="723116"/>
                      <a:pt x="430953" y="723116"/>
                    </a:cubicBezTo>
                    <a:lnTo>
                      <a:pt x="405734" y="717797"/>
                    </a:lnTo>
                    <a:cubicBezTo>
                      <a:pt x="405734" y="717797"/>
                      <a:pt x="400416" y="708705"/>
                      <a:pt x="405734" y="706989"/>
                    </a:cubicBezTo>
                    <a:cubicBezTo>
                      <a:pt x="418268" y="698735"/>
                      <a:pt x="430298" y="689741"/>
                      <a:pt x="441761" y="680054"/>
                    </a:cubicBezTo>
                    <a:lnTo>
                      <a:pt x="456000" y="667359"/>
                    </a:lnTo>
                    <a:cubicBezTo>
                      <a:pt x="454766" y="656396"/>
                      <a:pt x="452409" y="645588"/>
                      <a:pt x="448966" y="635106"/>
                    </a:cubicBezTo>
                    <a:cubicBezTo>
                      <a:pt x="445364" y="629616"/>
                      <a:pt x="431810" y="622411"/>
                      <a:pt x="445364" y="611775"/>
                    </a:cubicBezTo>
                    <a:cubicBezTo>
                      <a:pt x="451389" y="606259"/>
                      <a:pt x="458005" y="601426"/>
                      <a:pt x="465093" y="597364"/>
                    </a:cubicBezTo>
                    <a:cubicBezTo>
                      <a:pt x="470735" y="596281"/>
                      <a:pt x="476574" y="597586"/>
                      <a:pt x="481219" y="600967"/>
                    </a:cubicBezTo>
                    <a:cubicBezTo>
                      <a:pt x="485245" y="606831"/>
                      <a:pt x="487724" y="613617"/>
                      <a:pt x="488425" y="620696"/>
                    </a:cubicBezTo>
                    <a:lnTo>
                      <a:pt x="486709" y="635106"/>
                    </a:lnTo>
                    <a:cubicBezTo>
                      <a:pt x="489585" y="636185"/>
                      <a:pt x="492754" y="636185"/>
                      <a:pt x="495630" y="635106"/>
                    </a:cubicBezTo>
                    <a:cubicBezTo>
                      <a:pt x="502815" y="630455"/>
                      <a:pt x="509435" y="624986"/>
                      <a:pt x="515359" y="618808"/>
                    </a:cubicBezTo>
                    <a:lnTo>
                      <a:pt x="502835" y="586556"/>
                    </a:lnTo>
                    <a:cubicBezTo>
                      <a:pt x="502835" y="586556"/>
                      <a:pt x="479503" y="575748"/>
                      <a:pt x="468524" y="572145"/>
                    </a:cubicBezTo>
                    <a:cubicBezTo>
                      <a:pt x="446327" y="556962"/>
                      <a:pt x="425283" y="540162"/>
                      <a:pt x="405562" y="521879"/>
                    </a:cubicBezTo>
                    <a:lnTo>
                      <a:pt x="360099" y="470240"/>
                    </a:lnTo>
                    <a:lnTo>
                      <a:pt x="365589" y="371422"/>
                    </a:lnTo>
                    <a:cubicBezTo>
                      <a:pt x="365589" y="371422"/>
                      <a:pt x="381716" y="342772"/>
                      <a:pt x="388921" y="342772"/>
                    </a:cubicBezTo>
                    <a:lnTo>
                      <a:pt x="396127" y="342772"/>
                    </a:lnTo>
                    <a:lnTo>
                      <a:pt x="405047" y="358898"/>
                    </a:lnTo>
                    <a:cubicBezTo>
                      <a:pt x="405047" y="358898"/>
                      <a:pt x="385318" y="375025"/>
                      <a:pt x="390637" y="380515"/>
                    </a:cubicBezTo>
                    <a:cubicBezTo>
                      <a:pt x="395955" y="386005"/>
                      <a:pt x="399729" y="389436"/>
                      <a:pt x="406935" y="389436"/>
                    </a:cubicBezTo>
                    <a:cubicBezTo>
                      <a:pt x="423399" y="393740"/>
                      <a:pt x="439560" y="399127"/>
                      <a:pt x="455314" y="405562"/>
                    </a:cubicBezTo>
                    <a:cubicBezTo>
                      <a:pt x="455314" y="405562"/>
                      <a:pt x="487738" y="454113"/>
                      <a:pt x="494943" y="456000"/>
                    </a:cubicBezTo>
                    <a:cubicBezTo>
                      <a:pt x="502149" y="457887"/>
                      <a:pt x="530799" y="459603"/>
                      <a:pt x="530799" y="459603"/>
                    </a:cubicBezTo>
                    <a:lnTo>
                      <a:pt x="547097" y="461318"/>
                    </a:lnTo>
                    <a:lnTo>
                      <a:pt x="538005" y="450511"/>
                    </a:lnTo>
                    <a:lnTo>
                      <a:pt x="509355" y="436099"/>
                    </a:lnTo>
                    <a:lnTo>
                      <a:pt x="498547" y="432497"/>
                    </a:lnTo>
                    <a:lnTo>
                      <a:pt x="481391" y="412768"/>
                    </a:lnTo>
                    <a:lnTo>
                      <a:pt x="484993" y="396641"/>
                    </a:lnTo>
                    <a:lnTo>
                      <a:pt x="497517" y="391151"/>
                    </a:lnTo>
                    <a:lnTo>
                      <a:pt x="526339" y="396641"/>
                    </a:lnTo>
                    <a:lnTo>
                      <a:pt x="546068" y="411052"/>
                    </a:lnTo>
                    <a:lnTo>
                      <a:pt x="569400" y="436099"/>
                    </a:lnTo>
                    <a:lnTo>
                      <a:pt x="580208" y="428894"/>
                    </a:lnTo>
                    <a:cubicBezTo>
                      <a:pt x="580208" y="428894"/>
                      <a:pt x="591016" y="428894"/>
                      <a:pt x="583811" y="416370"/>
                    </a:cubicBezTo>
                    <a:cubicBezTo>
                      <a:pt x="578991" y="406233"/>
                      <a:pt x="571597" y="397537"/>
                      <a:pt x="562366" y="391151"/>
                    </a:cubicBezTo>
                    <a:cubicBezTo>
                      <a:pt x="555160" y="387549"/>
                      <a:pt x="538863" y="376912"/>
                      <a:pt x="538863" y="376912"/>
                    </a:cubicBezTo>
                    <a:cubicBezTo>
                      <a:pt x="538863" y="376912"/>
                      <a:pt x="535260" y="364217"/>
                      <a:pt x="546068" y="364217"/>
                    </a:cubicBezTo>
                    <a:cubicBezTo>
                      <a:pt x="556903" y="362928"/>
                      <a:pt x="567880" y="363567"/>
                      <a:pt x="578492" y="366103"/>
                    </a:cubicBezTo>
                    <a:cubicBezTo>
                      <a:pt x="585698" y="369707"/>
                      <a:pt x="603540" y="380515"/>
                      <a:pt x="614348" y="387549"/>
                    </a:cubicBezTo>
                    <a:cubicBezTo>
                      <a:pt x="625156" y="394583"/>
                      <a:pt x="630646" y="401960"/>
                      <a:pt x="634249" y="396641"/>
                    </a:cubicBezTo>
                    <a:cubicBezTo>
                      <a:pt x="637053" y="390387"/>
                      <a:pt x="638848" y="383728"/>
                      <a:pt x="639567" y="376912"/>
                    </a:cubicBezTo>
                    <a:cubicBezTo>
                      <a:pt x="637870" y="372849"/>
                      <a:pt x="634676" y="369593"/>
                      <a:pt x="630646" y="367820"/>
                    </a:cubicBezTo>
                    <a:cubicBezTo>
                      <a:pt x="625743" y="365089"/>
                      <a:pt x="621428" y="361416"/>
                      <a:pt x="617951" y="357011"/>
                    </a:cubicBezTo>
                    <a:lnTo>
                      <a:pt x="580208" y="344488"/>
                    </a:lnTo>
                    <a:lnTo>
                      <a:pt x="549670" y="337282"/>
                    </a:lnTo>
                    <a:lnTo>
                      <a:pt x="526339" y="321156"/>
                    </a:lnTo>
                    <a:lnTo>
                      <a:pt x="515531" y="297824"/>
                    </a:lnTo>
                    <a:lnTo>
                      <a:pt x="511928" y="285129"/>
                    </a:lnTo>
                    <a:lnTo>
                      <a:pt x="563395" y="288731"/>
                    </a:lnTo>
                    <a:lnTo>
                      <a:pt x="595819" y="249273"/>
                    </a:lnTo>
                    <a:lnTo>
                      <a:pt x="631675" y="227657"/>
                    </a:lnTo>
                    <a:cubicBezTo>
                      <a:pt x="631675" y="227657"/>
                      <a:pt x="640596" y="240181"/>
                      <a:pt x="646086" y="240181"/>
                    </a:cubicBezTo>
                    <a:cubicBezTo>
                      <a:pt x="653359" y="239426"/>
                      <a:pt x="660578" y="238223"/>
                      <a:pt x="667703" y="236578"/>
                    </a:cubicBezTo>
                    <a:cubicBezTo>
                      <a:pt x="667702" y="236578"/>
                      <a:pt x="703558" y="202267"/>
                      <a:pt x="712650" y="202267"/>
                    </a:cubicBezTo>
                    <a:lnTo>
                      <a:pt x="863621" y="204154"/>
                    </a:lnTo>
                    <a:lnTo>
                      <a:pt x="863621" y="204154"/>
                    </a:lnTo>
                    <a:cubicBezTo>
                      <a:pt x="873228" y="172072"/>
                      <a:pt x="884894" y="135530"/>
                      <a:pt x="884894" y="135530"/>
                    </a:cubicBezTo>
                    <a:lnTo>
                      <a:pt x="879576" y="94185"/>
                    </a:lnTo>
                    <a:lnTo>
                      <a:pt x="910113" y="5815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2" name="Freihandform: Form 151">
                <a:extLst>
                  <a:ext uri="{FF2B5EF4-FFF2-40B4-BE49-F238E27FC236}">
                    <a16:creationId xmlns:a16="http://schemas.microsoft.com/office/drawing/2014/main" id="{FE094A9E-BF2A-4381-BDC5-BE43E83A8034}"/>
                  </a:ext>
                </a:extLst>
              </p:cNvPr>
              <p:cNvSpPr/>
              <p:nvPr/>
            </p:nvSpPr>
            <p:spPr>
              <a:xfrm>
                <a:off x="12812196" y="5978815"/>
                <a:ext cx="704187" cy="612336"/>
              </a:xfrm>
              <a:custGeom>
                <a:avLst/>
                <a:gdLst>
                  <a:gd name="connsiteX0" fmla="*/ 333336 w 394582"/>
                  <a:gd name="connsiteY0" fmla="*/ 51639 h 343115"/>
                  <a:gd name="connsiteX1" fmla="*/ 271576 w 394582"/>
                  <a:gd name="connsiteY1" fmla="*/ 25219 h 343115"/>
                  <a:gd name="connsiteX2" fmla="*/ 265914 w 394582"/>
                  <a:gd name="connsiteY2" fmla="*/ 12867 h 343115"/>
                  <a:gd name="connsiteX3" fmla="*/ 246357 w 394582"/>
                  <a:gd name="connsiteY3" fmla="*/ 24533 h 343115"/>
                  <a:gd name="connsiteX4" fmla="*/ 215819 w 394582"/>
                  <a:gd name="connsiteY4" fmla="*/ 24533 h 343115"/>
                  <a:gd name="connsiteX5" fmla="*/ 192488 w 394582"/>
                  <a:gd name="connsiteY5" fmla="*/ 13725 h 343115"/>
                  <a:gd name="connsiteX6" fmla="*/ 165553 w 394582"/>
                  <a:gd name="connsiteY6" fmla="*/ 24533 h 343115"/>
                  <a:gd name="connsiteX7" fmla="*/ 151142 w 394582"/>
                  <a:gd name="connsiteY7" fmla="*/ 60389 h 343115"/>
                  <a:gd name="connsiteX8" fmla="*/ 93670 w 394582"/>
                  <a:gd name="connsiteY8" fmla="*/ 85608 h 343115"/>
                  <a:gd name="connsiteX9" fmla="*/ 82862 w 394582"/>
                  <a:gd name="connsiteY9" fmla="*/ 119919 h 343115"/>
                  <a:gd name="connsiteX10" fmla="*/ 72054 w 394582"/>
                  <a:gd name="connsiteY10" fmla="*/ 148570 h 343115"/>
                  <a:gd name="connsiteX11" fmla="*/ 16298 w 394582"/>
                  <a:gd name="connsiteY11" fmla="*/ 157662 h 343115"/>
                  <a:gd name="connsiteX12" fmla="*/ 12867 w 394582"/>
                  <a:gd name="connsiteY12" fmla="*/ 189914 h 343115"/>
                  <a:gd name="connsiteX13" fmla="*/ 23503 w 394582"/>
                  <a:gd name="connsiteY13" fmla="*/ 225942 h 343115"/>
                  <a:gd name="connsiteX14" fmla="*/ 32596 w 394582"/>
                  <a:gd name="connsiteY14" fmla="*/ 272605 h 343115"/>
                  <a:gd name="connsiteX15" fmla="*/ 43404 w 394582"/>
                  <a:gd name="connsiteY15" fmla="*/ 306917 h 343115"/>
                  <a:gd name="connsiteX16" fmla="*/ 117002 w 394582"/>
                  <a:gd name="connsiteY16" fmla="*/ 347061 h 343115"/>
                  <a:gd name="connsiteX17" fmla="*/ 117002 w 394582"/>
                  <a:gd name="connsiteY17" fmla="*/ 347061 h 343115"/>
                  <a:gd name="connsiteX18" fmla="*/ 163837 w 394582"/>
                  <a:gd name="connsiteY18" fmla="*/ 329048 h 343115"/>
                  <a:gd name="connsiteX19" fmla="*/ 210501 w 394582"/>
                  <a:gd name="connsiteY19" fmla="*/ 325445 h 343115"/>
                  <a:gd name="connsiteX20" fmla="*/ 226628 w 394582"/>
                  <a:gd name="connsiteY20" fmla="*/ 287703 h 343115"/>
                  <a:gd name="connsiteX21" fmla="*/ 262655 w 394582"/>
                  <a:gd name="connsiteY21" fmla="*/ 253391 h 343115"/>
                  <a:gd name="connsiteX22" fmla="*/ 309318 w 394582"/>
                  <a:gd name="connsiteY22" fmla="*/ 256994 h 343115"/>
                  <a:gd name="connsiteX23" fmla="*/ 352551 w 394582"/>
                  <a:gd name="connsiteY23" fmla="*/ 233662 h 343115"/>
                  <a:gd name="connsiteX24" fmla="*/ 359585 w 394582"/>
                  <a:gd name="connsiteY24" fmla="*/ 212046 h 343115"/>
                  <a:gd name="connsiteX25" fmla="*/ 392867 w 394582"/>
                  <a:gd name="connsiteY25" fmla="*/ 189057 h 343115"/>
                  <a:gd name="connsiteX26" fmla="*/ 366447 w 394582"/>
                  <a:gd name="connsiteY26" fmla="*/ 72226 h 34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94582" h="343115">
                    <a:moveTo>
                      <a:pt x="333336" y="51639"/>
                    </a:moveTo>
                    <a:cubicBezTo>
                      <a:pt x="312240" y="44073"/>
                      <a:pt x="291617" y="35251"/>
                      <a:pt x="271576" y="25219"/>
                    </a:cubicBezTo>
                    <a:cubicBezTo>
                      <a:pt x="268487" y="21766"/>
                      <a:pt x="266513" y="17460"/>
                      <a:pt x="265914" y="12867"/>
                    </a:cubicBezTo>
                    <a:lnTo>
                      <a:pt x="246357" y="24533"/>
                    </a:lnTo>
                    <a:lnTo>
                      <a:pt x="215819" y="24533"/>
                    </a:lnTo>
                    <a:lnTo>
                      <a:pt x="192488" y="13725"/>
                    </a:lnTo>
                    <a:lnTo>
                      <a:pt x="165553" y="24533"/>
                    </a:lnTo>
                    <a:lnTo>
                      <a:pt x="151142" y="60389"/>
                    </a:lnTo>
                    <a:lnTo>
                      <a:pt x="93670" y="85608"/>
                    </a:lnTo>
                    <a:lnTo>
                      <a:pt x="82862" y="119919"/>
                    </a:lnTo>
                    <a:lnTo>
                      <a:pt x="72054" y="148570"/>
                    </a:lnTo>
                    <a:lnTo>
                      <a:pt x="16298" y="157662"/>
                    </a:lnTo>
                    <a:lnTo>
                      <a:pt x="12867" y="189914"/>
                    </a:lnTo>
                    <a:lnTo>
                      <a:pt x="23503" y="225942"/>
                    </a:lnTo>
                    <a:lnTo>
                      <a:pt x="32596" y="272605"/>
                    </a:lnTo>
                    <a:cubicBezTo>
                      <a:pt x="34395" y="284535"/>
                      <a:pt x="38041" y="296110"/>
                      <a:pt x="43404" y="306917"/>
                    </a:cubicBezTo>
                    <a:cubicBezTo>
                      <a:pt x="46835" y="310520"/>
                      <a:pt x="88524" y="332308"/>
                      <a:pt x="117002" y="347061"/>
                    </a:cubicBezTo>
                    <a:lnTo>
                      <a:pt x="117002" y="347061"/>
                    </a:lnTo>
                    <a:lnTo>
                      <a:pt x="163837" y="329048"/>
                    </a:lnTo>
                    <a:cubicBezTo>
                      <a:pt x="163837" y="329048"/>
                      <a:pt x="203296" y="327332"/>
                      <a:pt x="210501" y="325445"/>
                    </a:cubicBezTo>
                    <a:cubicBezTo>
                      <a:pt x="217707" y="323558"/>
                      <a:pt x="226628" y="287703"/>
                      <a:pt x="226628" y="287703"/>
                    </a:cubicBezTo>
                    <a:lnTo>
                      <a:pt x="262655" y="253391"/>
                    </a:lnTo>
                    <a:lnTo>
                      <a:pt x="309318" y="256994"/>
                    </a:lnTo>
                    <a:lnTo>
                      <a:pt x="352551" y="233662"/>
                    </a:lnTo>
                    <a:lnTo>
                      <a:pt x="359585" y="212046"/>
                    </a:lnTo>
                    <a:lnTo>
                      <a:pt x="392867" y="189057"/>
                    </a:lnTo>
                    <a:lnTo>
                      <a:pt x="366447" y="722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3" name="Freihandform: Form 152">
                <a:extLst>
                  <a:ext uri="{FF2B5EF4-FFF2-40B4-BE49-F238E27FC236}">
                    <a16:creationId xmlns:a16="http://schemas.microsoft.com/office/drawing/2014/main" id="{70F9B7E7-7018-43C6-85E1-19C83DC40020}"/>
                  </a:ext>
                </a:extLst>
              </p:cNvPr>
              <p:cNvSpPr/>
              <p:nvPr/>
            </p:nvSpPr>
            <p:spPr>
              <a:xfrm>
                <a:off x="13490665" y="6270287"/>
                <a:ext cx="122467" cy="61234"/>
              </a:xfrm>
              <a:custGeom>
                <a:avLst/>
                <a:gdLst>
                  <a:gd name="connsiteX0" fmla="*/ 12867 w 68623"/>
                  <a:gd name="connsiteY0" fmla="*/ 25048 h 34311"/>
                  <a:gd name="connsiteX1" fmla="*/ 68623 w 68623"/>
                  <a:gd name="connsiteY1" fmla="*/ 12867 h 34311"/>
                  <a:gd name="connsiteX2" fmla="*/ 68623 w 68623"/>
                  <a:gd name="connsiteY2" fmla="*/ 12867 h 34311"/>
                  <a:gd name="connsiteX3" fmla="*/ 12867 w 68623"/>
                  <a:gd name="connsiteY3" fmla="*/ 25048 h 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623" h="34311">
                    <a:moveTo>
                      <a:pt x="12867" y="25048"/>
                    </a:moveTo>
                    <a:lnTo>
                      <a:pt x="68623" y="12867"/>
                    </a:lnTo>
                    <a:lnTo>
                      <a:pt x="68623" y="12867"/>
                    </a:lnTo>
                    <a:lnTo>
                      <a:pt x="12867" y="2504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4" name="Freihandform: Form 153">
                <a:extLst>
                  <a:ext uri="{FF2B5EF4-FFF2-40B4-BE49-F238E27FC236}">
                    <a16:creationId xmlns:a16="http://schemas.microsoft.com/office/drawing/2014/main" id="{08219228-E962-488E-BDE5-2C924FD522FE}"/>
                  </a:ext>
                </a:extLst>
              </p:cNvPr>
              <p:cNvSpPr/>
              <p:nvPr/>
            </p:nvSpPr>
            <p:spPr>
              <a:xfrm>
                <a:off x="12882919" y="709418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239 w 17155"/>
                  <a:gd name="connsiteY1" fmla="*/ 14068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239" y="140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5" name="Freihandform: Form 154">
                <a:extLst>
                  <a:ext uri="{FF2B5EF4-FFF2-40B4-BE49-F238E27FC236}">
                    <a16:creationId xmlns:a16="http://schemas.microsoft.com/office/drawing/2014/main" id="{13838A51-800C-4F19-8BA5-43E50C416880}"/>
                  </a:ext>
                </a:extLst>
              </p:cNvPr>
              <p:cNvSpPr/>
              <p:nvPr/>
            </p:nvSpPr>
            <p:spPr>
              <a:xfrm>
                <a:off x="12877410" y="708867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6" name="Freihandform: Form 155">
                <a:extLst>
                  <a:ext uri="{FF2B5EF4-FFF2-40B4-BE49-F238E27FC236}">
                    <a16:creationId xmlns:a16="http://schemas.microsoft.com/office/drawing/2014/main" id="{22381339-38B3-48E3-AF65-22027891B8E8}"/>
                  </a:ext>
                </a:extLst>
              </p:cNvPr>
              <p:cNvSpPr/>
              <p:nvPr/>
            </p:nvSpPr>
            <p:spPr>
              <a:xfrm>
                <a:off x="12869449" y="708163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925 w 17155"/>
                  <a:gd name="connsiteY1" fmla="*/ 14754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925" y="147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7" name="Freihandform: Form 156">
                <a:extLst>
                  <a:ext uri="{FF2B5EF4-FFF2-40B4-BE49-F238E27FC236}">
                    <a16:creationId xmlns:a16="http://schemas.microsoft.com/office/drawing/2014/main" id="{98ABEDC6-BCFE-4590-9C85-3F6CE687B5F5}"/>
                  </a:ext>
                </a:extLst>
              </p:cNvPr>
              <p:cNvSpPr/>
              <p:nvPr/>
            </p:nvSpPr>
            <p:spPr>
              <a:xfrm>
                <a:off x="12889349" y="710000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068 w 17155"/>
                  <a:gd name="connsiteY1" fmla="*/ 1389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068" y="138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8" name="Freihandform: Form 157">
                <a:extLst>
                  <a:ext uri="{FF2B5EF4-FFF2-40B4-BE49-F238E27FC236}">
                    <a16:creationId xmlns:a16="http://schemas.microsoft.com/office/drawing/2014/main" id="{9EAB6ED3-0D59-4C0B-A02A-2F3C599AB1E4}"/>
                  </a:ext>
                </a:extLst>
              </p:cNvPr>
              <p:cNvSpPr/>
              <p:nvPr/>
            </p:nvSpPr>
            <p:spPr>
              <a:xfrm>
                <a:off x="12473573" y="5988919"/>
                <a:ext cx="551103" cy="1102206"/>
              </a:xfrm>
              <a:custGeom>
                <a:avLst/>
                <a:gdLst>
                  <a:gd name="connsiteX0" fmla="*/ 216163 w 308803"/>
                  <a:gd name="connsiteY0" fmla="*/ 606971 h 617607"/>
                  <a:gd name="connsiteX1" fmla="*/ 258194 w 308803"/>
                  <a:gd name="connsiteY1" fmla="*/ 511928 h 617607"/>
                  <a:gd name="connsiteX2" fmla="*/ 287016 w 308803"/>
                  <a:gd name="connsiteY2" fmla="*/ 497517 h 617607"/>
                  <a:gd name="connsiteX3" fmla="*/ 294221 w 308803"/>
                  <a:gd name="connsiteY3" fmla="*/ 466980 h 617607"/>
                  <a:gd name="connsiteX4" fmla="*/ 308632 w 308803"/>
                  <a:gd name="connsiteY4" fmla="*/ 396985 h 617607"/>
                  <a:gd name="connsiteX5" fmla="*/ 306059 w 308803"/>
                  <a:gd name="connsiteY5" fmla="*/ 341057 h 617607"/>
                  <a:gd name="connsiteX6" fmla="*/ 232460 w 308803"/>
                  <a:gd name="connsiteY6" fmla="*/ 300912 h 617607"/>
                  <a:gd name="connsiteX7" fmla="*/ 221652 w 308803"/>
                  <a:gd name="connsiteY7" fmla="*/ 266601 h 617607"/>
                  <a:gd name="connsiteX8" fmla="*/ 212560 w 308803"/>
                  <a:gd name="connsiteY8" fmla="*/ 219937 h 617607"/>
                  <a:gd name="connsiteX9" fmla="*/ 201923 w 308803"/>
                  <a:gd name="connsiteY9" fmla="*/ 183910 h 617607"/>
                  <a:gd name="connsiteX10" fmla="*/ 205355 w 308803"/>
                  <a:gd name="connsiteY10" fmla="*/ 151657 h 617607"/>
                  <a:gd name="connsiteX11" fmla="*/ 205355 w 308803"/>
                  <a:gd name="connsiteY11" fmla="*/ 117345 h 617607"/>
                  <a:gd name="connsiteX12" fmla="*/ 193174 w 308803"/>
                  <a:gd name="connsiteY12" fmla="*/ 86293 h 617607"/>
                  <a:gd name="connsiteX13" fmla="*/ 140677 w 308803"/>
                  <a:gd name="connsiteY13" fmla="*/ 54041 h 617607"/>
                  <a:gd name="connsiteX14" fmla="*/ 116488 w 308803"/>
                  <a:gd name="connsiteY14" fmla="*/ 19729 h 617607"/>
                  <a:gd name="connsiteX15" fmla="*/ 74628 w 308803"/>
                  <a:gd name="connsiteY15" fmla="*/ 34483 h 617607"/>
                  <a:gd name="connsiteX16" fmla="*/ 55756 w 308803"/>
                  <a:gd name="connsiteY16" fmla="*/ 29165 h 617607"/>
                  <a:gd name="connsiteX17" fmla="*/ 46320 w 308803"/>
                  <a:gd name="connsiteY17" fmla="*/ 12867 h 617607"/>
                  <a:gd name="connsiteX18" fmla="*/ 35513 w 308803"/>
                  <a:gd name="connsiteY18" fmla="*/ 56100 h 617607"/>
                  <a:gd name="connsiteX19" fmla="*/ 15268 w 308803"/>
                  <a:gd name="connsiteY19" fmla="*/ 83034 h 617607"/>
                  <a:gd name="connsiteX20" fmla="*/ 16641 w 308803"/>
                  <a:gd name="connsiteY20" fmla="*/ 109969 h 617607"/>
                  <a:gd name="connsiteX21" fmla="*/ 12867 w 308803"/>
                  <a:gd name="connsiteY21" fmla="*/ 161436 h 617607"/>
                  <a:gd name="connsiteX22" fmla="*/ 37742 w 308803"/>
                  <a:gd name="connsiteY22" fmla="*/ 172587 h 617607"/>
                  <a:gd name="connsiteX23" fmla="*/ 62961 w 308803"/>
                  <a:gd name="connsiteY23" fmla="*/ 206899 h 617607"/>
                  <a:gd name="connsiteX24" fmla="*/ 55756 w 308803"/>
                  <a:gd name="connsiteY24" fmla="*/ 230230 h 617607"/>
                  <a:gd name="connsiteX25" fmla="*/ 55756 w 308803"/>
                  <a:gd name="connsiteY25" fmla="*/ 257165 h 617607"/>
                  <a:gd name="connsiteX26" fmla="*/ 61074 w 308803"/>
                  <a:gd name="connsiteY26" fmla="*/ 271576 h 617607"/>
                  <a:gd name="connsiteX27" fmla="*/ 68280 w 308803"/>
                  <a:gd name="connsiteY27" fmla="*/ 278781 h 617607"/>
                  <a:gd name="connsiteX28" fmla="*/ 75485 w 308803"/>
                  <a:gd name="connsiteY28" fmla="*/ 304000 h 617607"/>
                  <a:gd name="connsiteX29" fmla="*/ 62961 w 308803"/>
                  <a:gd name="connsiteY29" fmla="*/ 334537 h 617607"/>
                  <a:gd name="connsiteX30" fmla="*/ 62961 w 308803"/>
                  <a:gd name="connsiteY30" fmla="*/ 348948 h 617607"/>
                  <a:gd name="connsiteX31" fmla="*/ 68280 w 308803"/>
                  <a:gd name="connsiteY31" fmla="*/ 366104 h 617607"/>
                  <a:gd name="connsiteX32" fmla="*/ 68280 w 308803"/>
                  <a:gd name="connsiteY32" fmla="*/ 375197 h 617607"/>
                  <a:gd name="connsiteX33" fmla="*/ 48551 w 308803"/>
                  <a:gd name="connsiteY33" fmla="*/ 412939 h 617607"/>
                  <a:gd name="connsiteX34" fmla="*/ 59359 w 308803"/>
                  <a:gd name="connsiteY34" fmla="*/ 432668 h 617607"/>
                  <a:gd name="connsiteX35" fmla="*/ 73770 w 308803"/>
                  <a:gd name="connsiteY35" fmla="*/ 441589 h 617607"/>
                  <a:gd name="connsiteX36" fmla="*/ 80975 w 308803"/>
                  <a:gd name="connsiteY36" fmla="*/ 457887 h 617607"/>
                  <a:gd name="connsiteX37" fmla="*/ 68280 w 308803"/>
                  <a:gd name="connsiteY37" fmla="*/ 463206 h 617607"/>
                  <a:gd name="connsiteX38" fmla="*/ 61074 w 308803"/>
                  <a:gd name="connsiteY38" fmla="*/ 470411 h 617607"/>
                  <a:gd name="connsiteX39" fmla="*/ 80975 w 308803"/>
                  <a:gd name="connsiteY39" fmla="*/ 490140 h 617607"/>
                  <a:gd name="connsiteX40" fmla="*/ 100704 w 308803"/>
                  <a:gd name="connsiteY40" fmla="*/ 492027 h 617607"/>
                  <a:gd name="connsiteX41" fmla="*/ 143765 w 308803"/>
                  <a:gd name="connsiteY41" fmla="*/ 504551 h 617607"/>
                  <a:gd name="connsiteX42" fmla="*/ 156461 w 308803"/>
                  <a:gd name="connsiteY42" fmla="*/ 518962 h 617607"/>
                  <a:gd name="connsiteX43" fmla="*/ 188713 w 308803"/>
                  <a:gd name="connsiteY43" fmla="*/ 572831 h 617607"/>
                  <a:gd name="connsiteX44" fmla="*/ 194203 w 308803"/>
                  <a:gd name="connsiteY44" fmla="*/ 588958 h 617607"/>
                  <a:gd name="connsiteX45" fmla="*/ 204840 w 308803"/>
                  <a:gd name="connsiteY45" fmla="*/ 588958 h 617607"/>
                  <a:gd name="connsiteX46" fmla="*/ 217192 w 308803"/>
                  <a:gd name="connsiteY46" fmla="*/ 609888 h 61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</a:cxnLst>
                <a:rect l="l" t="t" r="r" b="b"/>
                <a:pathLst>
                  <a:path w="308803" h="617607">
                    <a:moveTo>
                      <a:pt x="216163" y="606971"/>
                    </a:moveTo>
                    <a:lnTo>
                      <a:pt x="258194" y="511928"/>
                    </a:lnTo>
                    <a:lnTo>
                      <a:pt x="287016" y="497517"/>
                    </a:lnTo>
                    <a:lnTo>
                      <a:pt x="294221" y="466980"/>
                    </a:lnTo>
                    <a:lnTo>
                      <a:pt x="308632" y="396985"/>
                    </a:lnTo>
                    <a:lnTo>
                      <a:pt x="306059" y="341057"/>
                    </a:lnTo>
                    <a:cubicBezTo>
                      <a:pt x="277580" y="326303"/>
                      <a:pt x="235892" y="304515"/>
                      <a:pt x="232460" y="300912"/>
                    </a:cubicBezTo>
                    <a:cubicBezTo>
                      <a:pt x="227098" y="290106"/>
                      <a:pt x="223451" y="278530"/>
                      <a:pt x="221652" y="266601"/>
                    </a:cubicBezTo>
                    <a:lnTo>
                      <a:pt x="212560" y="219937"/>
                    </a:lnTo>
                    <a:lnTo>
                      <a:pt x="201923" y="183910"/>
                    </a:lnTo>
                    <a:lnTo>
                      <a:pt x="205355" y="151657"/>
                    </a:lnTo>
                    <a:lnTo>
                      <a:pt x="205355" y="117345"/>
                    </a:lnTo>
                    <a:lnTo>
                      <a:pt x="193174" y="86293"/>
                    </a:lnTo>
                    <a:lnTo>
                      <a:pt x="140677" y="54041"/>
                    </a:lnTo>
                    <a:lnTo>
                      <a:pt x="116488" y="19729"/>
                    </a:lnTo>
                    <a:lnTo>
                      <a:pt x="74628" y="34483"/>
                    </a:lnTo>
                    <a:lnTo>
                      <a:pt x="55756" y="29165"/>
                    </a:lnTo>
                    <a:lnTo>
                      <a:pt x="46320" y="12867"/>
                    </a:lnTo>
                    <a:lnTo>
                      <a:pt x="35513" y="56100"/>
                    </a:lnTo>
                    <a:lnTo>
                      <a:pt x="15268" y="83034"/>
                    </a:lnTo>
                    <a:lnTo>
                      <a:pt x="16641" y="109969"/>
                    </a:lnTo>
                    <a:lnTo>
                      <a:pt x="12867" y="161436"/>
                    </a:lnTo>
                    <a:cubicBezTo>
                      <a:pt x="24190" y="166239"/>
                      <a:pt x="37742" y="172587"/>
                      <a:pt x="37742" y="172587"/>
                    </a:cubicBezTo>
                    <a:cubicBezTo>
                      <a:pt x="46835" y="176190"/>
                      <a:pt x="62961" y="206899"/>
                      <a:pt x="62961" y="206899"/>
                    </a:cubicBezTo>
                    <a:cubicBezTo>
                      <a:pt x="59227" y="214200"/>
                      <a:pt x="56789" y="222095"/>
                      <a:pt x="55756" y="230230"/>
                    </a:cubicBezTo>
                    <a:lnTo>
                      <a:pt x="55756" y="257165"/>
                    </a:lnTo>
                    <a:lnTo>
                      <a:pt x="61074" y="271576"/>
                    </a:lnTo>
                    <a:lnTo>
                      <a:pt x="68280" y="278781"/>
                    </a:lnTo>
                    <a:lnTo>
                      <a:pt x="75485" y="304000"/>
                    </a:lnTo>
                    <a:lnTo>
                      <a:pt x="62961" y="334537"/>
                    </a:lnTo>
                    <a:lnTo>
                      <a:pt x="62961" y="348948"/>
                    </a:lnTo>
                    <a:lnTo>
                      <a:pt x="68280" y="366104"/>
                    </a:lnTo>
                    <a:lnTo>
                      <a:pt x="68280" y="375197"/>
                    </a:lnTo>
                    <a:lnTo>
                      <a:pt x="48551" y="412939"/>
                    </a:lnTo>
                    <a:cubicBezTo>
                      <a:pt x="48551" y="412939"/>
                      <a:pt x="54041" y="430095"/>
                      <a:pt x="59359" y="432668"/>
                    </a:cubicBezTo>
                    <a:cubicBezTo>
                      <a:pt x="64481" y="435093"/>
                      <a:pt x="69315" y="438086"/>
                      <a:pt x="73770" y="441589"/>
                    </a:cubicBezTo>
                    <a:cubicBezTo>
                      <a:pt x="73770" y="441589"/>
                      <a:pt x="93499" y="452398"/>
                      <a:pt x="80975" y="457887"/>
                    </a:cubicBezTo>
                    <a:cubicBezTo>
                      <a:pt x="68451" y="463377"/>
                      <a:pt x="75485" y="456001"/>
                      <a:pt x="68280" y="463206"/>
                    </a:cubicBezTo>
                    <a:cubicBezTo>
                      <a:pt x="61074" y="470411"/>
                      <a:pt x="55756" y="461490"/>
                      <a:pt x="61074" y="470411"/>
                    </a:cubicBezTo>
                    <a:cubicBezTo>
                      <a:pt x="66736" y="477901"/>
                      <a:pt x="73437" y="484545"/>
                      <a:pt x="80975" y="490140"/>
                    </a:cubicBezTo>
                    <a:lnTo>
                      <a:pt x="100704" y="492027"/>
                    </a:lnTo>
                    <a:lnTo>
                      <a:pt x="143765" y="504551"/>
                    </a:lnTo>
                    <a:lnTo>
                      <a:pt x="156461" y="518962"/>
                    </a:lnTo>
                    <a:lnTo>
                      <a:pt x="188713" y="572831"/>
                    </a:lnTo>
                    <a:lnTo>
                      <a:pt x="194203" y="588958"/>
                    </a:lnTo>
                    <a:lnTo>
                      <a:pt x="204840" y="588958"/>
                    </a:lnTo>
                    <a:cubicBezTo>
                      <a:pt x="208486" y="596202"/>
                      <a:pt x="212613" y="603194"/>
                      <a:pt x="217192" y="60988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59" name="Freihandform: Form 158">
                <a:extLst>
                  <a:ext uri="{FF2B5EF4-FFF2-40B4-BE49-F238E27FC236}">
                    <a16:creationId xmlns:a16="http://schemas.microsoft.com/office/drawing/2014/main" id="{51BBF648-13B1-4D88-8E79-31CF17D0DFA1}"/>
                  </a:ext>
                </a:extLst>
              </p:cNvPr>
              <p:cNvSpPr/>
              <p:nvPr/>
            </p:nvSpPr>
            <p:spPr>
              <a:xfrm>
                <a:off x="12895167" y="710551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5440 w 17155"/>
                  <a:gd name="connsiteY1" fmla="*/ 1509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5440" y="1509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0" name="Freihandform: Form 159">
                <a:extLst>
                  <a:ext uri="{FF2B5EF4-FFF2-40B4-BE49-F238E27FC236}">
                    <a16:creationId xmlns:a16="http://schemas.microsoft.com/office/drawing/2014/main" id="{517D169B-0A1A-4127-AA74-CA193308DCFD}"/>
                  </a:ext>
                </a:extLst>
              </p:cNvPr>
              <p:cNvSpPr/>
              <p:nvPr/>
            </p:nvSpPr>
            <p:spPr>
              <a:xfrm>
                <a:off x="12840058" y="7053771"/>
                <a:ext cx="30617" cy="30617"/>
              </a:xfrm>
              <a:custGeom>
                <a:avLst/>
                <a:gdLst>
                  <a:gd name="connsiteX0" fmla="*/ 14925 w 17155"/>
                  <a:gd name="connsiteY0" fmla="*/ 15269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925" y="15269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1" name="Freihandform: Form 160">
                <a:extLst>
                  <a:ext uri="{FF2B5EF4-FFF2-40B4-BE49-F238E27FC236}">
                    <a16:creationId xmlns:a16="http://schemas.microsoft.com/office/drawing/2014/main" id="{AE7B5660-AF8E-44AA-97CE-F89D0C88834A}"/>
                  </a:ext>
                </a:extLst>
              </p:cNvPr>
              <p:cNvSpPr/>
              <p:nvPr/>
            </p:nvSpPr>
            <p:spPr>
              <a:xfrm>
                <a:off x="12911088" y="711990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2" name="Freihandform: Form 161">
                <a:extLst>
                  <a:ext uri="{FF2B5EF4-FFF2-40B4-BE49-F238E27FC236}">
                    <a16:creationId xmlns:a16="http://schemas.microsoft.com/office/drawing/2014/main" id="{02655D28-3E10-4062-9C35-AACFB25CD75E}"/>
                  </a:ext>
                </a:extLst>
              </p:cNvPr>
              <p:cNvSpPr/>
              <p:nvPr/>
            </p:nvSpPr>
            <p:spPr>
              <a:xfrm>
                <a:off x="12864857" y="7077348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3724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3724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3" name="Freihandform: Form 162">
                <a:extLst>
                  <a:ext uri="{FF2B5EF4-FFF2-40B4-BE49-F238E27FC236}">
                    <a16:creationId xmlns:a16="http://schemas.microsoft.com/office/drawing/2014/main" id="{05034604-AE08-40FE-AB8A-964534A29EE9}"/>
                  </a:ext>
                </a:extLst>
              </p:cNvPr>
              <p:cNvSpPr/>
              <p:nvPr/>
            </p:nvSpPr>
            <p:spPr>
              <a:xfrm>
                <a:off x="12859651" y="707275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3725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3725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4" name="Freihandform: Form 163">
                <a:extLst>
                  <a:ext uri="{FF2B5EF4-FFF2-40B4-BE49-F238E27FC236}">
                    <a16:creationId xmlns:a16="http://schemas.microsoft.com/office/drawing/2014/main" id="{4EF35E9D-CA0F-4A72-8E3B-B99026C7E103}"/>
                  </a:ext>
                </a:extLst>
              </p:cNvPr>
              <p:cNvSpPr/>
              <p:nvPr/>
            </p:nvSpPr>
            <p:spPr>
              <a:xfrm>
                <a:off x="12845567" y="7059282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5" name="Freihandform: Form 164">
                <a:extLst>
                  <a:ext uri="{FF2B5EF4-FFF2-40B4-BE49-F238E27FC236}">
                    <a16:creationId xmlns:a16="http://schemas.microsoft.com/office/drawing/2014/main" id="{3EA43840-D6BA-42D4-87F4-7373103B9D34}"/>
                  </a:ext>
                </a:extLst>
              </p:cNvPr>
              <p:cNvSpPr/>
              <p:nvPr/>
            </p:nvSpPr>
            <p:spPr>
              <a:xfrm>
                <a:off x="12915680" y="7124191"/>
                <a:ext cx="30617" cy="30617"/>
              </a:xfrm>
              <a:custGeom>
                <a:avLst/>
                <a:gdLst>
                  <a:gd name="connsiteX0" fmla="*/ 15783 w 17155"/>
                  <a:gd name="connsiteY0" fmla="*/ 15440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5783" y="15440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6" name="Freihandform: Form 165">
                <a:extLst>
                  <a:ext uri="{FF2B5EF4-FFF2-40B4-BE49-F238E27FC236}">
                    <a16:creationId xmlns:a16="http://schemas.microsoft.com/office/drawing/2014/main" id="{62E583AD-1339-4AC5-8BE9-34E13490F218}"/>
                  </a:ext>
                </a:extLst>
              </p:cNvPr>
              <p:cNvSpPr/>
              <p:nvPr/>
            </p:nvSpPr>
            <p:spPr>
              <a:xfrm>
                <a:off x="12931294" y="713827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7" name="Freihandform: Form 166">
                <a:extLst>
                  <a:ext uri="{FF2B5EF4-FFF2-40B4-BE49-F238E27FC236}">
                    <a16:creationId xmlns:a16="http://schemas.microsoft.com/office/drawing/2014/main" id="{24622900-1B13-41A3-BDF2-E062D03B08C0}"/>
                  </a:ext>
                </a:extLst>
              </p:cNvPr>
              <p:cNvSpPr/>
              <p:nvPr/>
            </p:nvSpPr>
            <p:spPr>
              <a:xfrm>
                <a:off x="12855364" y="7068468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3724 w 17155"/>
                  <a:gd name="connsiteY1" fmla="*/ 13724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3724" y="13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8" name="Freihandform: Form 167">
                <a:extLst>
                  <a:ext uri="{FF2B5EF4-FFF2-40B4-BE49-F238E27FC236}">
                    <a16:creationId xmlns:a16="http://schemas.microsoft.com/office/drawing/2014/main" id="{A70CF1C3-FF79-446F-AAAB-95EC63E6F8B7}"/>
                  </a:ext>
                </a:extLst>
              </p:cNvPr>
              <p:cNvSpPr/>
              <p:nvPr/>
            </p:nvSpPr>
            <p:spPr>
              <a:xfrm>
                <a:off x="12848017" y="706173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69" name="Freihandform: Form 168">
                <a:extLst>
                  <a:ext uri="{FF2B5EF4-FFF2-40B4-BE49-F238E27FC236}">
                    <a16:creationId xmlns:a16="http://schemas.microsoft.com/office/drawing/2014/main" id="{2E76FEAF-5660-4B91-A32A-45C6226AA7D0}"/>
                  </a:ext>
                </a:extLst>
              </p:cNvPr>
              <p:cNvSpPr/>
              <p:nvPr/>
            </p:nvSpPr>
            <p:spPr>
              <a:xfrm>
                <a:off x="12851078" y="706479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0" name="Freihandform: Form 169">
                <a:extLst>
                  <a:ext uri="{FF2B5EF4-FFF2-40B4-BE49-F238E27FC236}">
                    <a16:creationId xmlns:a16="http://schemas.microsoft.com/office/drawing/2014/main" id="{3601684F-E7D5-4FD1-A857-D7AA054A5CFC}"/>
                  </a:ext>
                </a:extLst>
              </p:cNvPr>
              <p:cNvSpPr/>
              <p:nvPr/>
            </p:nvSpPr>
            <p:spPr>
              <a:xfrm>
                <a:off x="13588943" y="5356681"/>
                <a:ext cx="30617" cy="30617"/>
              </a:xfrm>
              <a:custGeom>
                <a:avLst/>
                <a:gdLst>
                  <a:gd name="connsiteX0" fmla="*/ 18014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8014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1" name="Freihandform: Form 170">
                <a:extLst>
                  <a:ext uri="{FF2B5EF4-FFF2-40B4-BE49-F238E27FC236}">
                    <a16:creationId xmlns:a16="http://schemas.microsoft.com/office/drawing/2014/main" id="{9E302368-59F8-4328-9284-59D0FBEDBBF0}"/>
                  </a:ext>
                </a:extLst>
              </p:cNvPr>
              <p:cNvSpPr/>
              <p:nvPr/>
            </p:nvSpPr>
            <p:spPr>
              <a:xfrm>
                <a:off x="13568430" y="5359437"/>
                <a:ext cx="30617" cy="30617"/>
              </a:xfrm>
              <a:custGeom>
                <a:avLst/>
                <a:gdLst>
                  <a:gd name="connsiteX0" fmla="*/ 1732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732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2" name="Freihandform: Form 171">
                <a:extLst>
                  <a:ext uri="{FF2B5EF4-FFF2-40B4-BE49-F238E27FC236}">
                    <a16:creationId xmlns:a16="http://schemas.microsoft.com/office/drawing/2014/main" id="{9B1712FB-12C1-4577-B25A-0D128104D2D0}"/>
                  </a:ext>
                </a:extLst>
              </p:cNvPr>
              <p:cNvSpPr/>
              <p:nvPr/>
            </p:nvSpPr>
            <p:spPr>
              <a:xfrm>
                <a:off x="13578535" y="5358213"/>
                <a:ext cx="30617" cy="30617"/>
              </a:xfrm>
              <a:custGeom>
                <a:avLst/>
                <a:gdLst>
                  <a:gd name="connsiteX0" fmla="*/ 17670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7670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3" name="Freihandform: Form 172">
                <a:extLst>
                  <a:ext uri="{FF2B5EF4-FFF2-40B4-BE49-F238E27FC236}">
                    <a16:creationId xmlns:a16="http://schemas.microsoft.com/office/drawing/2014/main" id="{A5E12FE9-69FB-4334-8FC0-6265AC35BCF3}"/>
                  </a:ext>
                </a:extLst>
              </p:cNvPr>
              <p:cNvSpPr/>
              <p:nvPr/>
            </p:nvSpPr>
            <p:spPr>
              <a:xfrm>
                <a:off x="13528629" y="5365255"/>
                <a:ext cx="30617" cy="30617"/>
              </a:xfrm>
              <a:custGeom>
                <a:avLst/>
                <a:gdLst>
                  <a:gd name="connsiteX0" fmla="*/ 16126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6126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4" name="Freihandform: Form 173">
                <a:extLst>
                  <a:ext uri="{FF2B5EF4-FFF2-40B4-BE49-F238E27FC236}">
                    <a16:creationId xmlns:a16="http://schemas.microsoft.com/office/drawing/2014/main" id="{E077F784-E82B-444A-AC25-DCD46D48142C}"/>
                  </a:ext>
                </a:extLst>
              </p:cNvPr>
              <p:cNvSpPr/>
              <p:nvPr/>
            </p:nvSpPr>
            <p:spPr>
              <a:xfrm>
                <a:off x="13558021" y="5360663"/>
                <a:ext cx="30617" cy="30617"/>
              </a:xfrm>
              <a:custGeom>
                <a:avLst/>
                <a:gdLst>
                  <a:gd name="connsiteX0" fmla="*/ 17156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7156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5" name="Freihandform: Form 174">
                <a:extLst>
                  <a:ext uri="{FF2B5EF4-FFF2-40B4-BE49-F238E27FC236}">
                    <a16:creationId xmlns:a16="http://schemas.microsoft.com/office/drawing/2014/main" id="{4372A16B-B578-4BD5-818C-38EB42E890C0}"/>
                  </a:ext>
                </a:extLst>
              </p:cNvPr>
              <p:cNvSpPr/>
              <p:nvPr/>
            </p:nvSpPr>
            <p:spPr>
              <a:xfrm>
                <a:off x="13538425" y="5363111"/>
                <a:ext cx="30617" cy="30617"/>
              </a:xfrm>
              <a:custGeom>
                <a:avLst/>
                <a:gdLst>
                  <a:gd name="connsiteX0" fmla="*/ 16469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6469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6" name="Freihandform: Form 175">
                <a:extLst>
                  <a:ext uri="{FF2B5EF4-FFF2-40B4-BE49-F238E27FC236}">
                    <a16:creationId xmlns:a16="http://schemas.microsoft.com/office/drawing/2014/main" id="{FCF69174-2BA4-4F94-AA71-C349B3ABD054}"/>
                  </a:ext>
                </a:extLst>
              </p:cNvPr>
              <p:cNvSpPr/>
              <p:nvPr/>
            </p:nvSpPr>
            <p:spPr>
              <a:xfrm>
                <a:off x="13599353" y="5355457"/>
                <a:ext cx="30617" cy="30617"/>
              </a:xfrm>
              <a:custGeom>
                <a:avLst/>
                <a:gdLst>
                  <a:gd name="connsiteX0" fmla="*/ 1835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835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7" name="Freihandform: Form 176">
                <a:extLst>
                  <a:ext uri="{FF2B5EF4-FFF2-40B4-BE49-F238E27FC236}">
                    <a16:creationId xmlns:a16="http://schemas.microsoft.com/office/drawing/2014/main" id="{9000B60D-4290-4804-AA37-42112379FCF6}"/>
                  </a:ext>
                </a:extLst>
              </p:cNvPr>
              <p:cNvSpPr/>
              <p:nvPr/>
            </p:nvSpPr>
            <p:spPr>
              <a:xfrm>
                <a:off x="13548223" y="5361887"/>
                <a:ext cx="30617" cy="30617"/>
              </a:xfrm>
              <a:custGeom>
                <a:avLst/>
                <a:gdLst>
                  <a:gd name="connsiteX0" fmla="*/ 16812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6812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8" name="Freihandform: Form 177">
                <a:extLst>
                  <a:ext uri="{FF2B5EF4-FFF2-40B4-BE49-F238E27FC236}">
                    <a16:creationId xmlns:a16="http://schemas.microsoft.com/office/drawing/2014/main" id="{C3630F07-EE56-4E8E-8415-A162BCD1B921}"/>
                  </a:ext>
                </a:extLst>
              </p:cNvPr>
              <p:cNvSpPr/>
              <p:nvPr/>
            </p:nvSpPr>
            <p:spPr>
              <a:xfrm>
                <a:off x="13501380" y="5367398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79" name="Freihandform: Form 178">
                <a:extLst>
                  <a:ext uri="{FF2B5EF4-FFF2-40B4-BE49-F238E27FC236}">
                    <a16:creationId xmlns:a16="http://schemas.microsoft.com/office/drawing/2014/main" id="{6FCD30CC-3CA6-4A1C-9ABB-3C3797144BDE}"/>
                  </a:ext>
                </a:extLst>
              </p:cNvPr>
              <p:cNvSpPr/>
              <p:nvPr/>
            </p:nvSpPr>
            <p:spPr>
              <a:xfrm>
                <a:off x="13478417" y="5368929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0" name="Freihandform: Form 179">
                <a:extLst>
                  <a:ext uri="{FF2B5EF4-FFF2-40B4-BE49-F238E27FC236}">
                    <a16:creationId xmlns:a16="http://schemas.microsoft.com/office/drawing/2014/main" id="{B01FB056-66F3-479D-AE35-FFD8695E266C}"/>
                  </a:ext>
                </a:extLst>
              </p:cNvPr>
              <p:cNvSpPr/>
              <p:nvPr/>
            </p:nvSpPr>
            <p:spPr>
              <a:xfrm>
                <a:off x="13471987" y="536923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1" name="Freihandform: Form 180">
                <a:extLst>
                  <a:ext uri="{FF2B5EF4-FFF2-40B4-BE49-F238E27FC236}">
                    <a16:creationId xmlns:a16="http://schemas.microsoft.com/office/drawing/2014/main" id="{F762BF56-AC8B-434E-9C88-80441F568C3B}"/>
                  </a:ext>
                </a:extLst>
              </p:cNvPr>
              <p:cNvSpPr/>
              <p:nvPr/>
            </p:nvSpPr>
            <p:spPr>
              <a:xfrm>
                <a:off x="13519137" y="536525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6126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6126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2" name="Freihandform: Form 181">
                <a:extLst>
                  <a:ext uri="{FF2B5EF4-FFF2-40B4-BE49-F238E27FC236}">
                    <a16:creationId xmlns:a16="http://schemas.microsoft.com/office/drawing/2014/main" id="{F47AF554-FF26-45C9-8421-6E4F971D51BB}"/>
                  </a:ext>
                </a:extLst>
              </p:cNvPr>
              <p:cNvSpPr/>
              <p:nvPr/>
            </p:nvSpPr>
            <p:spPr>
              <a:xfrm>
                <a:off x="13510258" y="536678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5612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5612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3" name="Freihandform: Form 182">
                <a:extLst>
                  <a:ext uri="{FF2B5EF4-FFF2-40B4-BE49-F238E27FC236}">
                    <a16:creationId xmlns:a16="http://schemas.microsoft.com/office/drawing/2014/main" id="{3603EF00-95A8-491E-A4E4-545A005A90BC}"/>
                  </a:ext>
                </a:extLst>
              </p:cNvPr>
              <p:cNvSpPr/>
              <p:nvPr/>
            </p:nvSpPr>
            <p:spPr>
              <a:xfrm>
                <a:off x="13486683" y="5368622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4" name="Freihandform: Form 183">
                <a:extLst>
                  <a:ext uri="{FF2B5EF4-FFF2-40B4-BE49-F238E27FC236}">
                    <a16:creationId xmlns:a16="http://schemas.microsoft.com/office/drawing/2014/main" id="{C9EC5646-5CD8-43C5-9C01-E62A0FA8DB6C}"/>
                  </a:ext>
                </a:extLst>
              </p:cNvPr>
              <p:cNvSpPr/>
              <p:nvPr/>
            </p:nvSpPr>
            <p:spPr>
              <a:xfrm>
                <a:off x="13493420" y="5368010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5" name="Freihandform: Form 184">
                <a:extLst>
                  <a:ext uri="{FF2B5EF4-FFF2-40B4-BE49-F238E27FC236}">
                    <a16:creationId xmlns:a16="http://schemas.microsoft.com/office/drawing/2014/main" id="{E068E55A-0819-458C-9C48-50EDF27BCF9C}"/>
                  </a:ext>
                </a:extLst>
              </p:cNvPr>
              <p:cNvSpPr/>
              <p:nvPr/>
            </p:nvSpPr>
            <p:spPr>
              <a:xfrm>
                <a:off x="12162201" y="4707912"/>
                <a:ext cx="1255289" cy="1408373"/>
              </a:xfrm>
              <a:custGeom>
                <a:avLst/>
                <a:gdLst>
                  <a:gd name="connsiteX0" fmla="*/ 366276 w 703386"/>
                  <a:gd name="connsiteY0" fmla="*/ 572145 h 789165"/>
                  <a:gd name="connsiteX1" fmla="*/ 432326 w 703386"/>
                  <a:gd name="connsiteY1" fmla="*/ 646258 h 789165"/>
                  <a:gd name="connsiteX2" fmla="*/ 514502 w 703386"/>
                  <a:gd name="connsiteY2" fmla="*/ 682628 h 789165"/>
                  <a:gd name="connsiteX3" fmla="*/ 518619 w 703386"/>
                  <a:gd name="connsiteY3" fmla="*/ 699784 h 789165"/>
                  <a:gd name="connsiteX4" fmla="*/ 494258 w 703386"/>
                  <a:gd name="connsiteY4" fmla="*/ 755197 h 789165"/>
                  <a:gd name="connsiteX5" fmla="*/ 492542 w 703386"/>
                  <a:gd name="connsiteY5" fmla="*/ 782131 h 789165"/>
                  <a:gd name="connsiteX6" fmla="*/ 515359 w 703386"/>
                  <a:gd name="connsiteY6" fmla="*/ 772181 h 789165"/>
                  <a:gd name="connsiteX7" fmla="*/ 529770 w 703386"/>
                  <a:gd name="connsiteY7" fmla="*/ 736326 h 789165"/>
                  <a:gd name="connsiteX8" fmla="*/ 556705 w 703386"/>
                  <a:gd name="connsiteY8" fmla="*/ 725518 h 789165"/>
                  <a:gd name="connsiteX9" fmla="*/ 580036 w 703386"/>
                  <a:gd name="connsiteY9" fmla="*/ 736326 h 789165"/>
                  <a:gd name="connsiteX10" fmla="*/ 610574 w 703386"/>
                  <a:gd name="connsiteY10" fmla="*/ 736326 h 789165"/>
                  <a:gd name="connsiteX11" fmla="*/ 630131 w 703386"/>
                  <a:gd name="connsiteY11" fmla="*/ 724659 h 789165"/>
                  <a:gd name="connsiteX12" fmla="*/ 624813 w 703386"/>
                  <a:gd name="connsiteY12" fmla="*/ 684172 h 789165"/>
                  <a:gd name="connsiteX13" fmla="*/ 635793 w 703386"/>
                  <a:gd name="connsiteY13" fmla="*/ 628931 h 789165"/>
                  <a:gd name="connsiteX14" fmla="*/ 699784 w 703386"/>
                  <a:gd name="connsiteY14" fmla="*/ 529770 h 789165"/>
                  <a:gd name="connsiteX15" fmla="*/ 646944 w 703386"/>
                  <a:gd name="connsiteY15" fmla="*/ 509869 h 789165"/>
                  <a:gd name="connsiteX16" fmla="*/ 604913 w 703386"/>
                  <a:gd name="connsiteY16" fmla="*/ 470240 h 789165"/>
                  <a:gd name="connsiteX17" fmla="*/ 589472 w 703386"/>
                  <a:gd name="connsiteY17" fmla="*/ 443820 h 789165"/>
                  <a:gd name="connsiteX18" fmla="*/ 574204 w 703386"/>
                  <a:gd name="connsiteY18" fmla="*/ 417400 h 789165"/>
                  <a:gd name="connsiteX19" fmla="*/ 582953 w 703386"/>
                  <a:gd name="connsiteY19" fmla="*/ 390808 h 789165"/>
                  <a:gd name="connsiteX20" fmla="*/ 590502 w 703386"/>
                  <a:gd name="connsiteY20" fmla="*/ 320641 h 789165"/>
                  <a:gd name="connsiteX21" fmla="*/ 592732 w 703386"/>
                  <a:gd name="connsiteY21" fmla="*/ 323729 h 789165"/>
                  <a:gd name="connsiteX22" fmla="*/ 568371 w 703386"/>
                  <a:gd name="connsiteY22" fmla="*/ 289418 h 789165"/>
                  <a:gd name="connsiteX23" fmla="*/ 579179 w 703386"/>
                  <a:gd name="connsiteY23" fmla="*/ 273291 h 789165"/>
                  <a:gd name="connsiteX24" fmla="*/ 589987 w 703386"/>
                  <a:gd name="connsiteY24" fmla="*/ 259739 h 789165"/>
                  <a:gd name="connsiteX25" fmla="*/ 581924 w 703386"/>
                  <a:gd name="connsiteY25" fmla="*/ 246357 h 789165"/>
                  <a:gd name="connsiteX26" fmla="*/ 552244 w 703386"/>
                  <a:gd name="connsiteY26" fmla="*/ 248930 h 789165"/>
                  <a:gd name="connsiteX27" fmla="*/ 514502 w 703386"/>
                  <a:gd name="connsiteY27" fmla="*/ 284099 h 789165"/>
                  <a:gd name="connsiteX28" fmla="*/ 487567 w 703386"/>
                  <a:gd name="connsiteY28" fmla="*/ 284099 h 789165"/>
                  <a:gd name="connsiteX29" fmla="*/ 414827 w 703386"/>
                  <a:gd name="connsiteY29" fmla="*/ 251675 h 789165"/>
                  <a:gd name="connsiteX30" fmla="*/ 404019 w 703386"/>
                  <a:gd name="connsiteY30" fmla="*/ 195061 h 789165"/>
                  <a:gd name="connsiteX31" fmla="*/ 363531 w 703386"/>
                  <a:gd name="connsiteY31" fmla="*/ 152000 h 789165"/>
                  <a:gd name="connsiteX32" fmla="*/ 312063 w 703386"/>
                  <a:gd name="connsiteY32" fmla="*/ 130384 h 789165"/>
                  <a:gd name="connsiteX33" fmla="*/ 295937 w 703386"/>
                  <a:gd name="connsiteY33" fmla="*/ 78917 h 789165"/>
                  <a:gd name="connsiteX34" fmla="*/ 261625 w 703386"/>
                  <a:gd name="connsiteY34" fmla="*/ 68108 h 789165"/>
                  <a:gd name="connsiteX35" fmla="*/ 210158 w 703386"/>
                  <a:gd name="connsiteY35" fmla="*/ 25047 h 789165"/>
                  <a:gd name="connsiteX36" fmla="*/ 99675 w 703386"/>
                  <a:gd name="connsiteY36" fmla="*/ 12867 h 789165"/>
                  <a:gd name="connsiteX37" fmla="*/ 84921 w 703386"/>
                  <a:gd name="connsiteY37" fmla="*/ 35855 h 789165"/>
                  <a:gd name="connsiteX38" fmla="*/ 47178 w 703386"/>
                  <a:gd name="connsiteY38" fmla="*/ 48036 h 789165"/>
                  <a:gd name="connsiteX39" fmla="*/ 12867 w 703386"/>
                  <a:gd name="connsiteY39" fmla="*/ 95214 h 789165"/>
                  <a:gd name="connsiteX40" fmla="*/ 34483 w 703386"/>
                  <a:gd name="connsiteY40" fmla="*/ 174646 h 789165"/>
                  <a:gd name="connsiteX41" fmla="*/ 50610 w 703386"/>
                  <a:gd name="connsiteY41" fmla="*/ 186827 h 789165"/>
                  <a:gd name="connsiteX42" fmla="*/ 89725 w 703386"/>
                  <a:gd name="connsiteY42" fmla="*/ 207070 h 789165"/>
                  <a:gd name="connsiteX43" fmla="*/ 89725 w 703386"/>
                  <a:gd name="connsiteY43" fmla="*/ 216506 h 789165"/>
                  <a:gd name="connsiteX44" fmla="*/ 69481 w 703386"/>
                  <a:gd name="connsiteY44" fmla="*/ 227314 h 789165"/>
                  <a:gd name="connsiteX45" fmla="*/ 74971 w 703386"/>
                  <a:gd name="connsiteY45" fmla="*/ 261625 h 789165"/>
                  <a:gd name="connsiteX46" fmla="*/ 97788 w 703386"/>
                  <a:gd name="connsiteY46" fmla="*/ 292677 h 789165"/>
                  <a:gd name="connsiteX47" fmla="*/ 97788 w 703386"/>
                  <a:gd name="connsiteY47" fmla="*/ 312921 h 789165"/>
                  <a:gd name="connsiteX48" fmla="*/ 85608 w 703386"/>
                  <a:gd name="connsiteY48" fmla="*/ 330077 h 789165"/>
                  <a:gd name="connsiteX49" fmla="*/ 72226 w 703386"/>
                  <a:gd name="connsiteY49" fmla="*/ 370393 h 789165"/>
                  <a:gd name="connsiteX50" fmla="*/ 93842 w 703386"/>
                  <a:gd name="connsiteY50" fmla="*/ 378628 h 789165"/>
                  <a:gd name="connsiteX51" fmla="*/ 132786 w 703386"/>
                  <a:gd name="connsiteY51" fmla="*/ 414998 h 789165"/>
                  <a:gd name="connsiteX52" fmla="*/ 135531 w 703386"/>
                  <a:gd name="connsiteY52" fmla="*/ 444678 h 789165"/>
                  <a:gd name="connsiteX53" fmla="*/ 130212 w 703386"/>
                  <a:gd name="connsiteY53" fmla="*/ 455314 h 789165"/>
                  <a:gd name="connsiteX54" fmla="*/ 123350 w 703386"/>
                  <a:gd name="connsiteY54" fmla="*/ 456686 h 789165"/>
                  <a:gd name="connsiteX55" fmla="*/ 107224 w 703386"/>
                  <a:gd name="connsiteY55" fmla="*/ 451368 h 789165"/>
                  <a:gd name="connsiteX56" fmla="*/ 90068 w 703386"/>
                  <a:gd name="connsiteY56" fmla="*/ 452741 h 789165"/>
                  <a:gd name="connsiteX57" fmla="*/ 99504 w 703386"/>
                  <a:gd name="connsiteY57" fmla="*/ 483621 h 789165"/>
                  <a:gd name="connsiteX58" fmla="*/ 108939 w 703386"/>
                  <a:gd name="connsiteY58" fmla="*/ 514673 h 789165"/>
                  <a:gd name="connsiteX59" fmla="*/ 94186 w 703386"/>
                  <a:gd name="connsiteY59" fmla="*/ 524108 h 789165"/>
                  <a:gd name="connsiteX60" fmla="*/ 94186 w 703386"/>
                  <a:gd name="connsiteY60" fmla="*/ 539034 h 789165"/>
                  <a:gd name="connsiteX61" fmla="*/ 239666 w 703386"/>
                  <a:gd name="connsiteY61" fmla="*/ 649518 h 789165"/>
                  <a:gd name="connsiteX62" fmla="*/ 320641 w 703386"/>
                  <a:gd name="connsiteY62" fmla="*/ 661698 h 789165"/>
                  <a:gd name="connsiteX63" fmla="*/ 348948 w 703386"/>
                  <a:gd name="connsiteY63" fmla="*/ 623955 h 789165"/>
                  <a:gd name="connsiteX64" fmla="*/ 332651 w 703386"/>
                  <a:gd name="connsiteY64" fmla="*/ 606799 h 789165"/>
                  <a:gd name="connsiteX65" fmla="*/ 346204 w 703386"/>
                  <a:gd name="connsiteY65" fmla="*/ 590673 h 78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703386" h="789165">
                    <a:moveTo>
                      <a:pt x="366276" y="572145"/>
                    </a:moveTo>
                    <a:lnTo>
                      <a:pt x="432326" y="646258"/>
                    </a:lnTo>
                    <a:lnTo>
                      <a:pt x="514502" y="682628"/>
                    </a:lnTo>
                    <a:lnTo>
                      <a:pt x="518619" y="699784"/>
                    </a:lnTo>
                    <a:lnTo>
                      <a:pt x="494258" y="755197"/>
                    </a:lnTo>
                    <a:lnTo>
                      <a:pt x="492542" y="782131"/>
                    </a:lnTo>
                    <a:lnTo>
                      <a:pt x="515359" y="772181"/>
                    </a:lnTo>
                    <a:lnTo>
                      <a:pt x="529770" y="736326"/>
                    </a:lnTo>
                    <a:lnTo>
                      <a:pt x="556705" y="725518"/>
                    </a:lnTo>
                    <a:lnTo>
                      <a:pt x="580036" y="736326"/>
                    </a:lnTo>
                    <a:lnTo>
                      <a:pt x="610574" y="736326"/>
                    </a:lnTo>
                    <a:lnTo>
                      <a:pt x="630131" y="724659"/>
                    </a:lnTo>
                    <a:cubicBezTo>
                      <a:pt x="627269" y="711329"/>
                      <a:pt x="625491" y="697789"/>
                      <a:pt x="624813" y="684172"/>
                    </a:cubicBezTo>
                    <a:lnTo>
                      <a:pt x="635793" y="628931"/>
                    </a:lnTo>
                    <a:lnTo>
                      <a:pt x="699784" y="529770"/>
                    </a:lnTo>
                    <a:lnTo>
                      <a:pt x="646944" y="509869"/>
                    </a:lnTo>
                    <a:cubicBezTo>
                      <a:pt x="646944" y="509869"/>
                      <a:pt x="607143" y="478989"/>
                      <a:pt x="604913" y="470240"/>
                    </a:cubicBezTo>
                    <a:cubicBezTo>
                      <a:pt x="600981" y="460777"/>
                      <a:pt x="595788" y="451890"/>
                      <a:pt x="589472" y="443820"/>
                    </a:cubicBezTo>
                    <a:lnTo>
                      <a:pt x="574204" y="417400"/>
                    </a:lnTo>
                    <a:lnTo>
                      <a:pt x="582953" y="390808"/>
                    </a:lnTo>
                    <a:lnTo>
                      <a:pt x="590502" y="320641"/>
                    </a:lnTo>
                    <a:lnTo>
                      <a:pt x="592732" y="323729"/>
                    </a:lnTo>
                    <a:lnTo>
                      <a:pt x="568371" y="289418"/>
                    </a:lnTo>
                    <a:lnTo>
                      <a:pt x="579179" y="273291"/>
                    </a:lnTo>
                    <a:lnTo>
                      <a:pt x="589987" y="259739"/>
                    </a:lnTo>
                    <a:lnTo>
                      <a:pt x="581924" y="246357"/>
                    </a:lnTo>
                    <a:lnTo>
                      <a:pt x="552244" y="248930"/>
                    </a:lnTo>
                    <a:lnTo>
                      <a:pt x="514502" y="284099"/>
                    </a:lnTo>
                    <a:lnTo>
                      <a:pt x="487567" y="284099"/>
                    </a:lnTo>
                    <a:cubicBezTo>
                      <a:pt x="487567" y="284099"/>
                      <a:pt x="425463" y="256994"/>
                      <a:pt x="414827" y="251675"/>
                    </a:cubicBezTo>
                    <a:cubicBezTo>
                      <a:pt x="404190" y="246357"/>
                      <a:pt x="404019" y="195061"/>
                      <a:pt x="404019" y="195061"/>
                    </a:cubicBezTo>
                    <a:lnTo>
                      <a:pt x="363531" y="152000"/>
                    </a:lnTo>
                    <a:lnTo>
                      <a:pt x="312063" y="130384"/>
                    </a:lnTo>
                    <a:lnTo>
                      <a:pt x="295937" y="78917"/>
                    </a:lnTo>
                    <a:lnTo>
                      <a:pt x="261625" y="68108"/>
                    </a:lnTo>
                    <a:lnTo>
                      <a:pt x="210158" y="25047"/>
                    </a:lnTo>
                    <a:lnTo>
                      <a:pt x="99675" y="12867"/>
                    </a:lnTo>
                    <a:lnTo>
                      <a:pt x="84921" y="35855"/>
                    </a:lnTo>
                    <a:lnTo>
                      <a:pt x="47178" y="48036"/>
                    </a:lnTo>
                    <a:lnTo>
                      <a:pt x="12867" y="95214"/>
                    </a:lnTo>
                    <a:cubicBezTo>
                      <a:pt x="12867" y="95214"/>
                      <a:pt x="31738" y="166582"/>
                      <a:pt x="34483" y="174646"/>
                    </a:cubicBezTo>
                    <a:cubicBezTo>
                      <a:pt x="37228" y="182709"/>
                      <a:pt x="50610" y="186827"/>
                      <a:pt x="50610" y="186827"/>
                    </a:cubicBezTo>
                    <a:cubicBezTo>
                      <a:pt x="64045" y="192778"/>
                      <a:pt x="77108" y="199538"/>
                      <a:pt x="89725" y="207070"/>
                    </a:cubicBezTo>
                    <a:cubicBezTo>
                      <a:pt x="93842" y="211016"/>
                      <a:pt x="89725" y="212388"/>
                      <a:pt x="89725" y="216506"/>
                    </a:cubicBezTo>
                    <a:cubicBezTo>
                      <a:pt x="89725" y="220623"/>
                      <a:pt x="74971" y="223197"/>
                      <a:pt x="69481" y="227314"/>
                    </a:cubicBezTo>
                    <a:cubicBezTo>
                      <a:pt x="63991" y="231431"/>
                      <a:pt x="74971" y="261625"/>
                      <a:pt x="74971" y="261625"/>
                    </a:cubicBezTo>
                    <a:cubicBezTo>
                      <a:pt x="83436" y="271316"/>
                      <a:pt x="91068" y="281704"/>
                      <a:pt x="97788" y="292677"/>
                    </a:cubicBezTo>
                    <a:cubicBezTo>
                      <a:pt x="98502" y="299407"/>
                      <a:pt x="98502" y="306192"/>
                      <a:pt x="97788" y="312921"/>
                    </a:cubicBezTo>
                    <a:lnTo>
                      <a:pt x="85608" y="330077"/>
                    </a:lnTo>
                    <a:lnTo>
                      <a:pt x="72226" y="370393"/>
                    </a:lnTo>
                    <a:lnTo>
                      <a:pt x="93842" y="378628"/>
                    </a:lnTo>
                    <a:lnTo>
                      <a:pt x="132786" y="414998"/>
                    </a:lnTo>
                    <a:lnTo>
                      <a:pt x="135531" y="444678"/>
                    </a:lnTo>
                    <a:lnTo>
                      <a:pt x="130212" y="455314"/>
                    </a:lnTo>
                    <a:lnTo>
                      <a:pt x="123350" y="456686"/>
                    </a:lnTo>
                    <a:lnTo>
                      <a:pt x="107224" y="451368"/>
                    </a:lnTo>
                    <a:lnTo>
                      <a:pt x="90068" y="452741"/>
                    </a:lnTo>
                    <a:lnTo>
                      <a:pt x="99504" y="483621"/>
                    </a:lnTo>
                    <a:lnTo>
                      <a:pt x="108939" y="514673"/>
                    </a:lnTo>
                    <a:lnTo>
                      <a:pt x="94186" y="524108"/>
                    </a:lnTo>
                    <a:lnTo>
                      <a:pt x="94186" y="539034"/>
                    </a:lnTo>
                    <a:lnTo>
                      <a:pt x="239666" y="649518"/>
                    </a:lnTo>
                    <a:lnTo>
                      <a:pt x="320641" y="661698"/>
                    </a:lnTo>
                    <a:lnTo>
                      <a:pt x="348948" y="623955"/>
                    </a:lnTo>
                    <a:lnTo>
                      <a:pt x="332651" y="606799"/>
                    </a:lnTo>
                    <a:lnTo>
                      <a:pt x="346204" y="59067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6" name="Freihandform: Form 185">
                <a:extLst>
                  <a:ext uri="{FF2B5EF4-FFF2-40B4-BE49-F238E27FC236}">
                    <a16:creationId xmlns:a16="http://schemas.microsoft.com/office/drawing/2014/main" id="{4D45FB2E-A1E9-44AD-8DB6-967E7936CF94}"/>
                  </a:ext>
                </a:extLst>
              </p:cNvPr>
              <p:cNvSpPr/>
              <p:nvPr/>
            </p:nvSpPr>
            <p:spPr>
              <a:xfrm>
                <a:off x="13270530" y="599657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7" name="Freihandform: Form 186">
                <a:extLst>
                  <a:ext uri="{FF2B5EF4-FFF2-40B4-BE49-F238E27FC236}">
                    <a16:creationId xmlns:a16="http://schemas.microsoft.com/office/drawing/2014/main" id="{CB092EC5-7520-4FA7-8A8E-CB3215FB5D89}"/>
                  </a:ext>
                </a:extLst>
              </p:cNvPr>
              <p:cNvSpPr/>
              <p:nvPr/>
            </p:nvSpPr>
            <p:spPr>
              <a:xfrm>
                <a:off x="13265631" y="598585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8" name="Freihandform: Form 187">
                <a:extLst>
                  <a:ext uri="{FF2B5EF4-FFF2-40B4-BE49-F238E27FC236}">
                    <a16:creationId xmlns:a16="http://schemas.microsoft.com/office/drawing/2014/main" id="{63E07CE8-280B-4DEE-9617-E81630FEC238}"/>
                  </a:ext>
                </a:extLst>
              </p:cNvPr>
              <p:cNvSpPr/>
              <p:nvPr/>
            </p:nvSpPr>
            <p:spPr>
              <a:xfrm>
                <a:off x="13268080" y="599167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89" name="Freihandform: Form 188">
                <a:extLst>
                  <a:ext uri="{FF2B5EF4-FFF2-40B4-BE49-F238E27FC236}">
                    <a16:creationId xmlns:a16="http://schemas.microsoft.com/office/drawing/2014/main" id="{E44C12D0-93B4-4713-871C-E871576B9F87}"/>
                  </a:ext>
                </a:extLst>
              </p:cNvPr>
              <p:cNvSpPr/>
              <p:nvPr/>
            </p:nvSpPr>
            <p:spPr>
              <a:xfrm>
                <a:off x="12812196" y="629447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411 w 17155"/>
                  <a:gd name="connsiteY1" fmla="*/ 17842 h 17155"/>
                  <a:gd name="connsiteX2" fmla="*/ 14411 w 17155"/>
                  <a:gd name="connsiteY2" fmla="*/ 17842 h 17155"/>
                  <a:gd name="connsiteX3" fmla="*/ 12867 w 17155"/>
                  <a:gd name="connsiteY3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411" y="17842"/>
                    </a:lnTo>
                    <a:lnTo>
                      <a:pt x="14411" y="17842"/>
                    </a:ln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0" name="Freihandform: Form 189">
                <a:extLst>
                  <a:ext uri="{FF2B5EF4-FFF2-40B4-BE49-F238E27FC236}">
                    <a16:creationId xmlns:a16="http://schemas.microsoft.com/office/drawing/2014/main" id="{8D984E58-FB2A-4431-A9F2-6199F50ED3A0}"/>
                  </a:ext>
                </a:extLst>
              </p:cNvPr>
              <p:cNvSpPr/>
              <p:nvPr/>
            </p:nvSpPr>
            <p:spPr>
              <a:xfrm>
                <a:off x="12624514" y="5705714"/>
                <a:ext cx="459251" cy="551103"/>
              </a:xfrm>
              <a:custGeom>
                <a:avLst/>
                <a:gdLst>
                  <a:gd name="connsiteX0" fmla="*/ 235205 w 257336"/>
                  <a:gd name="connsiteY0" fmla="*/ 196262 h 308803"/>
                  <a:gd name="connsiteX1" fmla="*/ 259567 w 257336"/>
                  <a:gd name="connsiteY1" fmla="*/ 141020 h 308803"/>
                  <a:gd name="connsiteX2" fmla="*/ 255450 w 257336"/>
                  <a:gd name="connsiteY2" fmla="*/ 123521 h 308803"/>
                  <a:gd name="connsiteX3" fmla="*/ 173273 w 257336"/>
                  <a:gd name="connsiteY3" fmla="*/ 87151 h 308803"/>
                  <a:gd name="connsiteX4" fmla="*/ 107224 w 257336"/>
                  <a:gd name="connsiteY4" fmla="*/ 12867 h 308803"/>
                  <a:gd name="connsiteX5" fmla="*/ 86980 w 257336"/>
                  <a:gd name="connsiteY5" fmla="*/ 30537 h 308803"/>
                  <a:gd name="connsiteX6" fmla="*/ 73598 w 257336"/>
                  <a:gd name="connsiteY6" fmla="*/ 46663 h 308803"/>
                  <a:gd name="connsiteX7" fmla="*/ 89725 w 257336"/>
                  <a:gd name="connsiteY7" fmla="*/ 64162 h 308803"/>
                  <a:gd name="connsiteX8" fmla="*/ 61418 w 257336"/>
                  <a:gd name="connsiteY8" fmla="*/ 101905 h 308803"/>
                  <a:gd name="connsiteX9" fmla="*/ 54727 w 257336"/>
                  <a:gd name="connsiteY9" fmla="*/ 120776 h 308803"/>
                  <a:gd name="connsiteX10" fmla="*/ 43919 w 257336"/>
                  <a:gd name="connsiteY10" fmla="*/ 135702 h 308803"/>
                  <a:gd name="connsiteX11" fmla="*/ 22303 w 257336"/>
                  <a:gd name="connsiteY11" fmla="*/ 143765 h 308803"/>
                  <a:gd name="connsiteX12" fmla="*/ 12867 w 257336"/>
                  <a:gd name="connsiteY12" fmla="*/ 147711 h 308803"/>
                  <a:gd name="connsiteX13" fmla="*/ 17499 w 257336"/>
                  <a:gd name="connsiteY13" fmla="*/ 182880 h 308803"/>
                  <a:gd name="connsiteX14" fmla="*/ 33111 w 257336"/>
                  <a:gd name="connsiteY14" fmla="*/ 177391 h 308803"/>
                  <a:gd name="connsiteX15" fmla="*/ 57300 w 257336"/>
                  <a:gd name="connsiteY15" fmla="*/ 212388 h 308803"/>
                  <a:gd name="connsiteX16" fmla="*/ 109969 w 257336"/>
                  <a:gd name="connsiteY16" fmla="*/ 244813 h 308803"/>
                  <a:gd name="connsiteX17" fmla="*/ 121978 w 257336"/>
                  <a:gd name="connsiteY17" fmla="*/ 275865 h 308803"/>
                  <a:gd name="connsiteX18" fmla="*/ 121634 w 257336"/>
                  <a:gd name="connsiteY18" fmla="*/ 310348 h 308803"/>
                  <a:gd name="connsiteX19" fmla="*/ 177391 w 257336"/>
                  <a:gd name="connsiteY19" fmla="*/ 301426 h 308803"/>
                  <a:gd name="connsiteX20" fmla="*/ 188027 w 257336"/>
                  <a:gd name="connsiteY20" fmla="*/ 272605 h 308803"/>
                  <a:gd name="connsiteX21" fmla="*/ 198835 w 257336"/>
                  <a:gd name="connsiteY21" fmla="*/ 238465 h 308803"/>
                  <a:gd name="connsiteX22" fmla="*/ 256479 w 257336"/>
                  <a:gd name="connsiteY22" fmla="*/ 213417 h 308803"/>
                  <a:gd name="connsiteX23" fmla="*/ 233490 w 257336"/>
                  <a:gd name="connsiteY23" fmla="*/ 223368 h 308803"/>
                  <a:gd name="connsiteX24" fmla="*/ 235205 w 257336"/>
                  <a:gd name="connsiteY24" fmla="*/ 196262 h 308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257336" h="308803">
                    <a:moveTo>
                      <a:pt x="235205" y="196262"/>
                    </a:moveTo>
                    <a:lnTo>
                      <a:pt x="259567" y="141020"/>
                    </a:lnTo>
                    <a:lnTo>
                      <a:pt x="255450" y="123521"/>
                    </a:lnTo>
                    <a:lnTo>
                      <a:pt x="173273" y="87151"/>
                    </a:lnTo>
                    <a:lnTo>
                      <a:pt x="107224" y="12867"/>
                    </a:lnTo>
                    <a:lnTo>
                      <a:pt x="86980" y="30537"/>
                    </a:lnTo>
                    <a:lnTo>
                      <a:pt x="73598" y="46663"/>
                    </a:lnTo>
                    <a:lnTo>
                      <a:pt x="89725" y="64162"/>
                    </a:lnTo>
                    <a:lnTo>
                      <a:pt x="61418" y="101905"/>
                    </a:lnTo>
                    <a:lnTo>
                      <a:pt x="54727" y="120776"/>
                    </a:lnTo>
                    <a:lnTo>
                      <a:pt x="43919" y="135702"/>
                    </a:lnTo>
                    <a:lnTo>
                      <a:pt x="22303" y="143765"/>
                    </a:lnTo>
                    <a:lnTo>
                      <a:pt x="12867" y="147711"/>
                    </a:lnTo>
                    <a:lnTo>
                      <a:pt x="17499" y="182880"/>
                    </a:lnTo>
                    <a:lnTo>
                      <a:pt x="33111" y="177391"/>
                    </a:lnTo>
                    <a:lnTo>
                      <a:pt x="57300" y="212388"/>
                    </a:lnTo>
                    <a:lnTo>
                      <a:pt x="109969" y="244813"/>
                    </a:lnTo>
                    <a:lnTo>
                      <a:pt x="121978" y="275865"/>
                    </a:lnTo>
                    <a:lnTo>
                      <a:pt x="121634" y="310348"/>
                    </a:lnTo>
                    <a:lnTo>
                      <a:pt x="177391" y="301426"/>
                    </a:lnTo>
                    <a:lnTo>
                      <a:pt x="188027" y="272605"/>
                    </a:lnTo>
                    <a:lnTo>
                      <a:pt x="198835" y="238465"/>
                    </a:lnTo>
                    <a:lnTo>
                      <a:pt x="256479" y="213417"/>
                    </a:lnTo>
                    <a:lnTo>
                      <a:pt x="233490" y="223368"/>
                    </a:lnTo>
                    <a:lnTo>
                      <a:pt x="235205" y="19626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1" name="Freihandform: Form 190">
                <a:extLst>
                  <a:ext uri="{FF2B5EF4-FFF2-40B4-BE49-F238E27FC236}">
                    <a16:creationId xmlns:a16="http://schemas.microsoft.com/office/drawing/2014/main" id="{9DF276A3-A7B1-4E73-96F7-5C0E1C1B8451}"/>
                  </a:ext>
                </a:extLst>
              </p:cNvPr>
              <p:cNvSpPr/>
              <p:nvPr/>
            </p:nvSpPr>
            <p:spPr>
              <a:xfrm>
                <a:off x="12184244" y="5632845"/>
                <a:ext cx="612336" cy="704188"/>
              </a:xfrm>
              <a:custGeom>
                <a:avLst/>
                <a:gdLst>
                  <a:gd name="connsiteX0" fmla="*/ 279468 w 343115"/>
                  <a:gd name="connsiteY0" fmla="*/ 218393 h 394582"/>
                  <a:gd name="connsiteX1" fmla="*/ 263856 w 343115"/>
                  <a:gd name="connsiteY1" fmla="*/ 223883 h 394582"/>
                  <a:gd name="connsiteX2" fmla="*/ 259224 w 343115"/>
                  <a:gd name="connsiteY2" fmla="*/ 188713 h 394582"/>
                  <a:gd name="connsiteX3" fmla="*/ 268659 w 343115"/>
                  <a:gd name="connsiteY3" fmla="*/ 184596 h 394582"/>
                  <a:gd name="connsiteX4" fmla="*/ 290104 w 343115"/>
                  <a:gd name="connsiteY4" fmla="*/ 176533 h 394582"/>
                  <a:gd name="connsiteX5" fmla="*/ 300912 w 343115"/>
                  <a:gd name="connsiteY5" fmla="*/ 161779 h 394582"/>
                  <a:gd name="connsiteX6" fmla="*/ 307774 w 343115"/>
                  <a:gd name="connsiteY6" fmla="*/ 142908 h 394582"/>
                  <a:gd name="connsiteX7" fmla="*/ 226799 w 343115"/>
                  <a:gd name="connsiteY7" fmla="*/ 130727 h 394582"/>
                  <a:gd name="connsiteX8" fmla="*/ 91955 w 343115"/>
                  <a:gd name="connsiteY8" fmla="*/ 27792 h 394582"/>
                  <a:gd name="connsiteX9" fmla="*/ 66393 w 343115"/>
                  <a:gd name="connsiteY9" fmla="*/ 23675 h 394582"/>
                  <a:gd name="connsiteX10" fmla="*/ 27278 w 343115"/>
                  <a:gd name="connsiteY10" fmla="*/ 12867 h 394582"/>
                  <a:gd name="connsiteX11" fmla="*/ 13896 w 343115"/>
                  <a:gd name="connsiteY11" fmla="*/ 33111 h 394582"/>
                  <a:gd name="connsiteX12" fmla="*/ 27278 w 343115"/>
                  <a:gd name="connsiteY12" fmla="*/ 77544 h 394582"/>
                  <a:gd name="connsiteX13" fmla="*/ 56957 w 343115"/>
                  <a:gd name="connsiteY13" fmla="*/ 114086 h 394582"/>
                  <a:gd name="connsiteX14" fmla="*/ 58330 w 343115"/>
                  <a:gd name="connsiteY14" fmla="*/ 135531 h 394582"/>
                  <a:gd name="connsiteX15" fmla="*/ 41174 w 343115"/>
                  <a:gd name="connsiteY15" fmla="*/ 144966 h 394582"/>
                  <a:gd name="connsiteX16" fmla="*/ 39802 w 343115"/>
                  <a:gd name="connsiteY16" fmla="*/ 177391 h 394582"/>
                  <a:gd name="connsiteX17" fmla="*/ 49237 w 343115"/>
                  <a:gd name="connsiteY17" fmla="*/ 196262 h 394582"/>
                  <a:gd name="connsiteX18" fmla="*/ 12867 w 343115"/>
                  <a:gd name="connsiteY18" fmla="*/ 236750 h 394582"/>
                  <a:gd name="connsiteX19" fmla="*/ 16813 w 343115"/>
                  <a:gd name="connsiteY19" fmla="*/ 266601 h 394582"/>
                  <a:gd name="connsiteX20" fmla="*/ 59188 w 343115"/>
                  <a:gd name="connsiteY20" fmla="*/ 271747 h 394582"/>
                  <a:gd name="connsiteX21" fmla="*/ 78917 w 343115"/>
                  <a:gd name="connsiteY21" fmla="*/ 286159 h 394582"/>
                  <a:gd name="connsiteX22" fmla="*/ 121978 w 343115"/>
                  <a:gd name="connsiteY22" fmla="*/ 332822 h 394582"/>
                  <a:gd name="connsiteX23" fmla="*/ 163323 w 343115"/>
                  <a:gd name="connsiteY23" fmla="*/ 354439 h 394582"/>
                  <a:gd name="connsiteX24" fmla="*/ 201066 w 343115"/>
                  <a:gd name="connsiteY24" fmla="*/ 370565 h 394582"/>
                  <a:gd name="connsiteX25" fmla="*/ 222339 w 343115"/>
                  <a:gd name="connsiteY25" fmla="*/ 397671 h 394582"/>
                  <a:gd name="connsiteX26" fmla="*/ 306745 w 343115"/>
                  <a:gd name="connsiteY26" fmla="*/ 331107 h 394582"/>
                  <a:gd name="connsiteX27" fmla="*/ 341057 w 343115"/>
                  <a:gd name="connsiteY27" fmla="*/ 275865 h 394582"/>
                  <a:gd name="connsiteX28" fmla="*/ 303657 w 343115"/>
                  <a:gd name="connsiteY28" fmla="*/ 252876 h 39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3115" h="394582">
                    <a:moveTo>
                      <a:pt x="279468" y="218393"/>
                    </a:moveTo>
                    <a:lnTo>
                      <a:pt x="263856" y="223883"/>
                    </a:lnTo>
                    <a:lnTo>
                      <a:pt x="259224" y="188713"/>
                    </a:lnTo>
                    <a:lnTo>
                      <a:pt x="268659" y="184596"/>
                    </a:lnTo>
                    <a:lnTo>
                      <a:pt x="290104" y="176533"/>
                    </a:lnTo>
                    <a:lnTo>
                      <a:pt x="300912" y="161779"/>
                    </a:lnTo>
                    <a:lnTo>
                      <a:pt x="307774" y="142908"/>
                    </a:lnTo>
                    <a:lnTo>
                      <a:pt x="226799" y="130727"/>
                    </a:lnTo>
                    <a:lnTo>
                      <a:pt x="91955" y="27792"/>
                    </a:lnTo>
                    <a:lnTo>
                      <a:pt x="66393" y="23675"/>
                    </a:lnTo>
                    <a:lnTo>
                      <a:pt x="27278" y="12867"/>
                    </a:lnTo>
                    <a:lnTo>
                      <a:pt x="13896" y="33111"/>
                    </a:lnTo>
                    <a:lnTo>
                      <a:pt x="27278" y="77544"/>
                    </a:lnTo>
                    <a:lnTo>
                      <a:pt x="56957" y="114086"/>
                    </a:lnTo>
                    <a:lnTo>
                      <a:pt x="58330" y="135531"/>
                    </a:lnTo>
                    <a:lnTo>
                      <a:pt x="41174" y="144966"/>
                    </a:lnTo>
                    <a:lnTo>
                      <a:pt x="39802" y="177391"/>
                    </a:lnTo>
                    <a:lnTo>
                      <a:pt x="49237" y="196262"/>
                    </a:lnTo>
                    <a:lnTo>
                      <a:pt x="12867" y="236750"/>
                    </a:lnTo>
                    <a:lnTo>
                      <a:pt x="16813" y="266601"/>
                    </a:lnTo>
                    <a:lnTo>
                      <a:pt x="59188" y="271747"/>
                    </a:lnTo>
                    <a:lnTo>
                      <a:pt x="78917" y="286159"/>
                    </a:lnTo>
                    <a:lnTo>
                      <a:pt x="121978" y="332822"/>
                    </a:lnTo>
                    <a:cubicBezTo>
                      <a:pt x="135358" y="340771"/>
                      <a:pt x="149160" y="347987"/>
                      <a:pt x="163323" y="354439"/>
                    </a:cubicBezTo>
                    <a:cubicBezTo>
                      <a:pt x="170528" y="356154"/>
                      <a:pt x="201066" y="370565"/>
                      <a:pt x="201066" y="370565"/>
                    </a:cubicBezTo>
                    <a:cubicBezTo>
                      <a:pt x="210035" y="377954"/>
                      <a:pt x="217293" y="387202"/>
                      <a:pt x="222339" y="397671"/>
                    </a:cubicBezTo>
                    <a:lnTo>
                      <a:pt x="306745" y="331107"/>
                    </a:lnTo>
                    <a:lnTo>
                      <a:pt x="341057" y="275865"/>
                    </a:lnTo>
                    <a:lnTo>
                      <a:pt x="303657" y="25287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2" name="Freihandform: Form 191">
                <a:extLst>
                  <a:ext uri="{FF2B5EF4-FFF2-40B4-BE49-F238E27FC236}">
                    <a16:creationId xmlns:a16="http://schemas.microsoft.com/office/drawing/2014/main" id="{C0BC760D-033D-4A68-9551-7E69C23EA21D}"/>
                  </a:ext>
                </a:extLst>
              </p:cNvPr>
              <p:cNvSpPr/>
              <p:nvPr/>
            </p:nvSpPr>
            <p:spPr>
              <a:xfrm>
                <a:off x="11413925" y="5143895"/>
                <a:ext cx="1010354" cy="918505"/>
              </a:xfrm>
              <a:custGeom>
                <a:avLst/>
                <a:gdLst>
                  <a:gd name="connsiteX0" fmla="*/ 498375 w 566140"/>
                  <a:gd name="connsiteY0" fmla="*/ 298167 h 514673"/>
                  <a:gd name="connsiteX1" fmla="*/ 523937 w 566140"/>
                  <a:gd name="connsiteY1" fmla="*/ 302285 h 514673"/>
                  <a:gd name="connsiteX2" fmla="*/ 513301 w 566140"/>
                  <a:gd name="connsiteY2" fmla="*/ 294222 h 514673"/>
                  <a:gd name="connsiteX3" fmla="*/ 513301 w 566140"/>
                  <a:gd name="connsiteY3" fmla="*/ 279296 h 514673"/>
                  <a:gd name="connsiteX4" fmla="*/ 528054 w 566140"/>
                  <a:gd name="connsiteY4" fmla="*/ 269860 h 514673"/>
                  <a:gd name="connsiteX5" fmla="*/ 518619 w 566140"/>
                  <a:gd name="connsiteY5" fmla="*/ 238809 h 514673"/>
                  <a:gd name="connsiteX6" fmla="*/ 509184 w 566140"/>
                  <a:gd name="connsiteY6" fmla="*/ 207928 h 514673"/>
                  <a:gd name="connsiteX7" fmla="*/ 526339 w 566140"/>
                  <a:gd name="connsiteY7" fmla="*/ 206556 h 514673"/>
                  <a:gd name="connsiteX8" fmla="*/ 542466 w 566140"/>
                  <a:gd name="connsiteY8" fmla="*/ 211874 h 514673"/>
                  <a:gd name="connsiteX9" fmla="*/ 549328 w 566140"/>
                  <a:gd name="connsiteY9" fmla="*/ 210502 h 514673"/>
                  <a:gd name="connsiteX10" fmla="*/ 554646 w 566140"/>
                  <a:gd name="connsiteY10" fmla="*/ 199865 h 514673"/>
                  <a:gd name="connsiteX11" fmla="*/ 551901 w 566140"/>
                  <a:gd name="connsiteY11" fmla="*/ 170185 h 514673"/>
                  <a:gd name="connsiteX12" fmla="*/ 512958 w 566140"/>
                  <a:gd name="connsiteY12" fmla="*/ 133815 h 514673"/>
                  <a:gd name="connsiteX13" fmla="*/ 491341 w 566140"/>
                  <a:gd name="connsiteY13" fmla="*/ 125580 h 514673"/>
                  <a:gd name="connsiteX14" fmla="*/ 505238 w 566140"/>
                  <a:gd name="connsiteY14" fmla="*/ 85436 h 514673"/>
                  <a:gd name="connsiteX15" fmla="*/ 517418 w 566140"/>
                  <a:gd name="connsiteY15" fmla="*/ 68280 h 514673"/>
                  <a:gd name="connsiteX16" fmla="*/ 517418 w 566140"/>
                  <a:gd name="connsiteY16" fmla="*/ 48036 h 514673"/>
                  <a:gd name="connsiteX17" fmla="*/ 498890 w 566140"/>
                  <a:gd name="connsiteY17" fmla="*/ 22303 h 514673"/>
                  <a:gd name="connsiteX18" fmla="*/ 446050 w 566140"/>
                  <a:gd name="connsiteY18" fmla="*/ 54212 h 514673"/>
                  <a:gd name="connsiteX19" fmla="*/ 428037 w 566140"/>
                  <a:gd name="connsiteY19" fmla="*/ 21959 h 514673"/>
                  <a:gd name="connsiteX20" fmla="*/ 311206 w 566140"/>
                  <a:gd name="connsiteY20" fmla="*/ 12867 h 514673"/>
                  <a:gd name="connsiteX21" fmla="*/ 296795 w 566140"/>
                  <a:gd name="connsiteY21" fmla="*/ 32768 h 514673"/>
                  <a:gd name="connsiteX22" fmla="*/ 223197 w 566140"/>
                  <a:gd name="connsiteY22" fmla="*/ 21959 h 514673"/>
                  <a:gd name="connsiteX23" fmla="*/ 167440 w 566140"/>
                  <a:gd name="connsiteY23" fmla="*/ 12867 h 514673"/>
                  <a:gd name="connsiteX24" fmla="*/ 136903 w 566140"/>
                  <a:gd name="connsiteY24" fmla="*/ 12867 h 514673"/>
                  <a:gd name="connsiteX25" fmla="*/ 120777 w 566140"/>
                  <a:gd name="connsiteY25" fmla="*/ 29165 h 514673"/>
                  <a:gd name="connsiteX26" fmla="*/ 93671 w 566140"/>
                  <a:gd name="connsiteY26" fmla="*/ 32768 h 514673"/>
                  <a:gd name="connsiteX27" fmla="*/ 68623 w 566140"/>
                  <a:gd name="connsiteY27" fmla="*/ 56100 h 514673"/>
                  <a:gd name="connsiteX28" fmla="*/ 48723 w 566140"/>
                  <a:gd name="connsiteY28" fmla="*/ 39973 h 514673"/>
                  <a:gd name="connsiteX29" fmla="*/ 27278 w 566140"/>
                  <a:gd name="connsiteY29" fmla="*/ 32768 h 514673"/>
                  <a:gd name="connsiteX30" fmla="*/ 12867 w 566140"/>
                  <a:gd name="connsiteY30" fmla="*/ 108253 h 514673"/>
                  <a:gd name="connsiteX31" fmla="*/ 43404 w 566140"/>
                  <a:gd name="connsiteY31" fmla="*/ 138790 h 514673"/>
                  <a:gd name="connsiteX32" fmla="*/ 88353 w 566140"/>
                  <a:gd name="connsiteY32" fmla="*/ 217878 h 514673"/>
                  <a:gd name="connsiteX33" fmla="*/ 226799 w 566140"/>
                  <a:gd name="connsiteY33" fmla="*/ 348948 h 514673"/>
                  <a:gd name="connsiteX34" fmla="*/ 257336 w 566140"/>
                  <a:gd name="connsiteY34" fmla="*/ 348948 h 514673"/>
                  <a:gd name="connsiteX35" fmla="*/ 291648 w 566140"/>
                  <a:gd name="connsiteY35" fmla="*/ 376055 h 514673"/>
                  <a:gd name="connsiteX36" fmla="*/ 336597 w 566140"/>
                  <a:gd name="connsiteY36" fmla="*/ 410366 h 514673"/>
                  <a:gd name="connsiteX37" fmla="*/ 334709 w 566140"/>
                  <a:gd name="connsiteY37" fmla="*/ 437301 h 514673"/>
                  <a:gd name="connsiteX38" fmla="*/ 350836 w 566140"/>
                  <a:gd name="connsiteY38" fmla="*/ 457030 h 514673"/>
                  <a:gd name="connsiteX39" fmla="*/ 402303 w 566140"/>
                  <a:gd name="connsiteY39" fmla="*/ 469554 h 514673"/>
                  <a:gd name="connsiteX40" fmla="*/ 444163 w 566140"/>
                  <a:gd name="connsiteY40" fmla="*/ 511929 h 514673"/>
                  <a:gd name="connsiteX41" fmla="*/ 480533 w 566140"/>
                  <a:gd name="connsiteY41" fmla="*/ 471441 h 514673"/>
                  <a:gd name="connsiteX42" fmla="*/ 471098 w 566140"/>
                  <a:gd name="connsiteY42" fmla="*/ 452569 h 514673"/>
                  <a:gd name="connsiteX43" fmla="*/ 472470 w 566140"/>
                  <a:gd name="connsiteY43" fmla="*/ 420145 h 514673"/>
                  <a:gd name="connsiteX44" fmla="*/ 489626 w 566140"/>
                  <a:gd name="connsiteY44" fmla="*/ 410709 h 514673"/>
                  <a:gd name="connsiteX45" fmla="*/ 488253 w 566140"/>
                  <a:gd name="connsiteY45" fmla="*/ 389264 h 514673"/>
                  <a:gd name="connsiteX46" fmla="*/ 458574 w 566140"/>
                  <a:gd name="connsiteY46" fmla="*/ 352723 h 514673"/>
                  <a:gd name="connsiteX47" fmla="*/ 445192 w 566140"/>
                  <a:gd name="connsiteY47" fmla="*/ 308289 h 514673"/>
                  <a:gd name="connsiteX48" fmla="*/ 458574 w 566140"/>
                  <a:gd name="connsiteY48" fmla="*/ 288045 h 51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566140" h="514673">
                    <a:moveTo>
                      <a:pt x="498375" y="298167"/>
                    </a:moveTo>
                    <a:lnTo>
                      <a:pt x="523937" y="302285"/>
                    </a:lnTo>
                    <a:lnTo>
                      <a:pt x="513301" y="294222"/>
                    </a:lnTo>
                    <a:lnTo>
                      <a:pt x="513301" y="279296"/>
                    </a:lnTo>
                    <a:lnTo>
                      <a:pt x="528054" y="269860"/>
                    </a:lnTo>
                    <a:lnTo>
                      <a:pt x="518619" y="238809"/>
                    </a:lnTo>
                    <a:lnTo>
                      <a:pt x="509184" y="207928"/>
                    </a:lnTo>
                    <a:lnTo>
                      <a:pt x="526339" y="206556"/>
                    </a:lnTo>
                    <a:lnTo>
                      <a:pt x="542466" y="211874"/>
                    </a:lnTo>
                    <a:lnTo>
                      <a:pt x="549328" y="210502"/>
                    </a:lnTo>
                    <a:lnTo>
                      <a:pt x="554646" y="199865"/>
                    </a:lnTo>
                    <a:lnTo>
                      <a:pt x="551901" y="170185"/>
                    </a:lnTo>
                    <a:lnTo>
                      <a:pt x="512958" y="133815"/>
                    </a:lnTo>
                    <a:lnTo>
                      <a:pt x="491341" y="125580"/>
                    </a:lnTo>
                    <a:lnTo>
                      <a:pt x="505238" y="85436"/>
                    </a:lnTo>
                    <a:lnTo>
                      <a:pt x="517418" y="68280"/>
                    </a:lnTo>
                    <a:cubicBezTo>
                      <a:pt x="518132" y="61551"/>
                      <a:pt x="518132" y="54765"/>
                      <a:pt x="517418" y="48036"/>
                    </a:cubicBezTo>
                    <a:cubicBezTo>
                      <a:pt x="512193" y="38812"/>
                      <a:pt x="505981" y="30183"/>
                      <a:pt x="498890" y="22303"/>
                    </a:cubicBezTo>
                    <a:lnTo>
                      <a:pt x="446050" y="54212"/>
                    </a:lnTo>
                    <a:lnTo>
                      <a:pt x="428037" y="21959"/>
                    </a:lnTo>
                    <a:lnTo>
                      <a:pt x="311206" y="12867"/>
                    </a:lnTo>
                    <a:lnTo>
                      <a:pt x="296795" y="32768"/>
                    </a:lnTo>
                    <a:lnTo>
                      <a:pt x="223197" y="21959"/>
                    </a:lnTo>
                    <a:lnTo>
                      <a:pt x="167440" y="12867"/>
                    </a:lnTo>
                    <a:lnTo>
                      <a:pt x="136903" y="12867"/>
                    </a:lnTo>
                    <a:lnTo>
                      <a:pt x="120777" y="29165"/>
                    </a:lnTo>
                    <a:lnTo>
                      <a:pt x="93671" y="32768"/>
                    </a:lnTo>
                    <a:lnTo>
                      <a:pt x="68623" y="56100"/>
                    </a:lnTo>
                    <a:lnTo>
                      <a:pt x="48723" y="39973"/>
                    </a:lnTo>
                    <a:lnTo>
                      <a:pt x="27278" y="32768"/>
                    </a:lnTo>
                    <a:lnTo>
                      <a:pt x="12867" y="108253"/>
                    </a:lnTo>
                    <a:lnTo>
                      <a:pt x="43404" y="138790"/>
                    </a:lnTo>
                    <a:lnTo>
                      <a:pt x="88353" y="217878"/>
                    </a:lnTo>
                    <a:lnTo>
                      <a:pt x="226799" y="348948"/>
                    </a:lnTo>
                    <a:lnTo>
                      <a:pt x="257336" y="348948"/>
                    </a:lnTo>
                    <a:lnTo>
                      <a:pt x="291648" y="376055"/>
                    </a:lnTo>
                    <a:lnTo>
                      <a:pt x="336597" y="410366"/>
                    </a:lnTo>
                    <a:lnTo>
                      <a:pt x="334709" y="437301"/>
                    </a:lnTo>
                    <a:cubicBezTo>
                      <a:pt x="334709" y="437301"/>
                      <a:pt x="331107" y="451712"/>
                      <a:pt x="350836" y="457030"/>
                    </a:cubicBezTo>
                    <a:cubicBezTo>
                      <a:pt x="370565" y="462348"/>
                      <a:pt x="386863" y="458917"/>
                      <a:pt x="402303" y="469554"/>
                    </a:cubicBezTo>
                    <a:cubicBezTo>
                      <a:pt x="417726" y="482147"/>
                      <a:pt x="431759" y="496353"/>
                      <a:pt x="444163" y="511929"/>
                    </a:cubicBezTo>
                    <a:lnTo>
                      <a:pt x="480533" y="471441"/>
                    </a:lnTo>
                    <a:lnTo>
                      <a:pt x="471098" y="452569"/>
                    </a:lnTo>
                    <a:lnTo>
                      <a:pt x="472470" y="420145"/>
                    </a:lnTo>
                    <a:lnTo>
                      <a:pt x="489626" y="410709"/>
                    </a:lnTo>
                    <a:lnTo>
                      <a:pt x="488253" y="389264"/>
                    </a:lnTo>
                    <a:lnTo>
                      <a:pt x="458574" y="352723"/>
                    </a:lnTo>
                    <a:lnTo>
                      <a:pt x="445192" y="308289"/>
                    </a:lnTo>
                    <a:lnTo>
                      <a:pt x="458574" y="28804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3" name="Freihandform: Form 192">
                <a:extLst>
                  <a:ext uri="{FF2B5EF4-FFF2-40B4-BE49-F238E27FC236}">
                    <a16:creationId xmlns:a16="http://schemas.microsoft.com/office/drawing/2014/main" id="{E004DC9C-C99B-4805-85DE-B268691CEF87}"/>
                  </a:ext>
                </a:extLst>
              </p:cNvPr>
              <p:cNvSpPr/>
              <p:nvPr/>
            </p:nvSpPr>
            <p:spPr>
              <a:xfrm>
                <a:off x="12366722" y="5691017"/>
                <a:ext cx="122467" cy="91850"/>
              </a:xfrm>
              <a:custGeom>
                <a:avLst/>
                <a:gdLst>
                  <a:gd name="connsiteX0" fmla="*/ 12867 w 68623"/>
                  <a:gd name="connsiteY0" fmla="*/ 12867 h 51467"/>
                  <a:gd name="connsiteX1" fmla="*/ 65706 w 68623"/>
                  <a:gd name="connsiteY1" fmla="*/ 53011 h 51467"/>
                  <a:gd name="connsiteX2" fmla="*/ 65706 w 68623"/>
                  <a:gd name="connsiteY2" fmla="*/ 53011 h 51467"/>
                  <a:gd name="connsiteX3" fmla="*/ 12867 w 68623"/>
                  <a:gd name="connsiteY3" fmla="*/ 12867 h 51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8623" h="51467">
                    <a:moveTo>
                      <a:pt x="12867" y="12867"/>
                    </a:moveTo>
                    <a:lnTo>
                      <a:pt x="65706" y="53011"/>
                    </a:lnTo>
                    <a:lnTo>
                      <a:pt x="65706" y="53011"/>
                    </a:ln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4" name="Freihandform: Form 193">
                <a:extLst>
                  <a:ext uri="{FF2B5EF4-FFF2-40B4-BE49-F238E27FC236}">
                    <a16:creationId xmlns:a16="http://schemas.microsoft.com/office/drawing/2014/main" id="{54C2DBEC-148A-4EB4-AA13-E5952E2C1460}"/>
                  </a:ext>
                </a:extLst>
              </p:cNvPr>
              <p:cNvSpPr/>
              <p:nvPr/>
            </p:nvSpPr>
            <p:spPr>
              <a:xfrm>
                <a:off x="12314866" y="5212170"/>
                <a:ext cx="30617" cy="30617"/>
              </a:xfrm>
              <a:custGeom>
                <a:avLst/>
                <a:gdLst>
                  <a:gd name="connsiteX0" fmla="*/ 12930 w 17155"/>
                  <a:gd name="connsiteY0" fmla="*/ 12867 h 17155"/>
                  <a:gd name="connsiteX1" fmla="*/ 12930 w 17155"/>
                  <a:gd name="connsiteY1" fmla="*/ 14925 h 17155"/>
                  <a:gd name="connsiteX2" fmla="*/ 12930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930" y="12867"/>
                    </a:moveTo>
                    <a:cubicBezTo>
                      <a:pt x="12846" y="13551"/>
                      <a:pt x="12846" y="14242"/>
                      <a:pt x="12930" y="14925"/>
                    </a:cubicBezTo>
                    <a:cubicBezTo>
                      <a:pt x="12846" y="14242"/>
                      <a:pt x="12846" y="13551"/>
                      <a:pt x="12930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5" name="Freihandform: Form 194">
                <a:extLst>
                  <a:ext uri="{FF2B5EF4-FFF2-40B4-BE49-F238E27FC236}">
                    <a16:creationId xmlns:a16="http://schemas.microsoft.com/office/drawing/2014/main" id="{AD32A098-0F2E-4AB2-B4C0-CCF7DCC42D84}"/>
                  </a:ext>
                </a:extLst>
              </p:cNvPr>
              <p:cNvSpPr/>
              <p:nvPr/>
            </p:nvSpPr>
            <p:spPr>
              <a:xfrm>
                <a:off x="12314061" y="5205742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4411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cubicBezTo>
                      <a:pt x="12867" y="12867"/>
                      <a:pt x="12867" y="13896"/>
                      <a:pt x="12867" y="14411"/>
                    </a:cubicBezTo>
                    <a:cubicBezTo>
                      <a:pt x="12867" y="14925"/>
                      <a:pt x="13038" y="13381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6" name="Freihandform: Form 195">
                <a:extLst>
                  <a:ext uri="{FF2B5EF4-FFF2-40B4-BE49-F238E27FC236}">
                    <a16:creationId xmlns:a16="http://schemas.microsoft.com/office/drawing/2014/main" id="{7884D48E-EC8A-448E-AEF7-834BA4CC77FD}"/>
                  </a:ext>
                </a:extLst>
              </p:cNvPr>
              <p:cNvSpPr/>
              <p:nvPr/>
            </p:nvSpPr>
            <p:spPr>
              <a:xfrm>
                <a:off x="12314061" y="5202680"/>
                <a:ext cx="30617" cy="30617"/>
              </a:xfrm>
              <a:custGeom>
                <a:avLst/>
                <a:gdLst>
                  <a:gd name="connsiteX0" fmla="*/ 12867 w 17155"/>
                  <a:gd name="connsiteY0" fmla="*/ 14583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4583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7" name="Freihandform: Form 196">
                <a:extLst>
                  <a:ext uri="{FF2B5EF4-FFF2-40B4-BE49-F238E27FC236}">
                    <a16:creationId xmlns:a16="http://schemas.microsoft.com/office/drawing/2014/main" id="{DD4154E8-6D78-4002-83AB-CF4B56D88257}"/>
                  </a:ext>
                </a:extLst>
              </p:cNvPr>
              <p:cNvSpPr/>
              <p:nvPr/>
            </p:nvSpPr>
            <p:spPr>
              <a:xfrm>
                <a:off x="12314978" y="522288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8" name="Freihandform: Form 197">
                <a:extLst>
                  <a:ext uri="{FF2B5EF4-FFF2-40B4-BE49-F238E27FC236}">
                    <a16:creationId xmlns:a16="http://schemas.microsoft.com/office/drawing/2014/main" id="{58F2F6C1-B94C-4715-9C02-099522B0A6F1}"/>
                  </a:ext>
                </a:extLst>
              </p:cNvPr>
              <p:cNvSpPr/>
              <p:nvPr/>
            </p:nvSpPr>
            <p:spPr>
              <a:xfrm>
                <a:off x="12314366" y="5231766"/>
                <a:ext cx="30617" cy="30617"/>
              </a:xfrm>
              <a:custGeom>
                <a:avLst/>
                <a:gdLst>
                  <a:gd name="connsiteX0" fmla="*/ 12867 w 17155"/>
                  <a:gd name="connsiteY0" fmla="*/ 16641 h 17155"/>
                  <a:gd name="connsiteX1" fmla="*/ 12867 w 17155"/>
                  <a:gd name="connsiteY1" fmla="*/ 16641 h 17155"/>
                  <a:gd name="connsiteX2" fmla="*/ 12867 w 17155"/>
                  <a:gd name="connsiteY2" fmla="*/ 12867 h 17155"/>
                  <a:gd name="connsiteX3" fmla="*/ 12867 w 17155"/>
                  <a:gd name="connsiteY3" fmla="*/ 16641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5" h="17155">
                    <a:moveTo>
                      <a:pt x="12867" y="16641"/>
                    </a:moveTo>
                    <a:lnTo>
                      <a:pt x="12867" y="16641"/>
                    </a:lnTo>
                    <a:cubicBezTo>
                      <a:pt x="12867" y="15783"/>
                      <a:pt x="12867" y="14411"/>
                      <a:pt x="12867" y="12867"/>
                    </a:cubicBezTo>
                    <a:cubicBezTo>
                      <a:pt x="13039" y="14411"/>
                      <a:pt x="12867" y="15783"/>
                      <a:pt x="12867" y="1664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199" name="Freihandform: Form 198">
                <a:extLst>
                  <a:ext uri="{FF2B5EF4-FFF2-40B4-BE49-F238E27FC236}">
                    <a16:creationId xmlns:a16="http://schemas.microsoft.com/office/drawing/2014/main" id="{9E53B41B-5643-4BD1-82BA-60EC044805A8}"/>
                  </a:ext>
                </a:extLst>
              </p:cNvPr>
              <p:cNvSpPr/>
              <p:nvPr/>
            </p:nvSpPr>
            <p:spPr>
              <a:xfrm>
                <a:off x="12314978" y="5227172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0" name="Freihandform: Form 199">
                <a:extLst>
                  <a:ext uri="{FF2B5EF4-FFF2-40B4-BE49-F238E27FC236}">
                    <a16:creationId xmlns:a16="http://schemas.microsoft.com/office/drawing/2014/main" id="{9B3BDE25-8FFC-4C7A-B496-B2E40F57B29A}"/>
                  </a:ext>
                </a:extLst>
              </p:cNvPr>
              <p:cNvSpPr/>
              <p:nvPr/>
            </p:nvSpPr>
            <p:spPr>
              <a:xfrm>
                <a:off x="12315283" y="5217988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1" name="Freihandform: Form 200">
                <a:extLst>
                  <a:ext uri="{FF2B5EF4-FFF2-40B4-BE49-F238E27FC236}">
                    <a16:creationId xmlns:a16="http://schemas.microsoft.com/office/drawing/2014/main" id="{E4F82456-FC66-4F8D-B3EF-E0059EA3930F}"/>
                  </a:ext>
                </a:extLst>
              </p:cNvPr>
              <p:cNvSpPr/>
              <p:nvPr/>
            </p:nvSpPr>
            <p:spPr>
              <a:xfrm>
                <a:off x="12314673" y="520941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4754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cubicBezTo>
                      <a:pt x="12961" y="13492"/>
                      <a:pt x="12961" y="14129"/>
                      <a:pt x="12867" y="14754"/>
                    </a:cubicBezTo>
                    <a:cubicBezTo>
                      <a:pt x="12961" y="14128"/>
                      <a:pt x="12961" y="13492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2" name="Freihandform: Form 201">
                <a:extLst>
                  <a:ext uri="{FF2B5EF4-FFF2-40B4-BE49-F238E27FC236}">
                    <a16:creationId xmlns:a16="http://schemas.microsoft.com/office/drawing/2014/main" id="{A8C1173E-EBCE-48EC-8F40-FC1D319D5E17}"/>
                  </a:ext>
                </a:extLst>
              </p:cNvPr>
              <p:cNvSpPr/>
              <p:nvPr/>
            </p:nvSpPr>
            <p:spPr>
              <a:xfrm>
                <a:off x="10787070" y="4711280"/>
                <a:ext cx="1561458" cy="1408373"/>
              </a:xfrm>
              <a:custGeom>
                <a:avLst/>
                <a:gdLst>
                  <a:gd name="connsiteX0" fmla="*/ 753554 w 874944"/>
                  <a:gd name="connsiteY0" fmla="*/ 711278 h 789165"/>
                  <a:gd name="connsiteX1" fmla="*/ 702086 w 874944"/>
                  <a:gd name="connsiteY1" fmla="*/ 698754 h 789165"/>
                  <a:gd name="connsiteX2" fmla="*/ 685960 w 874944"/>
                  <a:gd name="connsiteY2" fmla="*/ 679025 h 789165"/>
                  <a:gd name="connsiteX3" fmla="*/ 687847 w 874944"/>
                  <a:gd name="connsiteY3" fmla="*/ 652090 h 789165"/>
                  <a:gd name="connsiteX4" fmla="*/ 642899 w 874944"/>
                  <a:gd name="connsiteY4" fmla="*/ 617779 h 789165"/>
                  <a:gd name="connsiteX5" fmla="*/ 608587 w 874944"/>
                  <a:gd name="connsiteY5" fmla="*/ 590673 h 789165"/>
                  <a:gd name="connsiteX6" fmla="*/ 578050 w 874944"/>
                  <a:gd name="connsiteY6" fmla="*/ 590673 h 789165"/>
                  <a:gd name="connsiteX7" fmla="*/ 439603 w 874944"/>
                  <a:gd name="connsiteY7" fmla="*/ 459603 h 789165"/>
                  <a:gd name="connsiteX8" fmla="*/ 394655 w 874944"/>
                  <a:gd name="connsiteY8" fmla="*/ 380515 h 789165"/>
                  <a:gd name="connsiteX9" fmla="*/ 364118 w 874944"/>
                  <a:gd name="connsiteY9" fmla="*/ 349978 h 789165"/>
                  <a:gd name="connsiteX10" fmla="*/ 378529 w 874944"/>
                  <a:gd name="connsiteY10" fmla="*/ 274492 h 789165"/>
                  <a:gd name="connsiteX11" fmla="*/ 399974 w 874944"/>
                  <a:gd name="connsiteY11" fmla="*/ 281697 h 789165"/>
                  <a:gd name="connsiteX12" fmla="*/ 419874 w 874944"/>
                  <a:gd name="connsiteY12" fmla="*/ 297824 h 789165"/>
                  <a:gd name="connsiteX13" fmla="*/ 444750 w 874944"/>
                  <a:gd name="connsiteY13" fmla="*/ 274663 h 789165"/>
                  <a:gd name="connsiteX14" fmla="*/ 471856 w 874944"/>
                  <a:gd name="connsiteY14" fmla="*/ 271061 h 789165"/>
                  <a:gd name="connsiteX15" fmla="*/ 487982 w 874944"/>
                  <a:gd name="connsiteY15" fmla="*/ 254763 h 789165"/>
                  <a:gd name="connsiteX16" fmla="*/ 518519 w 874944"/>
                  <a:gd name="connsiteY16" fmla="*/ 254763 h 789165"/>
                  <a:gd name="connsiteX17" fmla="*/ 574276 w 874944"/>
                  <a:gd name="connsiteY17" fmla="*/ 263855 h 789165"/>
                  <a:gd name="connsiteX18" fmla="*/ 647874 w 874944"/>
                  <a:gd name="connsiteY18" fmla="*/ 274663 h 789165"/>
                  <a:gd name="connsiteX19" fmla="*/ 662285 w 874944"/>
                  <a:gd name="connsiteY19" fmla="*/ 254763 h 789165"/>
                  <a:gd name="connsiteX20" fmla="*/ 779116 w 874944"/>
                  <a:gd name="connsiteY20" fmla="*/ 263855 h 789165"/>
                  <a:gd name="connsiteX21" fmla="*/ 797129 w 874944"/>
                  <a:gd name="connsiteY21" fmla="*/ 296108 h 789165"/>
                  <a:gd name="connsiteX22" fmla="*/ 849969 w 874944"/>
                  <a:gd name="connsiteY22" fmla="*/ 264199 h 789165"/>
                  <a:gd name="connsiteX23" fmla="*/ 845680 w 874944"/>
                  <a:gd name="connsiteY23" fmla="*/ 258880 h 789165"/>
                  <a:gd name="connsiteX24" fmla="*/ 840190 w 874944"/>
                  <a:gd name="connsiteY24" fmla="*/ 224569 h 789165"/>
                  <a:gd name="connsiteX25" fmla="*/ 860434 w 874944"/>
                  <a:gd name="connsiteY25" fmla="*/ 213761 h 789165"/>
                  <a:gd name="connsiteX26" fmla="*/ 860434 w 874944"/>
                  <a:gd name="connsiteY26" fmla="*/ 204325 h 789165"/>
                  <a:gd name="connsiteX27" fmla="*/ 821319 w 874944"/>
                  <a:gd name="connsiteY27" fmla="*/ 184081 h 789165"/>
                  <a:gd name="connsiteX28" fmla="*/ 805193 w 874944"/>
                  <a:gd name="connsiteY28" fmla="*/ 171901 h 789165"/>
                  <a:gd name="connsiteX29" fmla="*/ 783576 w 874944"/>
                  <a:gd name="connsiteY29" fmla="*/ 92469 h 789165"/>
                  <a:gd name="connsiteX30" fmla="*/ 746691 w 874944"/>
                  <a:gd name="connsiteY30" fmla="*/ 94185 h 789165"/>
                  <a:gd name="connsiteX31" fmla="*/ 719242 w 874944"/>
                  <a:gd name="connsiteY31" fmla="*/ 125409 h 789165"/>
                  <a:gd name="connsiteX32" fmla="*/ 607901 w 874944"/>
                  <a:gd name="connsiteY32" fmla="*/ 110997 h 789165"/>
                  <a:gd name="connsiteX33" fmla="*/ 593491 w 874944"/>
                  <a:gd name="connsiteY33" fmla="*/ 93842 h 789165"/>
                  <a:gd name="connsiteX34" fmla="*/ 530529 w 874944"/>
                  <a:gd name="connsiteY34" fmla="*/ 97445 h 789165"/>
                  <a:gd name="connsiteX35" fmla="*/ 422790 w 874944"/>
                  <a:gd name="connsiteY35" fmla="*/ 12867 h 789165"/>
                  <a:gd name="connsiteX36" fmla="*/ 402890 w 874944"/>
                  <a:gd name="connsiteY36" fmla="*/ 12867 h 789165"/>
                  <a:gd name="connsiteX37" fmla="*/ 386763 w 874944"/>
                  <a:gd name="connsiteY37" fmla="*/ 41688 h 789165"/>
                  <a:gd name="connsiteX38" fmla="*/ 341815 w 874944"/>
                  <a:gd name="connsiteY38" fmla="*/ 57815 h 789165"/>
                  <a:gd name="connsiteX39" fmla="*/ 334610 w 874944"/>
                  <a:gd name="connsiteY39" fmla="*/ 140505 h 789165"/>
                  <a:gd name="connsiteX40" fmla="*/ 298754 w 874944"/>
                  <a:gd name="connsiteY40" fmla="*/ 154917 h 789165"/>
                  <a:gd name="connsiteX41" fmla="*/ 293779 w 874944"/>
                  <a:gd name="connsiteY41" fmla="*/ 207756 h 789165"/>
                  <a:gd name="connsiteX42" fmla="*/ 279540 w 874944"/>
                  <a:gd name="connsiteY42" fmla="*/ 223883 h 789165"/>
                  <a:gd name="connsiteX43" fmla="*/ 220181 w 874944"/>
                  <a:gd name="connsiteY43" fmla="*/ 223883 h 789165"/>
                  <a:gd name="connsiteX44" fmla="*/ 191359 w 874944"/>
                  <a:gd name="connsiteY44" fmla="*/ 216677 h 789165"/>
                  <a:gd name="connsiteX45" fmla="*/ 186041 w 874944"/>
                  <a:gd name="connsiteY45" fmla="*/ 200550 h 789165"/>
                  <a:gd name="connsiteX46" fmla="*/ 157219 w 874944"/>
                  <a:gd name="connsiteY46" fmla="*/ 213074 h 789165"/>
                  <a:gd name="connsiteX47" fmla="*/ 133887 w 874944"/>
                  <a:gd name="connsiteY47" fmla="*/ 232975 h 789165"/>
                  <a:gd name="connsiteX48" fmla="*/ 20488 w 874944"/>
                  <a:gd name="connsiteY48" fmla="*/ 250131 h 789165"/>
                  <a:gd name="connsiteX49" fmla="*/ 13454 w 874944"/>
                  <a:gd name="connsiteY49" fmla="*/ 268831 h 789165"/>
                  <a:gd name="connsiteX50" fmla="*/ 27865 w 874944"/>
                  <a:gd name="connsiteY50" fmla="*/ 301255 h 789165"/>
                  <a:gd name="connsiteX51" fmla="*/ 58402 w 874944"/>
                  <a:gd name="connsiteY51" fmla="*/ 351522 h 789165"/>
                  <a:gd name="connsiteX52" fmla="*/ 69210 w 874944"/>
                  <a:gd name="connsiteY52" fmla="*/ 371251 h 789165"/>
                  <a:gd name="connsiteX53" fmla="*/ 76416 w 874944"/>
                  <a:gd name="connsiteY53" fmla="*/ 371251 h 789165"/>
                  <a:gd name="connsiteX54" fmla="*/ 103350 w 874944"/>
                  <a:gd name="connsiteY54" fmla="*/ 367648 h 789165"/>
                  <a:gd name="connsiteX55" fmla="*/ 110556 w 874944"/>
                  <a:gd name="connsiteY55" fmla="*/ 347919 h 789165"/>
                  <a:gd name="connsiteX56" fmla="*/ 115874 w 874944"/>
                  <a:gd name="connsiteY56" fmla="*/ 315666 h 789165"/>
                  <a:gd name="connsiteX57" fmla="*/ 115874 w 874944"/>
                  <a:gd name="connsiteY57" fmla="*/ 270718 h 789165"/>
                  <a:gd name="connsiteX58" fmla="*/ 133887 w 874944"/>
                  <a:gd name="connsiteY58" fmla="*/ 261625 h 789165"/>
                  <a:gd name="connsiteX59" fmla="*/ 196849 w 874944"/>
                  <a:gd name="connsiteY59" fmla="*/ 302970 h 789165"/>
                  <a:gd name="connsiteX60" fmla="*/ 234592 w 874944"/>
                  <a:gd name="connsiteY60" fmla="*/ 328189 h 789165"/>
                  <a:gd name="connsiteX61" fmla="*/ 227386 w 874944"/>
                  <a:gd name="connsiteY61" fmla="*/ 371251 h 789165"/>
                  <a:gd name="connsiteX62" fmla="*/ 265129 w 874944"/>
                  <a:gd name="connsiteY62" fmla="*/ 421689 h 789165"/>
                  <a:gd name="connsiteX63" fmla="*/ 283142 w 874944"/>
                  <a:gd name="connsiteY63" fmla="*/ 456000 h 789165"/>
                  <a:gd name="connsiteX64" fmla="*/ 300298 w 874944"/>
                  <a:gd name="connsiteY64" fmla="*/ 456000 h 789165"/>
                  <a:gd name="connsiteX65" fmla="*/ 311106 w 874944"/>
                  <a:gd name="connsiteY65" fmla="*/ 472127 h 789165"/>
                  <a:gd name="connsiteX66" fmla="*/ 296696 w 874944"/>
                  <a:gd name="connsiteY66" fmla="*/ 491856 h 789165"/>
                  <a:gd name="connsiteX67" fmla="*/ 291377 w 874944"/>
                  <a:gd name="connsiteY67" fmla="*/ 522393 h 789165"/>
                  <a:gd name="connsiteX68" fmla="*/ 312994 w 874944"/>
                  <a:gd name="connsiteY68" fmla="*/ 536804 h 789165"/>
                  <a:gd name="connsiteX69" fmla="*/ 350736 w 874944"/>
                  <a:gd name="connsiteY69" fmla="*/ 556533 h 789165"/>
                  <a:gd name="connsiteX70" fmla="*/ 395685 w 874944"/>
                  <a:gd name="connsiteY70" fmla="*/ 578149 h 789165"/>
                  <a:gd name="connsiteX71" fmla="*/ 401003 w 874944"/>
                  <a:gd name="connsiteY71" fmla="*/ 597878 h 789165"/>
                  <a:gd name="connsiteX72" fmla="*/ 411811 w 874944"/>
                  <a:gd name="connsiteY72" fmla="*/ 610574 h 789165"/>
                  <a:gd name="connsiteX73" fmla="*/ 431540 w 874944"/>
                  <a:gd name="connsiteY73" fmla="*/ 612289 h 789165"/>
                  <a:gd name="connsiteX74" fmla="*/ 463964 w 874944"/>
                  <a:gd name="connsiteY74" fmla="*/ 605084 h 789165"/>
                  <a:gd name="connsiteX75" fmla="*/ 515432 w 874944"/>
                  <a:gd name="connsiteY75" fmla="*/ 605084 h 789165"/>
                  <a:gd name="connsiteX76" fmla="*/ 526240 w 874944"/>
                  <a:gd name="connsiteY76" fmla="*/ 608686 h 789165"/>
                  <a:gd name="connsiteX77" fmla="*/ 607215 w 874944"/>
                  <a:gd name="connsiteY77" fmla="*/ 660154 h 789165"/>
                  <a:gd name="connsiteX78" fmla="*/ 646673 w 874944"/>
                  <a:gd name="connsiteY78" fmla="*/ 681770 h 789165"/>
                  <a:gd name="connsiteX79" fmla="*/ 671892 w 874944"/>
                  <a:gd name="connsiteY79" fmla="*/ 703215 h 789165"/>
                  <a:gd name="connsiteX80" fmla="*/ 677210 w 874944"/>
                  <a:gd name="connsiteY80" fmla="*/ 717626 h 789165"/>
                  <a:gd name="connsiteX81" fmla="*/ 702429 w 874944"/>
                  <a:gd name="connsiteY81" fmla="*/ 724831 h 789165"/>
                  <a:gd name="connsiteX82" fmla="*/ 731251 w 874944"/>
                  <a:gd name="connsiteY82" fmla="*/ 735639 h 789165"/>
                  <a:gd name="connsiteX83" fmla="*/ 770709 w 874944"/>
                  <a:gd name="connsiteY83" fmla="*/ 768064 h 789165"/>
                  <a:gd name="connsiteX84" fmla="*/ 795928 w 874944"/>
                  <a:gd name="connsiteY84" fmla="*/ 782303 h 789165"/>
                  <a:gd name="connsiteX85" fmla="*/ 798502 w 874944"/>
                  <a:gd name="connsiteY85" fmla="*/ 782303 h 789165"/>
                  <a:gd name="connsiteX86" fmla="*/ 794556 w 874944"/>
                  <a:gd name="connsiteY86" fmla="*/ 752452 h 789165"/>
                  <a:gd name="connsiteX87" fmla="*/ 753554 w 874944"/>
                  <a:gd name="connsiteY87" fmla="*/ 711278 h 7891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</a:cxnLst>
                <a:rect l="l" t="t" r="r" b="b"/>
                <a:pathLst>
                  <a:path w="874944" h="789165">
                    <a:moveTo>
                      <a:pt x="753554" y="711278"/>
                    </a:moveTo>
                    <a:cubicBezTo>
                      <a:pt x="737427" y="700641"/>
                      <a:pt x="721301" y="704072"/>
                      <a:pt x="702086" y="698754"/>
                    </a:cubicBezTo>
                    <a:cubicBezTo>
                      <a:pt x="682872" y="693436"/>
                      <a:pt x="685960" y="679025"/>
                      <a:pt x="685960" y="679025"/>
                    </a:cubicBezTo>
                    <a:lnTo>
                      <a:pt x="687847" y="652090"/>
                    </a:lnTo>
                    <a:lnTo>
                      <a:pt x="642899" y="617779"/>
                    </a:lnTo>
                    <a:lnTo>
                      <a:pt x="608587" y="590673"/>
                    </a:lnTo>
                    <a:lnTo>
                      <a:pt x="578050" y="590673"/>
                    </a:lnTo>
                    <a:lnTo>
                      <a:pt x="439603" y="459603"/>
                    </a:lnTo>
                    <a:lnTo>
                      <a:pt x="394655" y="380515"/>
                    </a:lnTo>
                    <a:lnTo>
                      <a:pt x="364118" y="349978"/>
                    </a:lnTo>
                    <a:lnTo>
                      <a:pt x="378529" y="274492"/>
                    </a:lnTo>
                    <a:lnTo>
                      <a:pt x="399974" y="281697"/>
                    </a:lnTo>
                    <a:lnTo>
                      <a:pt x="419874" y="297824"/>
                    </a:lnTo>
                    <a:lnTo>
                      <a:pt x="444750" y="274663"/>
                    </a:lnTo>
                    <a:lnTo>
                      <a:pt x="471856" y="271061"/>
                    </a:lnTo>
                    <a:lnTo>
                      <a:pt x="487982" y="254763"/>
                    </a:lnTo>
                    <a:lnTo>
                      <a:pt x="518519" y="254763"/>
                    </a:lnTo>
                    <a:lnTo>
                      <a:pt x="574276" y="263855"/>
                    </a:lnTo>
                    <a:lnTo>
                      <a:pt x="647874" y="274663"/>
                    </a:lnTo>
                    <a:lnTo>
                      <a:pt x="662285" y="254763"/>
                    </a:lnTo>
                    <a:lnTo>
                      <a:pt x="779116" y="263855"/>
                    </a:lnTo>
                    <a:lnTo>
                      <a:pt x="797129" y="296108"/>
                    </a:lnTo>
                    <a:lnTo>
                      <a:pt x="849969" y="264199"/>
                    </a:lnTo>
                    <a:lnTo>
                      <a:pt x="845680" y="258880"/>
                    </a:lnTo>
                    <a:cubicBezTo>
                      <a:pt x="845680" y="258880"/>
                      <a:pt x="834872" y="229201"/>
                      <a:pt x="840190" y="224569"/>
                    </a:cubicBezTo>
                    <a:cubicBezTo>
                      <a:pt x="845508" y="219937"/>
                      <a:pt x="860434" y="217706"/>
                      <a:pt x="860434" y="213761"/>
                    </a:cubicBezTo>
                    <a:cubicBezTo>
                      <a:pt x="860434" y="209815"/>
                      <a:pt x="864551" y="208271"/>
                      <a:pt x="860434" y="204325"/>
                    </a:cubicBezTo>
                    <a:cubicBezTo>
                      <a:pt x="847817" y="196792"/>
                      <a:pt x="834755" y="190032"/>
                      <a:pt x="821319" y="184081"/>
                    </a:cubicBezTo>
                    <a:cubicBezTo>
                      <a:pt x="821319" y="184081"/>
                      <a:pt x="807938" y="179964"/>
                      <a:pt x="805193" y="171901"/>
                    </a:cubicBezTo>
                    <a:cubicBezTo>
                      <a:pt x="802448" y="163837"/>
                      <a:pt x="783576" y="92469"/>
                      <a:pt x="783576" y="92469"/>
                    </a:cubicBezTo>
                    <a:lnTo>
                      <a:pt x="746691" y="94185"/>
                    </a:lnTo>
                    <a:lnTo>
                      <a:pt x="719242" y="125409"/>
                    </a:lnTo>
                    <a:lnTo>
                      <a:pt x="607901" y="110997"/>
                    </a:lnTo>
                    <a:lnTo>
                      <a:pt x="593491" y="93842"/>
                    </a:lnTo>
                    <a:lnTo>
                      <a:pt x="530529" y="97445"/>
                    </a:lnTo>
                    <a:lnTo>
                      <a:pt x="422790" y="12867"/>
                    </a:lnTo>
                    <a:lnTo>
                      <a:pt x="402890" y="12867"/>
                    </a:lnTo>
                    <a:lnTo>
                      <a:pt x="386763" y="41688"/>
                    </a:lnTo>
                    <a:lnTo>
                      <a:pt x="341815" y="57815"/>
                    </a:lnTo>
                    <a:lnTo>
                      <a:pt x="334610" y="140505"/>
                    </a:lnTo>
                    <a:lnTo>
                      <a:pt x="298754" y="154917"/>
                    </a:lnTo>
                    <a:lnTo>
                      <a:pt x="293779" y="207756"/>
                    </a:lnTo>
                    <a:lnTo>
                      <a:pt x="279540" y="223883"/>
                    </a:lnTo>
                    <a:lnTo>
                      <a:pt x="220181" y="223883"/>
                    </a:lnTo>
                    <a:lnTo>
                      <a:pt x="191359" y="216677"/>
                    </a:lnTo>
                    <a:lnTo>
                      <a:pt x="186041" y="200550"/>
                    </a:lnTo>
                    <a:lnTo>
                      <a:pt x="157219" y="213074"/>
                    </a:lnTo>
                    <a:lnTo>
                      <a:pt x="133887" y="232975"/>
                    </a:lnTo>
                    <a:lnTo>
                      <a:pt x="20488" y="250131"/>
                    </a:lnTo>
                    <a:cubicBezTo>
                      <a:pt x="16542" y="255449"/>
                      <a:pt x="11052" y="264199"/>
                      <a:pt x="13454" y="268831"/>
                    </a:cubicBezTo>
                    <a:cubicBezTo>
                      <a:pt x="17057" y="276036"/>
                      <a:pt x="27865" y="301255"/>
                      <a:pt x="27865" y="301255"/>
                    </a:cubicBezTo>
                    <a:cubicBezTo>
                      <a:pt x="27865" y="301255"/>
                      <a:pt x="54799" y="346203"/>
                      <a:pt x="58402" y="351522"/>
                    </a:cubicBezTo>
                    <a:cubicBezTo>
                      <a:pt x="62005" y="356840"/>
                      <a:pt x="62005" y="371251"/>
                      <a:pt x="69210" y="371251"/>
                    </a:cubicBezTo>
                    <a:lnTo>
                      <a:pt x="76416" y="371251"/>
                    </a:lnTo>
                    <a:cubicBezTo>
                      <a:pt x="76416" y="371251"/>
                      <a:pt x="99748" y="374853"/>
                      <a:pt x="103350" y="367648"/>
                    </a:cubicBezTo>
                    <a:cubicBezTo>
                      <a:pt x="107337" y="361764"/>
                      <a:pt x="109812" y="354987"/>
                      <a:pt x="110556" y="347919"/>
                    </a:cubicBezTo>
                    <a:cubicBezTo>
                      <a:pt x="111733" y="337078"/>
                      <a:pt x="113509" y="326311"/>
                      <a:pt x="115874" y="315666"/>
                    </a:cubicBezTo>
                    <a:lnTo>
                      <a:pt x="115874" y="270718"/>
                    </a:lnTo>
                    <a:cubicBezTo>
                      <a:pt x="115874" y="270718"/>
                      <a:pt x="110555" y="249102"/>
                      <a:pt x="133887" y="261625"/>
                    </a:cubicBezTo>
                    <a:cubicBezTo>
                      <a:pt x="157219" y="274149"/>
                      <a:pt x="196849" y="302970"/>
                      <a:pt x="196849" y="302970"/>
                    </a:cubicBezTo>
                    <a:lnTo>
                      <a:pt x="234592" y="328189"/>
                    </a:lnTo>
                    <a:cubicBezTo>
                      <a:pt x="228206" y="341586"/>
                      <a:pt x="225710" y="356505"/>
                      <a:pt x="227386" y="371251"/>
                    </a:cubicBezTo>
                    <a:cubicBezTo>
                      <a:pt x="232705" y="385661"/>
                      <a:pt x="263242" y="416199"/>
                      <a:pt x="265129" y="421689"/>
                    </a:cubicBezTo>
                    <a:cubicBezTo>
                      <a:pt x="267016" y="427179"/>
                      <a:pt x="283142" y="456000"/>
                      <a:pt x="283142" y="456000"/>
                    </a:cubicBezTo>
                    <a:lnTo>
                      <a:pt x="300298" y="456000"/>
                    </a:lnTo>
                    <a:lnTo>
                      <a:pt x="311106" y="472127"/>
                    </a:lnTo>
                    <a:lnTo>
                      <a:pt x="296696" y="491856"/>
                    </a:lnTo>
                    <a:lnTo>
                      <a:pt x="291377" y="522393"/>
                    </a:lnTo>
                    <a:lnTo>
                      <a:pt x="312994" y="536804"/>
                    </a:lnTo>
                    <a:lnTo>
                      <a:pt x="350736" y="556533"/>
                    </a:lnTo>
                    <a:lnTo>
                      <a:pt x="395685" y="578149"/>
                    </a:lnTo>
                    <a:lnTo>
                      <a:pt x="401003" y="597878"/>
                    </a:lnTo>
                    <a:lnTo>
                      <a:pt x="411811" y="610574"/>
                    </a:lnTo>
                    <a:lnTo>
                      <a:pt x="431540" y="612289"/>
                    </a:lnTo>
                    <a:lnTo>
                      <a:pt x="463964" y="605084"/>
                    </a:lnTo>
                    <a:cubicBezTo>
                      <a:pt x="481072" y="603275"/>
                      <a:pt x="498323" y="603275"/>
                      <a:pt x="515432" y="605084"/>
                    </a:cubicBezTo>
                    <a:lnTo>
                      <a:pt x="526240" y="608686"/>
                    </a:lnTo>
                    <a:cubicBezTo>
                      <a:pt x="526240" y="608686"/>
                      <a:pt x="596407" y="657237"/>
                      <a:pt x="607215" y="660154"/>
                    </a:cubicBezTo>
                    <a:cubicBezTo>
                      <a:pt x="620858" y="666426"/>
                      <a:pt x="634043" y="673649"/>
                      <a:pt x="646673" y="681770"/>
                    </a:cubicBezTo>
                    <a:lnTo>
                      <a:pt x="671892" y="703215"/>
                    </a:lnTo>
                    <a:lnTo>
                      <a:pt x="677210" y="717626"/>
                    </a:lnTo>
                    <a:lnTo>
                      <a:pt x="702429" y="724831"/>
                    </a:lnTo>
                    <a:lnTo>
                      <a:pt x="731251" y="735639"/>
                    </a:lnTo>
                    <a:lnTo>
                      <a:pt x="770709" y="768064"/>
                    </a:lnTo>
                    <a:lnTo>
                      <a:pt x="795928" y="782303"/>
                    </a:lnTo>
                    <a:lnTo>
                      <a:pt x="798502" y="782303"/>
                    </a:lnTo>
                    <a:lnTo>
                      <a:pt x="794556" y="752452"/>
                    </a:lnTo>
                    <a:cubicBezTo>
                      <a:pt x="782356" y="737340"/>
                      <a:pt x="768615" y="723541"/>
                      <a:pt x="753554" y="71127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3" name="Freihandform: Form 202">
                <a:extLst>
                  <a:ext uri="{FF2B5EF4-FFF2-40B4-BE49-F238E27FC236}">
                    <a16:creationId xmlns:a16="http://schemas.microsoft.com/office/drawing/2014/main" id="{18684C6E-5621-4F8B-94EB-8EDAE18721D8}"/>
                  </a:ext>
                </a:extLst>
              </p:cNvPr>
              <p:cNvSpPr/>
              <p:nvPr/>
            </p:nvSpPr>
            <p:spPr>
              <a:xfrm>
                <a:off x="12310079" y="5198088"/>
                <a:ext cx="30617" cy="30617"/>
              </a:xfrm>
              <a:custGeom>
                <a:avLst/>
                <a:gdLst>
                  <a:gd name="connsiteX0" fmla="*/ 14068 w 17155"/>
                  <a:gd name="connsiteY0" fmla="*/ 14754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068" y="14754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4" name="Freihandform: Form 203">
                <a:extLst>
                  <a:ext uri="{FF2B5EF4-FFF2-40B4-BE49-F238E27FC236}">
                    <a16:creationId xmlns:a16="http://schemas.microsoft.com/office/drawing/2014/main" id="{1974787F-170F-4301-B6B3-11138FE33A7C}"/>
                  </a:ext>
                </a:extLst>
              </p:cNvPr>
              <p:cNvSpPr/>
              <p:nvPr/>
            </p:nvSpPr>
            <p:spPr>
              <a:xfrm>
                <a:off x="12280993" y="515981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8014 w 17155"/>
                  <a:gd name="connsiteY1" fmla="*/ 19214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8014" y="1921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5" name="Freihandform: Form 204">
                <a:extLst>
                  <a:ext uri="{FF2B5EF4-FFF2-40B4-BE49-F238E27FC236}">
                    <a16:creationId xmlns:a16="http://schemas.microsoft.com/office/drawing/2014/main" id="{66F57DB5-4A31-45AE-B96C-ED25DDE2D49D}"/>
                  </a:ext>
                </a:extLst>
              </p:cNvPr>
              <p:cNvSpPr/>
              <p:nvPr/>
            </p:nvSpPr>
            <p:spPr>
              <a:xfrm>
                <a:off x="12301813" y="5186452"/>
                <a:ext cx="30617" cy="30617"/>
              </a:xfrm>
              <a:custGeom>
                <a:avLst/>
                <a:gdLst>
                  <a:gd name="connsiteX0" fmla="*/ 14754 w 17155"/>
                  <a:gd name="connsiteY0" fmla="*/ 15269 h 17155"/>
                  <a:gd name="connsiteX1" fmla="*/ 12867 w 17155"/>
                  <a:gd name="connsiteY1" fmla="*/ 12867 h 17155"/>
                  <a:gd name="connsiteX2" fmla="*/ 14754 w 17155"/>
                  <a:gd name="connsiteY2" fmla="*/ 15269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4754" y="15269"/>
                    </a:moveTo>
                    <a:cubicBezTo>
                      <a:pt x="14167" y="14436"/>
                      <a:pt x="13537" y="13634"/>
                      <a:pt x="12867" y="12867"/>
                    </a:cubicBezTo>
                    <a:cubicBezTo>
                      <a:pt x="13537" y="13634"/>
                      <a:pt x="14167" y="14436"/>
                      <a:pt x="14754" y="1526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6" name="Freihandform: Form 205">
                <a:extLst>
                  <a:ext uri="{FF2B5EF4-FFF2-40B4-BE49-F238E27FC236}">
                    <a16:creationId xmlns:a16="http://schemas.microsoft.com/office/drawing/2014/main" id="{40F9A0A0-6087-4183-8092-F08D4F22412E}"/>
                  </a:ext>
                </a:extLst>
              </p:cNvPr>
              <p:cNvSpPr/>
              <p:nvPr/>
            </p:nvSpPr>
            <p:spPr>
              <a:xfrm>
                <a:off x="12296302" y="5178798"/>
                <a:ext cx="30617" cy="30617"/>
              </a:xfrm>
              <a:custGeom>
                <a:avLst/>
                <a:gdLst>
                  <a:gd name="connsiteX0" fmla="*/ 15269 w 17155"/>
                  <a:gd name="connsiteY0" fmla="*/ 16126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5269" y="16126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7" name="Freihandform: Form 206">
                <a:extLst>
                  <a:ext uri="{FF2B5EF4-FFF2-40B4-BE49-F238E27FC236}">
                    <a16:creationId xmlns:a16="http://schemas.microsoft.com/office/drawing/2014/main" id="{E834925C-ED3F-4BBE-B5E9-023832519B87}"/>
                  </a:ext>
                </a:extLst>
              </p:cNvPr>
              <p:cNvSpPr/>
              <p:nvPr/>
            </p:nvSpPr>
            <p:spPr>
              <a:xfrm>
                <a:off x="12306099" y="5192270"/>
                <a:ext cx="30617" cy="30617"/>
              </a:xfrm>
              <a:custGeom>
                <a:avLst/>
                <a:gdLst>
                  <a:gd name="connsiteX0" fmla="*/ 14754 w 17155"/>
                  <a:gd name="connsiteY0" fmla="*/ 15612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754" y="15612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8" name="Freihandform: Form 207">
                <a:extLst>
                  <a:ext uri="{FF2B5EF4-FFF2-40B4-BE49-F238E27FC236}">
                    <a16:creationId xmlns:a16="http://schemas.microsoft.com/office/drawing/2014/main" id="{5AC03317-1FB8-4D07-BF5E-E7F7732B42C7}"/>
                  </a:ext>
                </a:extLst>
              </p:cNvPr>
              <p:cNvSpPr/>
              <p:nvPr/>
            </p:nvSpPr>
            <p:spPr>
              <a:xfrm>
                <a:off x="12291403" y="5172369"/>
                <a:ext cx="30617" cy="30617"/>
              </a:xfrm>
              <a:custGeom>
                <a:avLst/>
                <a:gdLst>
                  <a:gd name="connsiteX0" fmla="*/ 15097 w 17155"/>
                  <a:gd name="connsiteY0" fmla="*/ 15955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5097" y="15955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09" name="Freihandform: Form 208">
                <a:extLst>
                  <a:ext uri="{FF2B5EF4-FFF2-40B4-BE49-F238E27FC236}">
                    <a16:creationId xmlns:a16="http://schemas.microsoft.com/office/drawing/2014/main" id="{722B70BC-CF56-4998-9987-12EDFA38D566}"/>
                  </a:ext>
                </a:extLst>
              </p:cNvPr>
              <p:cNvSpPr/>
              <p:nvPr/>
            </p:nvSpPr>
            <p:spPr>
              <a:xfrm>
                <a:off x="10745561" y="4594629"/>
                <a:ext cx="796037" cy="581720"/>
              </a:xfrm>
              <a:custGeom>
                <a:avLst/>
                <a:gdLst>
                  <a:gd name="connsiteX0" fmla="*/ 42203 w 446049"/>
                  <a:gd name="connsiteY0" fmla="*/ 192659 h 325959"/>
                  <a:gd name="connsiteX1" fmla="*/ 38600 w 446049"/>
                  <a:gd name="connsiteY1" fmla="*/ 214104 h 325959"/>
                  <a:gd name="connsiteX2" fmla="*/ 62618 w 446049"/>
                  <a:gd name="connsiteY2" fmla="*/ 259052 h 325959"/>
                  <a:gd name="connsiteX3" fmla="*/ 67251 w 446049"/>
                  <a:gd name="connsiteY3" fmla="*/ 259052 h 325959"/>
                  <a:gd name="connsiteX4" fmla="*/ 74456 w 446049"/>
                  <a:gd name="connsiteY4" fmla="*/ 280669 h 325959"/>
                  <a:gd name="connsiteX5" fmla="*/ 74456 w 446049"/>
                  <a:gd name="connsiteY5" fmla="*/ 289589 h 325959"/>
                  <a:gd name="connsiteX6" fmla="*/ 47521 w 446049"/>
                  <a:gd name="connsiteY6" fmla="*/ 311206 h 325959"/>
                  <a:gd name="connsiteX7" fmla="*/ 43747 w 446049"/>
                  <a:gd name="connsiteY7" fmla="*/ 315838 h 325959"/>
                  <a:gd name="connsiteX8" fmla="*/ 157147 w 446049"/>
                  <a:gd name="connsiteY8" fmla="*/ 298682 h 325959"/>
                  <a:gd name="connsiteX9" fmla="*/ 180478 w 446049"/>
                  <a:gd name="connsiteY9" fmla="*/ 278781 h 325959"/>
                  <a:gd name="connsiteX10" fmla="*/ 209301 w 446049"/>
                  <a:gd name="connsiteY10" fmla="*/ 266258 h 325959"/>
                  <a:gd name="connsiteX11" fmla="*/ 214619 w 446049"/>
                  <a:gd name="connsiteY11" fmla="*/ 282384 h 325959"/>
                  <a:gd name="connsiteX12" fmla="*/ 243440 w 446049"/>
                  <a:gd name="connsiteY12" fmla="*/ 289589 h 325959"/>
                  <a:gd name="connsiteX13" fmla="*/ 302799 w 446049"/>
                  <a:gd name="connsiteY13" fmla="*/ 289589 h 325959"/>
                  <a:gd name="connsiteX14" fmla="*/ 317039 w 446049"/>
                  <a:gd name="connsiteY14" fmla="*/ 273463 h 325959"/>
                  <a:gd name="connsiteX15" fmla="*/ 322528 w 446049"/>
                  <a:gd name="connsiteY15" fmla="*/ 219594 h 325959"/>
                  <a:gd name="connsiteX16" fmla="*/ 358384 w 446049"/>
                  <a:gd name="connsiteY16" fmla="*/ 205183 h 325959"/>
                  <a:gd name="connsiteX17" fmla="*/ 365589 w 446049"/>
                  <a:gd name="connsiteY17" fmla="*/ 122492 h 325959"/>
                  <a:gd name="connsiteX18" fmla="*/ 410537 w 446049"/>
                  <a:gd name="connsiteY18" fmla="*/ 106366 h 325959"/>
                  <a:gd name="connsiteX19" fmla="*/ 426664 w 446049"/>
                  <a:gd name="connsiteY19" fmla="*/ 77544 h 325959"/>
                  <a:gd name="connsiteX20" fmla="*/ 446565 w 446049"/>
                  <a:gd name="connsiteY20" fmla="*/ 77544 h 325959"/>
                  <a:gd name="connsiteX21" fmla="*/ 446565 w 446049"/>
                  <a:gd name="connsiteY21" fmla="*/ 63134 h 325959"/>
                  <a:gd name="connsiteX22" fmla="*/ 403332 w 446049"/>
                  <a:gd name="connsiteY22" fmla="*/ 12867 h 325959"/>
                  <a:gd name="connsiteX23" fmla="*/ 367477 w 446049"/>
                  <a:gd name="connsiteY23" fmla="*/ 12867 h 325959"/>
                  <a:gd name="connsiteX24" fmla="*/ 367477 w 446049"/>
                  <a:gd name="connsiteY24" fmla="*/ 34483 h 325959"/>
                  <a:gd name="connsiteX25" fmla="*/ 372795 w 446049"/>
                  <a:gd name="connsiteY25" fmla="*/ 43404 h 325959"/>
                  <a:gd name="connsiteX26" fmla="*/ 349463 w 446049"/>
                  <a:gd name="connsiteY26" fmla="*/ 50610 h 325959"/>
                  <a:gd name="connsiteX27" fmla="*/ 326131 w 446049"/>
                  <a:gd name="connsiteY27" fmla="*/ 50610 h 325959"/>
                  <a:gd name="connsiteX28" fmla="*/ 304515 w 446049"/>
                  <a:gd name="connsiteY28" fmla="*/ 72226 h 325959"/>
                  <a:gd name="connsiteX29" fmla="*/ 227314 w 446049"/>
                  <a:gd name="connsiteY29" fmla="*/ 70339 h 325959"/>
                  <a:gd name="connsiteX30" fmla="*/ 175847 w 446049"/>
                  <a:gd name="connsiteY30" fmla="*/ 121806 h 325959"/>
                  <a:gd name="connsiteX31" fmla="*/ 105680 w 446049"/>
                  <a:gd name="connsiteY31" fmla="*/ 116488 h 325959"/>
                  <a:gd name="connsiteX32" fmla="*/ 54212 w 446049"/>
                  <a:gd name="connsiteY32" fmla="*/ 112885 h 325959"/>
                  <a:gd name="connsiteX33" fmla="*/ 12867 w 446049"/>
                  <a:gd name="connsiteY33" fmla="*/ 170357 h 325959"/>
                  <a:gd name="connsiteX34" fmla="*/ 39973 w 446049"/>
                  <a:gd name="connsiteY34" fmla="*/ 181165 h 325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46049" h="325959">
                    <a:moveTo>
                      <a:pt x="42203" y="192659"/>
                    </a:moveTo>
                    <a:lnTo>
                      <a:pt x="38600" y="214104"/>
                    </a:lnTo>
                    <a:lnTo>
                      <a:pt x="62618" y="259052"/>
                    </a:lnTo>
                    <a:lnTo>
                      <a:pt x="67251" y="259052"/>
                    </a:lnTo>
                    <a:lnTo>
                      <a:pt x="74456" y="280669"/>
                    </a:lnTo>
                    <a:cubicBezTo>
                      <a:pt x="74456" y="280669"/>
                      <a:pt x="79946" y="282384"/>
                      <a:pt x="74456" y="289589"/>
                    </a:cubicBezTo>
                    <a:cubicBezTo>
                      <a:pt x="66245" y="297701"/>
                      <a:pt x="57219" y="304945"/>
                      <a:pt x="47521" y="311206"/>
                    </a:cubicBezTo>
                    <a:cubicBezTo>
                      <a:pt x="47521" y="311206"/>
                      <a:pt x="45806" y="313093"/>
                      <a:pt x="43747" y="315838"/>
                    </a:cubicBezTo>
                    <a:lnTo>
                      <a:pt x="157147" y="298682"/>
                    </a:lnTo>
                    <a:lnTo>
                      <a:pt x="180478" y="278781"/>
                    </a:lnTo>
                    <a:lnTo>
                      <a:pt x="209301" y="266258"/>
                    </a:lnTo>
                    <a:lnTo>
                      <a:pt x="214619" y="282384"/>
                    </a:lnTo>
                    <a:lnTo>
                      <a:pt x="243440" y="289589"/>
                    </a:lnTo>
                    <a:lnTo>
                      <a:pt x="302799" y="289589"/>
                    </a:lnTo>
                    <a:lnTo>
                      <a:pt x="317039" y="273463"/>
                    </a:lnTo>
                    <a:lnTo>
                      <a:pt x="322528" y="219594"/>
                    </a:lnTo>
                    <a:lnTo>
                      <a:pt x="358384" y="205183"/>
                    </a:lnTo>
                    <a:lnTo>
                      <a:pt x="365589" y="122492"/>
                    </a:lnTo>
                    <a:lnTo>
                      <a:pt x="410537" y="106366"/>
                    </a:lnTo>
                    <a:lnTo>
                      <a:pt x="426664" y="77544"/>
                    </a:lnTo>
                    <a:lnTo>
                      <a:pt x="446565" y="77544"/>
                    </a:lnTo>
                    <a:lnTo>
                      <a:pt x="446565" y="63134"/>
                    </a:lnTo>
                    <a:lnTo>
                      <a:pt x="403332" y="12867"/>
                    </a:lnTo>
                    <a:lnTo>
                      <a:pt x="367477" y="12867"/>
                    </a:lnTo>
                    <a:lnTo>
                      <a:pt x="367477" y="34483"/>
                    </a:lnTo>
                    <a:lnTo>
                      <a:pt x="372795" y="43404"/>
                    </a:lnTo>
                    <a:lnTo>
                      <a:pt x="349463" y="50610"/>
                    </a:lnTo>
                    <a:lnTo>
                      <a:pt x="326131" y="50610"/>
                    </a:lnTo>
                    <a:lnTo>
                      <a:pt x="304515" y="72226"/>
                    </a:lnTo>
                    <a:lnTo>
                      <a:pt x="227314" y="70339"/>
                    </a:lnTo>
                    <a:lnTo>
                      <a:pt x="175847" y="121806"/>
                    </a:lnTo>
                    <a:lnTo>
                      <a:pt x="105680" y="116488"/>
                    </a:lnTo>
                    <a:lnTo>
                      <a:pt x="54212" y="112885"/>
                    </a:lnTo>
                    <a:lnTo>
                      <a:pt x="12867" y="170357"/>
                    </a:lnTo>
                    <a:lnTo>
                      <a:pt x="39973" y="18116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0" name="Freihandform: Form 209">
                <a:extLst>
                  <a:ext uri="{FF2B5EF4-FFF2-40B4-BE49-F238E27FC236}">
                    <a16:creationId xmlns:a16="http://schemas.microsoft.com/office/drawing/2014/main" id="{57766C50-03AB-4CD2-ACE5-8CC539C53C9E}"/>
                  </a:ext>
                </a:extLst>
              </p:cNvPr>
              <p:cNvSpPr/>
              <p:nvPr/>
            </p:nvSpPr>
            <p:spPr>
              <a:xfrm>
                <a:off x="12996815" y="388278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1" name="Freihandform: Form 210">
                <a:extLst>
                  <a:ext uri="{FF2B5EF4-FFF2-40B4-BE49-F238E27FC236}">
                    <a16:creationId xmlns:a16="http://schemas.microsoft.com/office/drawing/2014/main" id="{87EECA9B-B094-4AF8-A890-ED2CD5AE2C44}"/>
                  </a:ext>
                </a:extLst>
              </p:cNvPr>
              <p:cNvSpPr/>
              <p:nvPr/>
            </p:nvSpPr>
            <p:spPr>
              <a:xfrm>
                <a:off x="11477608" y="4710054"/>
                <a:ext cx="30617" cy="30617"/>
              </a:xfrm>
              <a:custGeom>
                <a:avLst/>
                <a:gdLst>
                  <a:gd name="connsiteX0" fmla="*/ 12867 w 17155"/>
                  <a:gd name="connsiteY0" fmla="*/ 19386 h 17155"/>
                  <a:gd name="connsiteX1" fmla="*/ 12867 w 17155"/>
                  <a:gd name="connsiteY1" fmla="*/ 19386 h 17155"/>
                  <a:gd name="connsiteX2" fmla="*/ 16641 w 17155"/>
                  <a:gd name="connsiteY2" fmla="*/ 12867 h 17155"/>
                  <a:gd name="connsiteX3" fmla="*/ 12867 w 17155"/>
                  <a:gd name="connsiteY3" fmla="*/ 1938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5" h="17155">
                    <a:moveTo>
                      <a:pt x="12867" y="19386"/>
                    </a:moveTo>
                    <a:lnTo>
                      <a:pt x="12867" y="19386"/>
                    </a:lnTo>
                    <a:lnTo>
                      <a:pt x="16641" y="12867"/>
                    </a:lnTo>
                    <a:lnTo>
                      <a:pt x="12867" y="193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2" name="Freihandform: Form 211">
                <a:extLst>
                  <a:ext uri="{FF2B5EF4-FFF2-40B4-BE49-F238E27FC236}">
                    <a16:creationId xmlns:a16="http://schemas.microsoft.com/office/drawing/2014/main" id="{EE24A256-F784-4341-9F40-8C044214EE97}"/>
                  </a:ext>
                </a:extLst>
              </p:cNvPr>
              <p:cNvSpPr/>
              <p:nvPr/>
            </p:nvSpPr>
            <p:spPr>
              <a:xfrm>
                <a:off x="11421580" y="3783283"/>
                <a:ext cx="1592075" cy="1163439"/>
              </a:xfrm>
              <a:custGeom>
                <a:avLst/>
                <a:gdLst>
                  <a:gd name="connsiteX0" fmla="*/ 886439 w 892099"/>
                  <a:gd name="connsiteY0" fmla="*/ 135874 h 651919"/>
                  <a:gd name="connsiteX1" fmla="*/ 854014 w 892099"/>
                  <a:gd name="connsiteY1" fmla="*/ 68452 h 651919"/>
                  <a:gd name="connsiteX2" fmla="*/ 789337 w 892099"/>
                  <a:gd name="connsiteY2" fmla="*/ 28136 h 651919"/>
                  <a:gd name="connsiteX3" fmla="*/ 730836 w 892099"/>
                  <a:gd name="connsiteY3" fmla="*/ 50610 h 651919"/>
                  <a:gd name="connsiteX4" fmla="*/ 702186 w 892099"/>
                  <a:gd name="connsiteY4" fmla="*/ 12867 h 651919"/>
                  <a:gd name="connsiteX5" fmla="*/ 648145 w 892099"/>
                  <a:gd name="connsiteY5" fmla="*/ 37915 h 651919"/>
                  <a:gd name="connsiteX6" fmla="*/ 579522 w 892099"/>
                  <a:gd name="connsiteY6" fmla="*/ 37915 h 651919"/>
                  <a:gd name="connsiteX7" fmla="*/ 558077 w 892099"/>
                  <a:gd name="connsiteY7" fmla="*/ 32596 h 651919"/>
                  <a:gd name="connsiteX8" fmla="*/ 500434 w 892099"/>
                  <a:gd name="connsiteY8" fmla="*/ 131413 h 651919"/>
                  <a:gd name="connsiteX9" fmla="*/ 478989 w 892099"/>
                  <a:gd name="connsiteY9" fmla="*/ 127811 h 651919"/>
                  <a:gd name="connsiteX10" fmla="*/ 455657 w 892099"/>
                  <a:gd name="connsiteY10" fmla="*/ 111684 h 651919"/>
                  <a:gd name="connsiteX11" fmla="*/ 446565 w 892099"/>
                  <a:gd name="connsiteY11" fmla="*/ 117002 h 651919"/>
                  <a:gd name="connsiteX12" fmla="*/ 434041 w 892099"/>
                  <a:gd name="connsiteY12" fmla="*/ 168470 h 651919"/>
                  <a:gd name="connsiteX13" fmla="*/ 360271 w 892099"/>
                  <a:gd name="connsiteY13" fmla="*/ 175675 h 651919"/>
                  <a:gd name="connsiteX14" fmla="*/ 331621 w 892099"/>
                  <a:gd name="connsiteY14" fmla="*/ 222339 h 651919"/>
                  <a:gd name="connsiteX15" fmla="*/ 250646 w 892099"/>
                  <a:gd name="connsiteY15" fmla="*/ 243955 h 651919"/>
                  <a:gd name="connsiteX16" fmla="*/ 209301 w 892099"/>
                  <a:gd name="connsiteY16" fmla="*/ 254763 h 651919"/>
                  <a:gd name="connsiteX17" fmla="*/ 151829 w 892099"/>
                  <a:gd name="connsiteY17" fmla="*/ 209815 h 651919"/>
                  <a:gd name="connsiteX18" fmla="*/ 101562 w 892099"/>
                  <a:gd name="connsiteY18" fmla="*/ 207928 h 651919"/>
                  <a:gd name="connsiteX19" fmla="*/ 112371 w 892099"/>
                  <a:gd name="connsiteY19" fmla="*/ 281698 h 651919"/>
                  <a:gd name="connsiteX20" fmla="*/ 56614 w 892099"/>
                  <a:gd name="connsiteY20" fmla="*/ 281698 h 651919"/>
                  <a:gd name="connsiteX21" fmla="*/ 43919 w 892099"/>
                  <a:gd name="connsiteY21" fmla="*/ 298854 h 651919"/>
                  <a:gd name="connsiteX22" fmla="*/ 67423 w 892099"/>
                  <a:gd name="connsiteY22" fmla="*/ 311378 h 651919"/>
                  <a:gd name="connsiteX23" fmla="*/ 51124 w 892099"/>
                  <a:gd name="connsiteY23" fmla="*/ 332994 h 651919"/>
                  <a:gd name="connsiteX24" fmla="*/ 36885 w 892099"/>
                  <a:gd name="connsiteY24" fmla="*/ 354610 h 651919"/>
                  <a:gd name="connsiteX25" fmla="*/ 56614 w 892099"/>
                  <a:gd name="connsiteY25" fmla="*/ 402989 h 651919"/>
                  <a:gd name="connsiteX26" fmla="*/ 56614 w 892099"/>
                  <a:gd name="connsiteY26" fmla="*/ 422890 h 651919"/>
                  <a:gd name="connsiteX27" fmla="*/ 20587 w 892099"/>
                  <a:gd name="connsiteY27" fmla="*/ 437129 h 651919"/>
                  <a:gd name="connsiteX28" fmla="*/ 12867 w 892099"/>
                  <a:gd name="connsiteY28" fmla="*/ 465951 h 651919"/>
                  <a:gd name="connsiteX29" fmla="*/ 24190 w 892099"/>
                  <a:gd name="connsiteY29" fmla="*/ 465951 h 651919"/>
                  <a:gd name="connsiteX30" fmla="*/ 67423 w 892099"/>
                  <a:gd name="connsiteY30" fmla="*/ 516218 h 651919"/>
                  <a:gd name="connsiteX31" fmla="*/ 67423 w 892099"/>
                  <a:gd name="connsiteY31" fmla="*/ 530628 h 651919"/>
                  <a:gd name="connsiteX32" fmla="*/ 175161 w 892099"/>
                  <a:gd name="connsiteY32" fmla="*/ 615206 h 651919"/>
                  <a:gd name="connsiteX33" fmla="*/ 238122 w 892099"/>
                  <a:gd name="connsiteY33" fmla="*/ 611604 h 651919"/>
                  <a:gd name="connsiteX34" fmla="*/ 252533 w 892099"/>
                  <a:gd name="connsiteY34" fmla="*/ 628759 h 651919"/>
                  <a:gd name="connsiteX35" fmla="*/ 363874 w 892099"/>
                  <a:gd name="connsiteY35" fmla="*/ 643170 h 651919"/>
                  <a:gd name="connsiteX36" fmla="*/ 390808 w 892099"/>
                  <a:gd name="connsiteY36" fmla="*/ 612633 h 651919"/>
                  <a:gd name="connsiteX37" fmla="*/ 427694 w 892099"/>
                  <a:gd name="connsiteY37" fmla="*/ 610917 h 651919"/>
                  <a:gd name="connsiteX38" fmla="*/ 462005 w 892099"/>
                  <a:gd name="connsiteY38" fmla="*/ 563739 h 651919"/>
                  <a:gd name="connsiteX39" fmla="*/ 499748 w 892099"/>
                  <a:gd name="connsiteY39" fmla="*/ 551558 h 651919"/>
                  <a:gd name="connsiteX40" fmla="*/ 514502 w 892099"/>
                  <a:gd name="connsiteY40" fmla="*/ 528570 h 651919"/>
                  <a:gd name="connsiteX41" fmla="*/ 624985 w 892099"/>
                  <a:gd name="connsiteY41" fmla="*/ 540750 h 651919"/>
                  <a:gd name="connsiteX42" fmla="*/ 641283 w 892099"/>
                  <a:gd name="connsiteY42" fmla="*/ 521879 h 651919"/>
                  <a:gd name="connsiteX43" fmla="*/ 654665 w 892099"/>
                  <a:gd name="connsiteY43" fmla="*/ 511070 h 651919"/>
                  <a:gd name="connsiteX44" fmla="*/ 670791 w 892099"/>
                  <a:gd name="connsiteY44" fmla="*/ 497689 h 651919"/>
                  <a:gd name="connsiteX45" fmla="*/ 724831 w 892099"/>
                  <a:gd name="connsiteY45" fmla="*/ 484136 h 651919"/>
                  <a:gd name="connsiteX46" fmla="*/ 794827 w 892099"/>
                  <a:gd name="connsiteY46" fmla="*/ 261111 h 651919"/>
                  <a:gd name="connsiteX47" fmla="*/ 802890 w 892099"/>
                  <a:gd name="connsiteY47" fmla="*/ 212560 h 651919"/>
                  <a:gd name="connsiteX48" fmla="*/ 794827 w 892099"/>
                  <a:gd name="connsiteY48" fmla="*/ 188371 h 651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</a:cxnLst>
                <a:rect l="l" t="t" r="r" b="b"/>
                <a:pathLst>
                  <a:path w="892099" h="651919">
                    <a:moveTo>
                      <a:pt x="886439" y="135874"/>
                    </a:moveTo>
                    <a:lnTo>
                      <a:pt x="854014" y="68452"/>
                    </a:lnTo>
                    <a:lnTo>
                      <a:pt x="789337" y="28136"/>
                    </a:lnTo>
                    <a:lnTo>
                      <a:pt x="730836" y="50610"/>
                    </a:lnTo>
                    <a:lnTo>
                      <a:pt x="702186" y="12867"/>
                    </a:lnTo>
                    <a:lnTo>
                      <a:pt x="648145" y="37915"/>
                    </a:lnTo>
                    <a:lnTo>
                      <a:pt x="579522" y="37915"/>
                    </a:lnTo>
                    <a:lnTo>
                      <a:pt x="558077" y="32596"/>
                    </a:lnTo>
                    <a:cubicBezTo>
                      <a:pt x="558077" y="32596"/>
                      <a:pt x="507640" y="135531"/>
                      <a:pt x="500434" y="131413"/>
                    </a:cubicBezTo>
                    <a:cubicBezTo>
                      <a:pt x="493553" y="128960"/>
                      <a:pt x="486294" y="127741"/>
                      <a:pt x="478989" y="127811"/>
                    </a:cubicBezTo>
                    <a:lnTo>
                      <a:pt x="455657" y="111684"/>
                    </a:lnTo>
                    <a:lnTo>
                      <a:pt x="446565" y="117002"/>
                    </a:lnTo>
                    <a:lnTo>
                      <a:pt x="434041" y="168470"/>
                    </a:lnTo>
                    <a:lnTo>
                      <a:pt x="360271" y="175675"/>
                    </a:lnTo>
                    <a:lnTo>
                      <a:pt x="331621" y="222339"/>
                    </a:lnTo>
                    <a:lnTo>
                      <a:pt x="250646" y="243955"/>
                    </a:lnTo>
                    <a:lnTo>
                      <a:pt x="209301" y="254763"/>
                    </a:lnTo>
                    <a:lnTo>
                      <a:pt x="151829" y="209815"/>
                    </a:lnTo>
                    <a:lnTo>
                      <a:pt x="101562" y="207928"/>
                    </a:lnTo>
                    <a:lnTo>
                      <a:pt x="112371" y="281698"/>
                    </a:lnTo>
                    <a:lnTo>
                      <a:pt x="56614" y="281698"/>
                    </a:lnTo>
                    <a:lnTo>
                      <a:pt x="43919" y="298854"/>
                    </a:lnTo>
                    <a:lnTo>
                      <a:pt x="67423" y="311378"/>
                    </a:lnTo>
                    <a:lnTo>
                      <a:pt x="51124" y="332994"/>
                    </a:lnTo>
                    <a:lnTo>
                      <a:pt x="36885" y="354610"/>
                    </a:lnTo>
                    <a:lnTo>
                      <a:pt x="56614" y="402989"/>
                    </a:lnTo>
                    <a:lnTo>
                      <a:pt x="56614" y="422890"/>
                    </a:lnTo>
                    <a:lnTo>
                      <a:pt x="20587" y="437129"/>
                    </a:lnTo>
                    <a:lnTo>
                      <a:pt x="12867" y="465951"/>
                    </a:lnTo>
                    <a:lnTo>
                      <a:pt x="24190" y="465951"/>
                    </a:lnTo>
                    <a:lnTo>
                      <a:pt x="67423" y="516218"/>
                    </a:lnTo>
                    <a:lnTo>
                      <a:pt x="67423" y="530628"/>
                    </a:lnTo>
                    <a:lnTo>
                      <a:pt x="175161" y="615206"/>
                    </a:lnTo>
                    <a:lnTo>
                      <a:pt x="238122" y="611604"/>
                    </a:lnTo>
                    <a:lnTo>
                      <a:pt x="252533" y="628759"/>
                    </a:lnTo>
                    <a:lnTo>
                      <a:pt x="363874" y="643170"/>
                    </a:lnTo>
                    <a:lnTo>
                      <a:pt x="390808" y="612633"/>
                    </a:lnTo>
                    <a:lnTo>
                      <a:pt x="427694" y="610917"/>
                    </a:lnTo>
                    <a:lnTo>
                      <a:pt x="462005" y="563739"/>
                    </a:lnTo>
                    <a:lnTo>
                      <a:pt x="499748" y="551558"/>
                    </a:lnTo>
                    <a:lnTo>
                      <a:pt x="514502" y="528570"/>
                    </a:lnTo>
                    <a:lnTo>
                      <a:pt x="624985" y="540750"/>
                    </a:lnTo>
                    <a:cubicBezTo>
                      <a:pt x="629054" y="533400"/>
                      <a:pt x="634604" y="526974"/>
                      <a:pt x="641283" y="521879"/>
                    </a:cubicBezTo>
                    <a:cubicBezTo>
                      <a:pt x="645935" y="518520"/>
                      <a:pt x="650402" y="514912"/>
                      <a:pt x="654665" y="511070"/>
                    </a:cubicBezTo>
                    <a:lnTo>
                      <a:pt x="670791" y="497689"/>
                    </a:lnTo>
                    <a:lnTo>
                      <a:pt x="724831" y="484136"/>
                    </a:lnTo>
                    <a:lnTo>
                      <a:pt x="794827" y="261111"/>
                    </a:lnTo>
                    <a:lnTo>
                      <a:pt x="802890" y="212560"/>
                    </a:lnTo>
                    <a:lnTo>
                      <a:pt x="794827" y="18837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3" name="Freihandform: Form 212">
                <a:extLst>
                  <a:ext uri="{FF2B5EF4-FFF2-40B4-BE49-F238E27FC236}">
                    <a16:creationId xmlns:a16="http://schemas.microsoft.com/office/drawing/2014/main" id="{0CBB3D1D-D213-4766-A745-AEA6C0862728}"/>
                  </a:ext>
                </a:extLst>
              </p:cNvPr>
              <p:cNvSpPr/>
              <p:nvPr/>
            </p:nvSpPr>
            <p:spPr>
              <a:xfrm>
                <a:off x="11538536" y="3463950"/>
                <a:ext cx="1347140" cy="796037"/>
              </a:xfrm>
              <a:custGeom>
                <a:avLst/>
                <a:gdLst>
                  <a:gd name="connsiteX0" fmla="*/ 86637 w 754853"/>
                  <a:gd name="connsiteY0" fmla="*/ 389436 h 446049"/>
                  <a:gd name="connsiteX1" fmla="*/ 144108 w 754853"/>
                  <a:gd name="connsiteY1" fmla="*/ 434384 h 446049"/>
                  <a:gd name="connsiteX2" fmla="*/ 185454 w 754853"/>
                  <a:gd name="connsiteY2" fmla="*/ 423576 h 446049"/>
                  <a:gd name="connsiteX3" fmla="*/ 266429 w 754853"/>
                  <a:gd name="connsiteY3" fmla="*/ 401960 h 446049"/>
                  <a:gd name="connsiteX4" fmla="*/ 295079 w 754853"/>
                  <a:gd name="connsiteY4" fmla="*/ 355296 h 446049"/>
                  <a:gd name="connsiteX5" fmla="*/ 368849 w 754853"/>
                  <a:gd name="connsiteY5" fmla="*/ 348091 h 446049"/>
                  <a:gd name="connsiteX6" fmla="*/ 381373 w 754853"/>
                  <a:gd name="connsiteY6" fmla="*/ 296623 h 446049"/>
                  <a:gd name="connsiteX7" fmla="*/ 390465 w 754853"/>
                  <a:gd name="connsiteY7" fmla="*/ 291305 h 446049"/>
                  <a:gd name="connsiteX8" fmla="*/ 413797 w 754853"/>
                  <a:gd name="connsiteY8" fmla="*/ 307432 h 446049"/>
                  <a:gd name="connsiteX9" fmla="*/ 435242 w 754853"/>
                  <a:gd name="connsiteY9" fmla="*/ 311034 h 446049"/>
                  <a:gd name="connsiteX10" fmla="*/ 492885 w 754853"/>
                  <a:gd name="connsiteY10" fmla="*/ 212217 h 446049"/>
                  <a:gd name="connsiteX11" fmla="*/ 514330 w 754853"/>
                  <a:gd name="connsiteY11" fmla="*/ 217535 h 446049"/>
                  <a:gd name="connsiteX12" fmla="*/ 582953 w 754853"/>
                  <a:gd name="connsiteY12" fmla="*/ 217535 h 446049"/>
                  <a:gd name="connsiteX13" fmla="*/ 636994 w 754853"/>
                  <a:gd name="connsiteY13" fmla="*/ 192488 h 446049"/>
                  <a:gd name="connsiteX14" fmla="*/ 665644 w 754853"/>
                  <a:gd name="connsiteY14" fmla="*/ 230231 h 446049"/>
                  <a:gd name="connsiteX15" fmla="*/ 724145 w 754853"/>
                  <a:gd name="connsiteY15" fmla="*/ 207757 h 446049"/>
                  <a:gd name="connsiteX16" fmla="*/ 713337 w 754853"/>
                  <a:gd name="connsiteY16" fmla="*/ 67594 h 446049"/>
                  <a:gd name="connsiteX17" fmla="*/ 747649 w 754853"/>
                  <a:gd name="connsiteY17" fmla="*/ 62276 h 446049"/>
                  <a:gd name="connsiteX18" fmla="*/ 716597 w 754853"/>
                  <a:gd name="connsiteY18" fmla="*/ 67079 h 446049"/>
                  <a:gd name="connsiteX19" fmla="*/ 662384 w 754853"/>
                  <a:gd name="connsiteY19" fmla="*/ 12867 h 446049"/>
                  <a:gd name="connsiteX20" fmla="*/ 604054 w 754853"/>
                  <a:gd name="connsiteY20" fmla="*/ 27449 h 446049"/>
                  <a:gd name="connsiteX21" fmla="*/ 458230 w 754853"/>
                  <a:gd name="connsiteY21" fmla="*/ 44605 h 446049"/>
                  <a:gd name="connsiteX22" fmla="*/ 412082 w 754853"/>
                  <a:gd name="connsiteY22" fmla="*/ 93156 h 446049"/>
                  <a:gd name="connsiteX23" fmla="*/ 382917 w 754853"/>
                  <a:gd name="connsiteY23" fmla="*/ 93156 h 446049"/>
                  <a:gd name="connsiteX24" fmla="*/ 373138 w 754853"/>
                  <a:gd name="connsiteY24" fmla="*/ 56614 h 446049"/>
                  <a:gd name="connsiteX25" fmla="*/ 321671 w 754853"/>
                  <a:gd name="connsiteY25" fmla="*/ 27449 h 446049"/>
                  <a:gd name="connsiteX26" fmla="*/ 297310 w 754853"/>
                  <a:gd name="connsiteY26" fmla="*/ 71196 h 446049"/>
                  <a:gd name="connsiteX27" fmla="*/ 262998 w 754853"/>
                  <a:gd name="connsiteY27" fmla="*/ 68795 h 446049"/>
                  <a:gd name="connsiteX28" fmla="*/ 233490 w 754853"/>
                  <a:gd name="connsiteY28" fmla="*/ 36027 h 446049"/>
                  <a:gd name="connsiteX29" fmla="*/ 233490 w 754853"/>
                  <a:gd name="connsiteY29" fmla="*/ 36027 h 446049"/>
                  <a:gd name="connsiteX30" fmla="*/ 198321 w 754853"/>
                  <a:gd name="connsiteY30" fmla="*/ 76172 h 446049"/>
                  <a:gd name="connsiteX31" fmla="*/ 153201 w 754853"/>
                  <a:gd name="connsiteY31" fmla="*/ 108768 h 446049"/>
                  <a:gd name="connsiteX32" fmla="*/ 134501 w 754853"/>
                  <a:gd name="connsiteY32" fmla="*/ 192831 h 446049"/>
                  <a:gd name="connsiteX33" fmla="*/ 36714 w 754853"/>
                  <a:gd name="connsiteY33" fmla="*/ 232804 h 446049"/>
                  <a:gd name="connsiteX34" fmla="*/ 14240 w 754853"/>
                  <a:gd name="connsiteY34" fmla="*/ 258023 h 446049"/>
                  <a:gd name="connsiteX35" fmla="*/ 12867 w 754853"/>
                  <a:gd name="connsiteY35" fmla="*/ 330592 h 446049"/>
                  <a:gd name="connsiteX36" fmla="*/ 43061 w 754853"/>
                  <a:gd name="connsiteY36" fmla="*/ 388407 h 44604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754853" h="446049">
                    <a:moveTo>
                      <a:pt x="86637" y="389436"/>
                    </a:moveTo>
                    <a:lnTo>
                      <a:pt x="144108" y="434384"/>
                    </a:lnTo>
                    <a:lnTo>
                      <a:pt x="185454" y="423576"/>
                    </a:lnTo>
                    <a:lnTo>
                      <a:pt x="266429" y="401960"/>
                    </a:lnTo>
                    <a:lnTo>
                      <a:pt x="295079" y="355296"/>
                    </a:lnTo>
                    <a:lnTo>
                      <a:pt x="368849" y="348091"/>
                    </a:lnTo>
                    <a:lnTo>
                      <a:pt x="381373" y="296623"/>
                    </a:lnTo>
                    <a:lnTo>
                      <a:pt x="390465" y="291305"/>
                    </a:lnTo>
                    <a:lnTo>
                      <a:pt x="413797" y="307432"/>
                    </a:lnTo>
                    <a:cubicBezTo>
                      <a:pt x="421102" y="307362"/>
                      <a:pt x="428361" y="308581"/>
                      <a:pt x="435242" y="311034"/>
                    </a:cubicBezTo>
                    <a:cubicBezTo>
                      <a:pt x="442447" y="314637"/>
                      <a:pt x="492885" y="212217"/>
                      <a:pt x="492885" y="212217"/>
                    </a:cubicBezTo>
                    <a:lnTo>
                      <a:pt x="514330" y="217535"/>
                    </a:lnTo>
                    <a:lnTo>
                      <a:pt x="582953" y="217535"/>
                    </a:lnTo>
                    <a:lnTo>
                      <a:pt x="636994" y="192488"/>
                    </a:lnTo>
                    <a:lnTo>
                      <a:pt x="665644" y="230231"/>
                    </a:lnTo>
                    <a:lnTo>
                      <a:pt x="724145" y="207757"/>
                    </a:lnTo>
                    <a:lnTo>
                      <a:pt x="713337" y="67594"/>
                    </a:lnTo>
                    <a:lnTo>
                      <a:pt x="747649" y="62276"/>
                    </a:lnTo>
                    <a:lnTo>
                      <a:pt x="716597" y="67079"/>
                    </a:lnTo>
                    <a:lnTo>
                      <a:pt x="662384" y="12867"/>
                    </a:lnTo>
                    <a:lnTo>
                      <a:pt x="604054" y="27449"/>
                    </a:lnTo>
                    <a:lnTo>
                      <a:pt x="458230" y="44605"/>
                    </a:lnTo>
                    <a:lnTo>
                      <a:pt x="412082" y="93156"/>
                    </a:lnTo>
                    <a:lnTo>
                      <a:pt x="382917" y="93156"/>
                    </a:lnTo>
                    <a:lnTo>
                      <a:pt x="373138" y="56614"/>
                    </a:lnTo>
                    <a:lnTo>
                      <a:pt x="321671" y="27449"/>
                    </a:lnTo>
                    <a:lnTo>
                      <a:pt x="297310" y="71196"/>
                    </a:lnTo>
                    <a:lnTo>
                      <a:pt x="262998" y="68795"/>
                    </a:lnTo>
                    <a:lnTo>
                      <a:pt x="233490" y="36027"/>
                    </a:lnTo>
                    <a:lnTo>
                      <a:pt x="233490" y="36027"/>
                    </a:lnTo>
                    <a:lnTo>
                      <a:pt x="198321" y="76172"/>
                    </a:lnTo>
                    <a:lnTo>
                      <a:pt x="153201" y="108768"/>
                    </a:lnTo>
                    <a:lnTo>
                      <a:pt x="134501" y="192831"/>
                    </a:lnTo>
                    <a:lnTo>
                      <a:pt x="36714" y="232804"/>
                    </a:lnTo>
                    <a:lnTo>
                      <a:pt x="14240" y="258023"/>
                    </a:lnTo>
                    <a:lnTo>
                      <a:pt x="12867" y="330592"/>
                    </a:lnTo>
                    <a:lnTo>
                      <a:pt x="43061" y="38840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4" name="Freihandform: Form 213">
                <a:extLst>
                  <a:ext uri="{FF2B5EF4-FFF2-40B4-BE49-F238E27FC236}">
                    <a16:creationId xmlns:a16="http://schemas.microsoft.com/office/drawing/2014/main" id="{A2B60DDA-04FC-46C9-9A86-D7F8FE5CF16F}"/>
                  </a:ext>
                </a:extLst>
              </p:cNvPr>
              <p:cNvSpPr/>
              <p:nvPr/>
            </p:nvSpPr>
            <p:spPr>
              <a:xfrm>
                <a:off x="10313863" y="3137881"/>
                <a:ext cx="1653307" cy="918505"/>
              </a:xfrm>
              <a:custGeom>
                <a:avLst/>
                <a:gdLst>
                  <a:gd name="connsiteX0" fmla="*/ 699956 w 926411"/>
                  <a:gd name="connsiteY0" fmla="*/ 440217 h 514673"/>
                  <a:gd name="connsiteX1" fmla="*/ 722430 w 926411"/>
                  <a:gd name="connsiteY1" fmla="*/ 414998 h 514673"/>
                  <a:gd name="connsiteX2" fmla="*/ 820217 w 926411"/>
                  <a:gd name="connsiteY2" fmla="*/ 375025 h 514673"/>
                  <a:gd name="connsiteX3" fmla="*/ 838917 w 926411"/>
                  <a:gd name="connsiteY3" fmla="*/ 290962 h 514673"/>
                  <a:gd name="connsiteX4" fmla="*/ 884037 w 926411"/>
                  <a:gd name="connsiteY4" fmla="*/ 258366 h 514673"/>
                  <a:gd name="connsiteX5" fmla="*/ 919206 w 926411"/>
                  <a:gd name="connsiteY5" fmla="*/ 218221 h 514673"/>
                  <a:gd name="connsiteX6" fmla="*/ 919206 w 926411"/>
                  <a:gd name="connsiteY6" fmla="*/ 218221 h 514673"/>
                  <a:gd name="connsiteX7" fmla="*/ 904967 w 926411"/>
                  <a:gd name="connsiteY7" fmla="*/ 202438 h 514673"/>
                  <a:gd name="connsiteX8" fmla="*/ 897762 w 926411"/>
                  <a:gd name="connsiteY8" fmla="*/ 166068 h 514673"/>
                  <a:gd name="connsiteX9" fmla="*/ 873400 w 926411"/>
                  <a:gd name="connsiteY9" fmla="*/ 163494 h 514673"/>
                  <a:gd name="connsiteX10" fmla="*/ 841834 w 926411"/>
                  <a:gd name="connsiteY10" fmla="*/ 158691 h 514673"/>
                  <a:gd name="connsiteX11" fmla="*/ 815071 w 926411"/>
                  <a:gd name="connsiteY11" fmla="*/ 166068 h 514673"/>
                  <a:gd name="connsiteX12" fmla="*/ 780759 w 926411"/>
                  <a:gd name="connsiteY12" fmla="*/ 163494 h 514673"/>
                  <a:gd name="connsiteX13" fmla="*/ 766177 w 926411"/>
                  <a:gd name="connsiteY13" fmla="*/ 144108 h 514673"/>
                  <a:gd name="connsiteX14" fmla="*/ 761373 w 926411"/>
                  <a:gd name="connsiteY14" fmla="*/ 122321 h 514673"/>
                  <a:gd name="connsiteX15" fmla="*/ 734610 w 926411"/>
                  <a:gd name="connsiteY15" fmla="*/ 114944 h 514673"/>
                  <a:gd name="connsiteX16" fmla="*/ 715052 w 926411"/>
                  <a:gd name="connsiteY16" fmla="*/ 122321 h 514673"/>
                  <a:gd name="connsiteX17" fmla="*/ 693265 w 926411"/>
                  <a:gd name="connsiteY17" fmla="*/ 95558 h 514673"/>
                  <a:gd name="connsiteX18" fmla="*/ 664100 w 926411"/>
                  <a:gd name="connsiteY18" fmla="*/ 88181 h 514673"/>
                  <a:gd name="connsiteX19" fmla="*/ 634935 w 926411"/>
                  <a:gd name="connsiteY19" fmla="*/ 90754 h 514673"/>
                  <a:gd name="connsiteX20" fmla="*/ 659296 w 926411"/>
                  <a:gd name="connsiteY20" fmla="*/ 119747 h 514673"/>
                  <a:gd name="connsiteX21" fmla="*/ 664100 w 926411"/>
                  <a:gd name="connsiteY21" fmla="*/ 146510 h 514673"/>
                  <a:gd name="connsiteX22" fmla="*/ 629788 w 926411"/>
                  <a:gd name="connsiteY22" fmla="*/ 158691 h 514673"/>
                  <a:gd name="connsiteX23" fmla="*/ 607829 w 926411"/>
                  <a:gd name="connsiteY23" fmla="*/ 136903 h 514673"/>
                  <a:gd name="connsiteX24" fmla="*/ 559278 w 926411"/>
                  <a:gd name="connsiteY24" fmla="*/ 95558 h 514673"/>
                  <a:gd name="connsiteX25" fmla="*/ 578664 w 926411"/>
                  <a:gd name="connsiteY25" fmla="*/ 73598 h 514673"/>
                  <a:gd name="connsiteX26" fmla="*/ 578664 w 926411"/>
                  <a:gd name="connsiteY26" fmla="*/ 61589 h 514673"/>
                  <a:gd name="connsiteX27" fmla="*/ 440217 w 926411"/>
                  <a:gd name="connsiteY27" fmla="*/ 51810 h 514673"/>
                  <a:gd name="connsiteX28" fmla="*/ 423061 w 926411"/>
                  <a:gd name="connsiteY28" fmla="*/ 12867 h 514673"/>
                  <a:gd name="connsiteX29" fmla="*/ 393896 w 926411"/>
                  <a:gd name="connsiteY29" fmla="*/ 15269 h 514673"/>
                  <a:gd name="connsiteX30" fmla="*/ 391495 w 926411"/>
                  <a:gd name="connsiteY30" fmla="*/ 32425 h 514673"/>
                  <a:gd name="connsiteX31" fmla="*/ 369535 w 926411"/>
                  <a:gd name="connsiteY31" fmla="*/ 29851 h 514673"/>
                  <a:gd name="connsiteX32" fmla="*/ 360271 w 926411"/>
                  <a:gd name="connsiteY32" fmla="*/ 41003 h 514673"/>
                  <a:gd name="connsiteX33" fmla="*/ 335567 w 926411"/>
                  <a:gd name="connsiteY33" fmla="*/ 47007 h 514673"/>
                  <a:gd name="connsiteX34" fmla="*/ 332479 w 926411"/>
                  <a:gd name="connsiteY34" fmla="*/ 29851 h 514673"/>
                  <a:gd name="connsiteX35" fmla="*/ 332479 w 926411"/>
                  <a:gd name="connsiteY35" fmla="*/ 17499 h 514673"/>
                  <a:gd name="connsiteX36" fmla="*/ 286158 w 926411"/>
                  <a:gd name="connsiteY36" fmla="*/ 25219 h 514673"/>
                  <a:gd name="connsiteX37" fmla="*/ 287703 w 926411"/>
                  <a:gd name="connsiteY37" fmla="*/ 37571 h 514673"/>
                  <a:gd name="connsiteX38" fmla="*/ 286159 w 926411"/>
                  <a:gd name="connsiteY38" fmla="*/ 48208 h 514673"/>
                  <a:gd name="connsiteX39" fmla="*/ 251847 w 926411"/>
                  <a:gd name="connsiteY39" fmla="*/ 72912 h 514673"/>
                  <a:gd name="connsiteX40" fmla="*/ 228686 w 926411"/>
                  <a:gd name="connsiteY40" fmla="*/ 77544 h 514673"/>
                  <a:gd name="connsiteX41" fmla="*/ 219422 w 926411"/>
                  <a:gd name="connsiteY41" fmla="*/ 96072 h 514673"/>
                  <a:gd name="connsiteX42" fmla="*/ 197806 w 926411"/>
                  <a:gd name="connsiteY42" fmla="*/ 111512 h 514673"/>
                  <a:gd name="connsiteX43" fmla="*/ 178077 w 926411"/>
                  <a:gd name="connsiteY43" fmla="*/ 111512 h 514673"/>
                  <a:gd name="connsiteX44" fmla="*/ 167269 w 926411"/>
                  <a:gd name="connsiteY44" fmla="*/ 123865 h 514673"/>
                  <a:gd name="connsiteX45" fmla="*/ 147197 w 926411"/>
                  <a:gd name="connsiteY45" fmla="*/ 137761 h 514673"/>
                  <a:gd name="connsiteX46" fmla="*/ 122664 w 926411"/>
                  <a:gd name="connsiteY46" fmla="*/ 143937 h 514673"/>
                  <a:gd name="connsiteX47" fmla="*/ 119576 w 926411"/>
                  <a:gd name="connsiteY47" fmla="*/ 162465 h 514673"/>
                  <a:gd name="connsiteX48" fmla="*/ 71711 w 926411"/>
                  <a:gd name="connsiteY48" fmla="*/ 162465 h 514673"/>
                  <a:gd name="connsiteX49" fmla="*/ 57815 w 926411"/>
                  <a:gd name="connsiteY49" fmla="*/ 180993 h 514673"/>
                  <a:gd name="connsiteX50" fmla="*/ 48551 w 926411"/>
                  <a:gd name="connsiteY50" fmla="*/ 202610 h 514673"/>
                  <a:gd name="connsiteX51" fmla="*/ 31395 w 926411"/>
                  <a:gd name="connsiteY51" fmla="*/ 191801 h 514673"/>
                  <a:gd name="connsiteX52" fmla="*/ 19043 w 926411"/>
                  <a:gd name="connsiteY52" fmla="*/ 185626 h 514673"/>
                  <a:gd name="connsiteX53" fmla="*/ 12867 w 926411"/>
                  <a:gd name="connsiteY53" fmla="*/ 207241 h 514673"/>
                  <a:gd name="connsiteX54" fmla="*/ 39115 w 926411"/>
                  <a:gd name="connsiteY54" fmla="*/ 236578 h 514673"/>
                  <a:gd name="connsiteX55" fmla="*/ 56271 w 926411"/>
                  <a:gd name="connsiteY55" fmla="*/ 253734 h 514673"/>
                  <a:gd name="connsiteX56" fmla="*/ 70167 w 926411"/>
                  <a:gd name="connsiteY56" fmla="*/ 283070 h 514673"/>
                  <a:gd name="connsiteX57" fmla="*/ 65535 w 926411"/>
                  <a:gd name="connsiteY57" fmla="*/ 303143 h 514673"/>
                  <a:gd name="connsiteX58" fmla="*/ 93327 w 926411"/>
                  <a:gd name="connsiteY58" fmla="*/ 361643 h 514673"/>
                  <a:gd name="connsiteX59" fmla="*/ 131928 w 926411"/>
                  <a:gd name="connsiteY59" fmla="*/ 372452 h 514673"/>
                  <a:gd name="connsiteX60" fmla="*/ 167269 w 926411"/>
                  <a:gd name="connsiteY60" fmla="*/ 386348 h 514673"/>
                  <a:gd name="connsiteX61" fmla="*/ 187341 w 926411"/>
                  <a:gd name="connsiteY61" fmla="*/ 424948 h 514673"/>
                  <a:gd name="connsiteX62" fmla="*/ 233662 w 926411"/>
                  <a:gd name="connsiteY62" fmla="*/ 443477 h 514673"/>
                  <a:gd name="connsiteX63" fmla="*/ 281526 w 926411"/>
                  <a:gd name="connsiteY63" fmla="*/ 472813 h 514673"/>
                  <a:gd name="connsiteX64" fmla="*/ 318583 w 926411"/>
                  <a:gd name="connsiteY64" fmla="*/ 509869 h 514673"/>
                  <a:gd name="connsiteX65" fmla="*/ 407964 w 926411"/>
                  <a:gd name="connsiteY65" fmla="*/ 509869 h 514673"/>
                  <a:gd name="connsiteX66" fmla="*/ 435756 w 926411"/>
                  <a:gd name="connsiteY66" fmla="*/ 443477 h 514673"/>
                  <a:gd name="connsiteX67" fmla="*/ 446565 w 926411"/>
                  <a:gd name="connsiteY67" fmla="*/ 421860 h 514673"/>
                  <a:gd name="connsiteX68" fmla="*/ 543838 w 926411"/>
                  <a:gd name="connsiteY68" fmla="*/ 426492 h 514673"/>
                  <a:gd name="connsiteX69" fmla="*/ 579351 w 926411"/>
                  <a:gd name="connsiteY69" fmla="*/ 448109 h 514673"/>
                  <a:gd name="connsiteX70" fmla="*/ 614863 w 926411"/>
                  <a:gd name="connsiteY70" fmla="*/ 441933 h 514673"/>
                  <a:gd name="connsiteX71" fmla="*/ 647287 w 926411"/>
                  <a:gd name="connsiteY71" fmla="*/ 437301 h 514673"/>
                  <a:gd name="connsiteX72" fmla="*/ 700127 w 926411"/>
                  <a:gd name="connsiteY72" fmla="*/ 448452 h 51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26411" h="514673">
                    <a:moveTo>
                      <a:pt x="699956" y="440217"/>
                    </a:moveTo>
                    <a:lnTo>
                      <a:pt x="722430" y="414998"/>
                    </a:lnTo>
                    <a:lnTo>
                      <a:pt x="820217" y="375025"/>
                    </a:lnTo>
                    <a:lnTo>
                      <a:pt x="838917" y="290962"/>
                    </a:lnTo>
                    <a:lnTo>
                      <a:pt x="884037" y="258366"/>
                    </a:lnTo>
                    <a:lnTo>
                      <a:pt x="919206" y="218221"/>
                    </a:lnTo>
                    <a:lnTo>
                      <a:pt x="919206" y="218221"/>
                    </a:lnTo>
                    <a:lnTo>
                      <a:pt x="904967" y="202438"/>
                    </a:lnTo>
                    <a:lnTo>
                      <a:pt x="897762" y="166068"/>
                    </a:lnTo>
                    <a:lnTo>
                      <a:pt x="873400" y="163494"/>
                    </a:lnTo>
                    <a:lnTo>
                      <a:pt x="841834" y="158691"/>
                    </a:lnTo>
                    <a:lnTo>
                      <a:pt x="815071" y="166068"/>
                    </a:lnTo>
                    <a:cubicBezTo>
                      <a:pt x="788308" y="173273"/>
                      <a:pt x="815071" y="166068"/>
                      <a:pt x="780759" y="163494"/>
                    </a:cubicBezTo>
                    <a:cubicBezTo>
                      <a:pt x="746448" y="160921"/>
                      <a:pt x="766177" y="144108"/>
                      <a:pt x="766177" y="144108"/>
                    </a:cubicBezTo>
                    <a:lnTo>
                      <a:pt x="761373" y="122321"/>
                    </a:lnTo>
                    <a:lnTo>
                      <a:pt x="734610" y="114944"/>
                    </a:lnTo>
                    <a:lnTo>
                      <a:pt x="715052" y="122321"/>
                    </a:lnTo>
                    <a:lnTo>
                      <a:pt x="693265" y="95558"/>
                    </a:lnTo>
                    <a:lnTo>
                      <a:pt x="664100" y="88181"/>
                    </a:lnTo>
                    <a:lnTo>
                      <a:pt x="634935" y="90754"/>
                    </a:lnTo>
                    <a:lnTo>
                      <a:pt x="659296" y="119747"/>
                    </a:lnTo>
                    <a:cubicBezTo>
                      <a:pt x="662750" y="128235"/>
                      <a:pt x="664387" y="137352"/>
                      <a:pt x="664100" y="146510"/>
                    </a:cubicBezTo>
                    <a:cubicBezTo>
                      <a:pt x="664100" y="163666"/>
                      <a:pt x="639739" y="156289"/>
                      <a:pt x="629788" y="158691"/>
                    </a:cubicBezTo>
                    <a:cubicBezTo>
                      <a:pt x="619838" y="161093"/>
                      <a:pt x="607829" y="136903"/>
                      <a:pt x="607829" y="136903"/>
                    </a:cubicBezTo>
                    <a:cubicBezTo>
                      <a:pt x="607829" y="136903"/>
                      <a:pt x="569057" y="105165"/>
                      <a:pt x="559278" y="95558"/>
                    </a:cubicBezTo>
                    <a:cubicBezTo>
                      <a:pt x="549499" y="85951"/>
                      <a:pt x="578664" y="73598"/>
                      <a:pt x="578664" y="73598"/>
                    </a:cubicBezTo>
                    <a:lnTo>
                      <a:pt x="578664" y="61589"/>
                    </a:lnTo>
                    <a:lnTo>
                      <a:pt x="440217" y="51810"/>
                    </a:lnTo>
                    <a:lnTo>
                      <a:pt x="423061" y="12867"/>
                    </a:lnTo>
                    <a:lnTo>
                      <a:pt x="393896" y="15269"/>
                    </a:lnTo>
                    <a:lnTo>
                      <a:pt x="391495" y="32425"/>
                    </a:lnTo>
                    <a:lnTo>
                      <a:pt x="369535" y="29851"/>
                    </a:lnTo>
                    <a:lnTo>
                      <a:pt x="360271" y="41003"/>
                    </a:lnTo>
                    <a:lnTo>
                      <a:pt x="335567" y="47007"/>
                    </a:lnTo>
                    <a:lnTo>
                      <a:pt x="332479" y="29851"/>
                    </a:lnTo>
                    <a:lnTo>
                      <a:pt x="332479" y="17499"/>
                    </a:lnTo>
                    <a:lnTo>
                      <a:pt x="286158" y="25219"/>
                    </a:lnTo>
                    <a:lnTo>
                      <a:pt x="287703" y="37571"/>
                    </a:lnTo>
                    <a:cubicBezTo>
                      <a:pt x="289507" y="41083"/>
                      <a:pt x="288887" y="45354"/>
                      <a:pt x="286159" y="48208"/>
                    </a:cubicBezTo>
                    <a:cubicBezTo>
                      <a:pt x="275425" y="57378"/>
                      <a:pt x="263948" y="65641"/>
                      <a:pt x="251847" y="72912"/>
                    </a:cubicBezTo>
                    <a:cubicBezTo>
                      <a:pt x="251847" y="72912"/>
                      <a:pt x="228686" y="72912"/>
                      <a:pt x="228686" y="77544"/>
                    </a:cubicBezTo>
                    <a:cubicBezTo>
                      <a:pt x="226554" y="84153"/>
                      <a:pt x="223430" y="90400"/>
                      <a:pt x="219422" y="96072"/>
                    </a:cubicBezTo>
                    <a:lnTo>
                      <a:pt x="197806" y="111512"/>
                    </a:lnTo>
                    <a:lnTo>
                      <a:pt x="178077" y="111512"/>
                    </a:lnTo>
                    <a:cubicBezTo>
                      <a:pt x="174187" y="115370"/>
                      <a:pt x="170575" y="119497"/>
                      <a:pt x="167269" y="123865"/>
                    </a:cubicBezTo>
                    <a:cubicBezTo>
                      <a:pt x="161204" y="129342"/>
                      <a:pt x="154458" y="134013"/>
                      <a:pt x="147197" y="137761"/>
                    </a:cubicBezTo>
                    <a:lnTo>
                      <a:pt x="122664" y="143937"/>
                    </a:lnTo>
                    <a:cubicBezTo>
                      <a:pt x="122664" y="143937"/>
                      <a:pt x="125752" y="162465"/>
                      <a:pt x="119576" y="162465"/>
                    </a:cubicBezTo>
                    <a:lnTo>
                      <a:pt x="71711" y="162465"/>
                    </a:lnTo>
                    <a:cubicBezTo>
                      <a:pt x="66460" y="168151"/>
                      <a:pt x="61804" y="174360"/>
                      <a:pt x="57815" y="180993"/>
                    </a:cubicBezTo>
                    <a:cubicBezTo>
                      <a:pt x="56271" y="185626"/>
                      <a:pt x="48551" y="202610"/>
                      <a:pt x="48551" y="202610"/>
                    </a:cubicBezTo>
                    <a:lnTo>
                      <a:pt x="31395" y="191801"/>
                    </a:lnTo>
                    <a:lnTo>
                      <a:pt x="19043" y="185626"/>
                    </a:lnTo>
                    <a:lnTo>
                      <a:pt x="12867" y="207241"/>
                    </a:lnTo>
                    <a:lnTo>
                      <a:pt x="39115" y="236578"/>
                    </a:lnTo>
                    <a:lnTo>
                      <a:pt x="56271" y="253734"/>
                    </a:lnTo>
                    <a:lnTo>
                      <a:pt x="70167" y="283070"/>
                    </a:lnTo>
                    <a:lnTo>
                      <a:pt x="65535" y="303143"/>
                    </a:lnTo>
                    <a:lnTo>
                      <a:pt x="93327" y="361643"/>
                    </a:lnTo>
                    <a:lnTo>
                      <a:pt x="131928" y="372452"/>
                    </a:lnTo>
                    <a:lnTo>
                      <a:pt x="167269" y="386348"/>
                    </a:lnTo>
                    <a:lnTo>
                      <a:pt x="187341" y="424948"/>
                    </a:lnTo>
                    <a:lnTo>
                      <a:pt x="233662" y="443477"/>
                    </a:lnTo>
                    <a:lnTo>
                      <a:pt x="281526" y="472813"/>
                    </a:lnTo>
                    <a:cubicBezTo>
                      <a:pt x="281526" y="472813"/>
                      <a:pt x="312406" y="509869"/>
                      <a:pt x="318583" y="509869"/>
                    </a:cubicBezTo>
                    <a:lnTo>
                      <a:pt x="407964" y="509869"/>
                    </a:lnTo>
                    <a:lnTo>
                      <a:pt x="435756" y="443477"/>
                    </a:lnTo>
                    <a:lnTo>
                      <a:pt x="446565" y="421860"/>
                    </a:lnTo>
                    <a:lnTo>
                      <a:pt x="543838" y="426492"/>
                    </a:lnTo>
                    <a:lnTo>
                      <a:pt x="579351" y="448109"/>
                    </a:lnTo>
                    <a:cubicBezTo>
                      <a:pt x="579351" y="448109"/>
                      <a:pt x="599423" y="445021"/>
                      <a:pt x="614863" y="441933"/>
                    </a:cubicBezTo>
                    <a:cubicBezTo>
                      <a:pt x="625522" y="439483"/>
                      <a:pt x="636368" y="437934"/>
                      <a:pt x="647287" y="437301"/>
                    </a:cubicBezTo>
                    <a:cubicBezTo>
                      <a:pt x="652091" y="437300"/>
                      <a:pt x="681599" y="444163"/>
                      <a:pt x="700127" y="448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5" name="Freihandform: Form 214">
                <a:extLst>
                  <a:ext uri="{FF2B5EF4-FFF2-40B4-BE49-F238E27FC236}">
                    <a16:creationId xmlns:a16="http://schemas.microsoft.com/office/drawing/2014/main" id="{26F96B68-5342-49D7-BEE9-D4155E630FEF}"/>
                  </a:ext>
                </a:extLst>
              </p:cNvPr>
              <p:cNvSpPr/>
              <p:nvPr/>
            </p:nvSpPr>
            <p:spPr>
              <a:xfrm>
                <a:off x="9742247" y="3865949"/>
                <a:ext cx="1898242" cy="949122"/>
              </a:xfrm>
              <a:custGeom>
                <a:avLst/>
                <a:gdLst>
                  <a:gd name="connsiteX0" fmla="*/ 1053707 w 1063657"/>
                  <a:gd name="connsiteY0" fmla="*/ 235377 h 531828"/>
                  <a:gd name="connsiteX1" fmla="*/ 1042899 w 1063657"/>
                  <a:gd name="connsiteY1" fmla="*/ 161608 h 531828"/>
                  <a:gd name="connsiteX2" fmla="*/ 1049075 w 1063657"/>
                  <a:gd name="connsiteY2" fmla="*/ 161608 h 531828"/>
                  <a:gd name="connsiteX3" fmla="*/ 1018881 w 1063657"/>
                  <a:gd name="connsiteY3" fmla="*/ 103792 h 531828"/>
                  <a:gd name="connsiteX4" fmla="*/ 1020082 w 1063657"/>
                  <a:gd name="connsiteY4" fmla="*/ 39458 h 531828"/>
                  <a:gd name="connsiteX5" fmla="*/ 967242 w 1063657"/>
                  <a:gd name="connsiteY5" fmla="*/ 28307 h 531828"/>
                  <a:gd name="connsiteX6" fmla="*/ 934817 w 1063657"/>
                  <a:gd name="connsiteY6" fmla="*/ 32939 h 531828"/>
                  <a:gd name="connsiteX7" fmla="*/ 899305 w 1063657"/>
                  <a:gd name="connsiteY7" fmla="*/ 39115 h 531828"/>
                  <a:gd name="connsiteX8" fmla="*/ 863793 w 1063657"/>
                  <a:gd name="connsiteY8" fmla="*/ 17499 h 531828"/>
                  <a:gd name="connsiteX9" fmla="*/ 766520 w 1063657"/>
                  <a:gd name="connsiteY9" fmla="*/ 12867 h 531828"/>
                  <a:gd name="connsiteX10" fmla="*/ 755712 w 1063657"/>
                  <a:gd name="connsiteY10" fmla="*/ 34483 h 531828"/>
                  <a:gd name="connsiteX11" fmla="*/ 727919 w 1063657"/>
                  <a:gd name="connsiteY11" fmla="*/ 100876 h 531828"/>
                  <a:gd name="connsiteX12" fmla="*/ 638538 w 1063657"/>
                  <a:gd name="connsiteY12" fmla="*/ 100876 h 531828"/>
                  <a:gd name="connsiteX13" fmla="*/ 601481 w 1063657"/>
                  <a:gd name="connsiteY13" fmla="*/ 63819 h 531828"/>
                  <a:gd name="connsiteX14" fmla="*/ 591016 w 1063657"/>
                  <a:gd name="connsiteY14" fmla="*/ 57300 h 531828"/>
                  <a:gd name="connsiteX15" fmla="*/ 579179 w 1063657"/>
                  <a:gd name="connsiteY15" fmla="*/ 120948 h 531828"/>
                  <a:gd name="connsiteX16" fmla="*/ 554817 w 1063657"/>
                  <a:gd name="connsiteY16" fmla="*/ 112885 h 531828"/>
                  <a:gd name="connsiteX17" fmla="*/ 544181 w 1063657"/>
                  <a:gd name="connsiteY17" fmla="*/ 107395 h 531828"/>
                  <a:gd name="connsiteX18" fmla="*/ 522565 w 1063657"/>
                  <a:gd name="connsiteY18" fmla="*/ 115459 h 531828"/>
                  <a:gd name="connsiteX19" fmla="*/ 525310 w 1063657"/>
                  <a:gd name="connsiteY19" fmla="*/ 158691 h 531828"/>
                  <a:gd name="connsiteX20" fmla="*/ 473842 w 1063657"/>
                  <a:gd name="connsiteY20" fmla="*/ 177562 h 531828"/>
                  <a:gd name="connsiteX21" fmla="*/ 460289 w 1063657"/>
                  <a:gd name="connsiteY21" fmla="*/ 209815 h 531828"/>
                  <a:gd name="connsiteX22" fmla="*/ 506267 w 1063657"/>
                  <a:gd name="connsiteY22" fmla="*/ 255621 h 531828"/>
                  <a:gd name="connsiteX23" fmla="*/ 530456 w 1063657"/>
                  <a:gd name="connsiteY23" fmla="*/ 290790 h 531828"/>
                  <a:gd name="connsiteX24" fmla="*/ 500777 w 1063657"/>
                  <a:gd name="connsiteY24" fmla="*/ 314980 h 531828"/>
                  <a:gd name="connsiteX25" fmla="*/ 457716 w 1063657"/>
                  <a:gd name="connsiteY25" fmla="*/ 288045 h 531828"/>
                  <a:gd name="connsiteX26" fmla="*/ 398357 w 1063657"/>
                  <a:gd name="connsiteY26" fmla="*/ 288045 h 531828"/>
                  <a:gd name="connsiteX27" fmla="*/ 379486 w 1063657"/>
                  <a:gd name="connsiteY27" fmla="*/ 317725 h 531828"/>
                  <a:gd name="connsiteX28" fmla="*/ 314808 w 1063657"/>
                  <a:gd name="connsiteY28" fmla="*/ 347404 h 531828"/>
                  <a:gd name="connsiteX29" fmla="*/ 215133 w 1063657"/>
                  <a:gd name="connsiteY29" fmla="*/ 368849 h 531828"/>
                  <a:gd name="connsiteX30" fmla="*/ 204325 w 1063657"/>
                  <a:gd name="connsiteY30" fmla="*/ 341914 h 531828"/>
                  <a:gd name="connsiteX31" fmla="*/ 120777 w 1063657"/>
                  <a:gd name="connsiteY31" fmla="*/ 339341 h 531828"/>
                  <a:gd name="connsiteX32" fmla="*/ 115287 w 1063657"/>
                  <a:gd name="connsiteY32" fmla="*/ 373653 h 531828"/>
                  <a:gd name="connsiteX33" fmla="*/ 77544 w 1063657"/>
                  <a:gd name="connsiteY33" fmla="*/ 349291 h 531828"/>
                  <a:gd name="connsiteX34" fmla="*/ 58673 w 1063657"/>
                  <a:gd name="connsiteY34" fmla="*/ 325101 h 531828"/>
                  <a:gd name="connsiteX35" fmla="*/ 12867 w 1063657"/>
                  <a:gd name="connsiteY35" fmla="*/ 333165 h 531828"/>
                  <a:gd name="connsiteX36" fmla="*/ 18185 w 1063657"/>
                  <a:gd name="connsiteY36" fmla="*/ 367477 h 531828"/>
                  <a:gd name="connsiteX37" fmla="*/ 23675 w 1063657"/>
                  <a:gd name="connsiteY37" fmla="*/ 410709 h 531828"/>
                  <a:gd name="connsiteX38" fmla="*/ 20930 w 1063657"/>
                  <a:gd name="connsiteY38" fmla="*/ 429581 h 531828"/>
                  <a:gd name="connsiteX39" fmla="*/ 50609 w 1063657"/>
                  <a:gd name="connsiteY39" fmla="*/ 461833 h 531828"/>
                  <a:gd name="connsiteX40" fmla="*/ 99160 w 1063657"/>
                  <a:gd name="connsiteY40" fmla="*/ 475386 h 531828"/>
                  <a:gd name="connsiteX41" fmla="*/ 136903 w 1063657"/>
                  <a:gd name="connsiteY41" fmla="*/ 459260 h 531828"/>
                  <a:gd name="connsiteX42" fmla="*/ 153029 w 1063657"/>
                  <a:gd name="connsiteY42" fmla="*/ 480704 h 531828"/>
                  <a:gd name="connsiteX43" fmla="*/ 204497 w 1063657"/>
                  <a:gd name="connsiteY43" fmla="*/ 494258 h 531828"/>
                  <a:gd name="connsiteX44" fmla="*/ 234176 w 1063657"/>
                  <a:gd name="connsiteY44" fmla="*/ 475386 h 531828"/>
                  <a:gd name="connsiteX45" fmla="*/ 261111 w 1063657"/>
                  <a:gd name="connsiteY45" fmla="*/ 442962 h 531828"/>
                  <a:gd name="connsiteX46" fmla="*/ 314980 w 1063657"/>
                  <a:gd name="connsiteY46" fmla="*/ 442962 h 531828"/>
                  <a:gd name="connsiteX47" fmla="*/ 385147 w 1063657"/>
                  <a:gd name="connsiteY47" fmla="*/ 410709 h 531828"/>
                  <a:gd name="connsiteX48" fmla="*/ 385147 w 1063657"/>
                  <a:gd name="connsiteY48" fmla="*/ 437644 h 531828"/>
                  <a:gd name="connsiteX49" fmla="*/ 412082 w 1063657"/>
                  <a:gd name="connsiteY49" fmla="*/ 471955 h 531828"/>
                  <a:gd name="connsiteX50" fmla="*/ 457887 w 1063657"/>
                  <a:gd name="connsiteY50" fmla="*/ 504379 h 531828"/>
                  <a:gd name="connsiteX51" fmla="*/ 615034 w 1063657"/>
                  <a:gd name="connsiteY51" fmla="*/ 518790 h 531828"/>
                  <a:gd name="connsiteX52" fmla="*/ 666501 w 1063657"/>
                  <a:gd name="connsiteY52" fmla="*/ 522393 h 531828"/>
                  <a:gd name="connsiteX53" fmla="*/ 736669 w 1063657"/>
                  <a:gd name="connsiteY53" fmla="*/ 527712 h 531828"/>
                  <a:gd name="connsiteX54" fmla="*/ 788136 w 1063657"/>
                  <a:gd name="connsiteY54" fmla="*/ 476244 h 531828"/>
                  <a:gd name="connsiteX55" fmla="*/ 865337 w 1063657"/>
                  <a:gd name="connsiteY55" fmla="*/ 478131 h 531828"/>
                  <a:gd name="connsiteX56" fmla="*/ 886953 w 1063657"/>
                  <a:gd name="connsiteY56" fmla="*/ 456515 h 531828"/>
                  <a:gd name="connsiteX57" fmla="*/ 910285 w 1063657"/>
                  <a:gd name="connsiteY57" fmla="*/ 456515 h 531828"/>
                  <a:gd name="connsiteX58" fmla="*/ 933617 w 1063657"/>
                  <a:gd name="connsiteY58" fmla="*/ 449310 h 531828"/>
                  <a:gd name="connsiteX59" fmla="*/ 928299 w 1063657"/>
                  <a:gd name="connsiteY59" fmla="*/ 440389 h 531828"/>
                  <a:gd name="connsiteX60" fmla="*/ 928299 w 1063657"/>
                  <a:gd name="connsiteY60" fmla="*/ 418772 h 531828"/>
                  <a:gd name="connsiteX61" fmla="*/ 952831 w 1063657"/>
                  <a:gd name="connsiteY61" fmla="*/ 418772 h 531828"/>
                  <a:gd name="connsiteX62" fmla="*/ 960551 w 1063657"/>
                  <a:gd name="connsiteY62" fmla="*/ 389951 h 531828"/>
                  <a:gd name="connsiteX63" fmla="*/ 996579 w 1063657"/>
                  <a:gd name="connsiteY63" fmla="*/ 375711 h 531828"/>
                  <a:gd name="connsiteX64" fmla="*/ 996579 w 1063657"/>
                  <a:gd name="connsiteY64" fmla="*/ 355810 h 531828"/>
                  <a:gd name="connsiteX65" fmla="*/ 978737 w 1063657"/>
                  <a:gd name="connsiteY65" fmla="*/ 309833 h 531828"/>
                  <a:gd name="connsiteX66" fmla="*/ 992976 w 1063657"/>
                  <a:gd name="connsiteY66" fmla="*/ 288217 h 531828"/>
                  <a:gd name="connsiteX67" fmla="*/ 1009274 w 1063657"/>
                  <a:gd name="connsiteY67" fmla="*/ 266601 h 531828"/>
                  <a:gd name="connsiteX68" fmla="*/ 985770 w 1063657"/>
                  <a:gd name="connsiteY68" fmla="*/ 254077 h 531828"/>
                  <a:gd name="connsiteX69" fmla="*/ 998466 w 1063657"/>
                  <a:gd name="connsiteY69" fmla="*/ 236921 h 531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</a:cxnLst>
                <a:rect l="l" t="t" r="r" b="b"/>
                <a:pathLst>
                  <a:path w="1063657" h="531828">
                    <a:moveTo>
                      <a:pt x="1053707" y="235377"/>
                    </a:moveTo>
                    <a:lnTo>
                      <a:pt x="1042899" y="161608"/>
                    </a:lnTo>
                    <a:lnTo>
                      <a:pt x="1049075" y="161608"/>
                    </a:lnTo>
                    <a:lnTo>
                      <a:pt x="1018881" y="103792"/>
                    </a:lnTo>
                    <a:lnTo>
                      <a:pt x="1020082" y="39458"/>
                    </a:lnTo>
                    <a:cubicBezTo>
                      <a:pt x="1001211" y="35169"/>
                      <a:pt x="972046" y="28307"/>
                      <a:pt x="967242" y="28307"/>
                    </a:cubicBezTo>
                    <a:cubicBezTo>
                      <a:pt x="956323" y="28940"/>
                      <a:pt x="945477" y="30490"/>
                      <a:pt x="934817" y="32939"/>
                    </a:cubicBezTo>
                    <a:cubicBezTo>
                      <a:pt x="919378" y="36027"/>
                      <a:pt x="899305" y="39115"/>
                      <a:pt x="899305" y="39115"/>
                    </a:cubicBezTo>
                    <a:lnTo>
                      <a:pt x="863793" y="17499"/>
                    </a:lnTo>
                    <a:lnTo>
                      <a:pt x="766520" y="12867"/>
                    </a:lnTo>
                    <a:lnTo>
                      <a:pt x="755712" y="34483"/>
                    </a:lnTo>
                    <a:lnTo>
                      <a:pt x="727919" y="100876"/>
                    </a:lnTo>
                    <a:lnTo>
                      <a:pt x="638538" y="100876"/>
                    </a:lnTo>
                    <a:cubicBezTo>
                      <a:pt x="632362" y="100876"/>
                      <a:pt x="601481" y="63819"/>
                      <a:pt x="601481" y="63819"/>
                    </a:cubicBezTo>
                    <a:lnTo>
                      <a:pt x="591016" y="57300"/>
                    </a:lnTo>
                    <a:lnTo>
                      <a:pt x="579179" y="120948"/>
                    </a:lnTo>
                    <a:lnTo>
                      <a:pt x="554817" y="112885"/>
                    </a:lnTo>
                    <a:lnTo>
                      <a:pt x="544181" y="107395"/>
                    </a:lnTo>
                    <a:lnTo>
                      <a:pt x="522565" y="115459"/>
                    </a:lnTo>
                    <a:lnTo>
                      <a:pt x="525310" y="158691"/>
                    </a:lnTo>
                    <a:lnTo>
                      <a:pt x="473842" y="177562"/>
                    </a:lnTo>
                    <a:lnTo>
                      <a:pt x="460289" y="209815"/>
                    </a:lnTo>
                    <a:lnTo>
                      <a:pt x="506267" y="255621"/>
                    </a:lnTo>
                    <a:lnTo>
                      <a:pt x="530456" y="290790"/>
                    </a:lnTo>
                    <a:lnTo>
                      <a:pt x="500777" y="314980"/>
                    </a:lnTo>
                    <a:lnTo>
                      <a:pt x="457716" y="288045"/>
                    </a:lnTo>
                    <a:lnTo>
                      <a:pt x="398357" y="288045"/>
                    </a:lnTo>
                    <a:lnTo>
                      <a:pt x="379486" y="317725"/>
                    </a:lnTo>
                    <a:lnTo>
                      <a:pt x="314808" y="347404"/>
                    </a:lnTo>
                    <a:lnTo>
                      <a:pt x="215133" y="368849"/>
                    </a:lnTo>
                    <a:lnTo>
                      <a:pt x="204325" y="341914"/>
                    </a:lnTo>
                    <a:lnTo>
                      <a:pt x="120777" y="339341"/>
                    </a:lnTo>
                    <a:lnTo>
                      <a:pt x="115287" y="373653"/>
                    </a:lnTo>
                    <a:cubicBezTo>
                      <a:pt x="102015" y="366656"/>
                      <a:pt x="89385" y="358505"/>
                      <a:pt x="77544" y="349291"/>
                    </a:cubicBezTo>
                    <a:cubicBezTo>
                      <a:pt x="70666" y="341704"/>
                      <a:pt x="64358" y="333619"/>
                      <a:pt x="58673" y="325101"/>
                    </a:cubicBezTo>
                    <a:lnTo>
                      <a:pt x="12867" y="333165"/>
                    </a:lnTo>
                    <a:lnTo>
                      <a:pt x="18185" y="367477"/>
                    </a:lnTo>
                    <a:lnTo>
                      <a:pt x="23675" y="410709"/>
                    </a:lnTo>
                    <a:cubicBezTo>
                      <a:pt x="20684" y="416518"/>
                      <a:pt x="19718" y="423160"/>
                      <a:pt x="20930" y="429581"/>
                    </a:cubicBezTo>
                    <a:cubicBezTo>
                      <a:pt x="29500" y="441478"/>
                      <a:pt x="39464" y="452306"/>
                      <a:pt x="50609" y="461833"/>
                    </a:cubicBezTo>
                    <a:lnTo>
                      <a:pt x="99160" y="475386"/>
                    </a:lnTo>
                    <a:lnTo>
                      <a:pt x="136903" y="459260"/>
                    </a:lnTo>
                    <a:lnTo>
                      <a:pt x="153029" y="480704"/>
                    </a:lnTo>
                    <a:lnTo>
                      <a:pt x="204497" y="494258"/>
                    </a:lnTo>
                    <a:lnTo>
                      <a:pt x="234176" y="475386"/>
                    </a:lnTo>
                    <a:cubicBezTo>
                      <a:pt x="234176" y="475386"/>
                      <a:pt x="253048" y="442962"/>
                      <a:pt x="261111" y="442962"/>
                    </a:cubicBezTo>
                    <a:lnTo>
                      <a:pt x="314980" y="442962"/>
                    </a:lnTo>
                    <a:lnTo>
                      <a:pt x="385147" y="410709"/>
                    </a:lnTo>
                    <a:lnTo>
                      <a:pt x="385147" y="437644"/>
                    </a:lnTo>
                    <a:lnTo>
                      <a:pt x="412082" y="471955"/>
                    </a:lnTo>
                    <a:lnTo>
                      <a:pt x="457887" y="504379"/>
                    </a:lnTo>
                    <a:lnTo>
                      <a:pt x="615034" y="518790"/>
                    </a:lnTo>
                    <a:lnTo>
                      <a:pt x="666501" y="522393"/>
                    </a:lnTo>
                    <a:lnTo>
                      <a:pt x="736669" y="527712"/>
                    </a:lnTo>
                    <a:lnTo>
                      <a:pt x="788136" y="476244"/>
                    </a:lnTo>
                    <a:lnTo>
                      <a:pt x="865337" y="478131"/>
                    </a:lnTo>
                    <a:lnTo>
                      <a:pt x="886953" y="456515"/>
                    </a:lnTo>
                    <a:lnTo>
                      <a:pt x="910285" y="456515"/>
                    </a:lnTo>
                    <a:lnTo>
                      <a:pt x="933617" y="449310"/>
                    </a:lnTo>
                    <a:lnTo>
                      <a:pt x="928299" y="440389"/>
                    </a:lnTo>
                    <a:lnTo>
                      <a:pt x="928299" y="418772"/>
                    </a:lnTo>
                    <a:lnTo>
                      <a:pt x="952831" y="418772"/>
                    </a:lnTo>
                    <a:lnTo>
                      <a:pt x="960551" y="389951"/>
                    </a:lnTo>
                    <a:lnTo>
                      <a:pt x="996579" y="375711"/>
                    </a:lnTo>
                    <a:lnTo>
                      <a:pt x="996579" y="355810"/>
                    </a:lnTo>
                    <a:lnTo>
                      <a:pt x="978737" y="309833"/>
                    </a:lnTo>
                    <a:lnTo>
                      <a:pt x="992976" y="288217"/>
                    </a:lnTo>
                    <a:lnTo>
                      <a:pt x="1009274" y="266601"/>
                    </a:lnTo>
                    <a:lnTo>
                      <a:pt x="985770" y="254077"/>
                    </a:lnTo>
                    <a:lnTo>
                      <a:pt x="998466" y="23692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6" name="Freihandform: Form 215">
                <a:extLst>
                  <a:ext uri="{FF2B5EF4-FFF2-40B4-BE49-F238E27FC236}">
                    <a16:creationId xmlns:a16="http://schemas.microsoft.com/office/drawing/2014/main" id="{872BFB2D-788B-49E0-B4B6-CEAD766191B4}"/>
                  </a:ext>
                </a:extLst>
              </p:cNvPr>
              <p:cNvSpPr/>
              <p:nvPr/>
            </p:nvSpPr>
            <p:spPr>
              <a:xfrm>
                <a:off x="10817203" y="4774044"/>
                <a:ext cx="91850" cy="30617"/>
              </a:xfrm>
              <a:custGeom>
                <a:avLst/>
                <a:gdLst>
                  <a:gd name="connsiteX0" fmla="*/ 42546 w 51467"/>
                  <a:gd name="connsiteY0" fmla="*/ 14925 h 17155"/>
                  <a:gd name="connsiteX1" fmla="*/ 12867 w 51467"/>
                  <a:gd name="connsiteY1" fmla="*/ 12867 h 17155"/>
                  <a:gd name="connsiteX2" fmla="*/ 42546 w 51467"/>
                  <a:gd name="connsiteY2" fmla="*/ 14925 h 17155"/>
                  <a:gd name="connsiteX3" fmla="*/ 42546 w 51467"/>
                  <a:gd name="connsiteY3" fmla="*/ 14925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467" h="17155">
                    <a:moveTo>
                      <a:pt x="42546" y="14925"/>
                    </a:moveTo>
                    <a:lnTo>
                      <a:pt x="12867" y="12867"/>
                    </a:lnTo>
                    <a:lnTo>
                      <a:pt x="42546" y="14925"/>
                    </a:lnTo>
                    <a:lnTo>
                      <a:pt x="42546" y="149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7" name="Freihandform: Form 216">
                <a:extLst>
                  <a:ext uri="{FF2B5EF4-FFF2-40B4-BE49-F238E27FC236}">
                    <a16:creationId xmlns:a16="http://schemas.microsoft.com/office/drawing/2014/main" id="{932B94A0-68F8-4862-B7FD-920DB050DF3F}"/>
                  </a:ext>
                </a:extLst>
              </p:cNvPr>
              <p:cNvSpPr/>
              <p:nvPr/>
            </p:nvSpPr>
            <p:spPr>
              <a:xfrm>
                <a:off x="9015098" y="4582383"/>
                <a:ext cx="3367849" cy="3245383"/>
              </a:xfrm>
              <a:custGeom>
                <a:avLst/>
                <a:gdLst>
                  <a:gd name="connsiteX0" fmla="*/ 1858312 w 1887134"/>
                  <a:gd name="connsiteY0" fmla="*/ 1294059 h 1818511"/>
                  <a:gd name="connsiteX1" fmla="*/ 1838583 w 1887134"/>
                  <a:gd name="connsiteY1" fmla="*/ 1276046 h 1818511"/>
                  <a:gd name="connsiteX2" fmla="*/ 1763098 w 1887134"/>
                  <a:gd name="connsiteY2" fmla="*/ 1229211 h 1818511"/>
                  <a:gd name="connsiteX3" fmla="*/ 1712660 w 1887134"/>
                  <a:gd name="connsiteY3" fmla="*/ 1196958 h 1818511"/>
                  <a:gd name="connsiteX4" fmla="*/ 1601319 w 1887134"/>
                  <a:gd name="connsiteY4" fmla="*/ 1164534 h 1818511"/>
                  <a:gd name="connsiteX5" fmla="*/ 1495296 w 1887134"/>
                  <a:gd name="connsiteY5" fmla="*/ 1125076 h 1818511"/>
                  <a:gd name="connsiteX6" fmla="*/ 1452064 w 1887134"/>
                  <a:gd name="connsiteY6" fmla="*/ 1099857 h 1818511"/>
                  <a:gd name="connsiteX7" fmla="*/ 1435938 w 1887134"/>
                  <a:gd name="connsiteY7" fmla="*/ 1080128 h 1818511"/>
                  <a:gd name="connsiteX8" fmla="*/ 1459270 w 1887134"/>
                  <a:gd name="connsiteY8" fmla="*/ 1056795 h 1818511"/>
                  <a:gd name="connsiteX9" fmla="*/ 1470078 w 1887134"/>
                  <a:gd name="connsiteY9" fmla="*/ 1040497 h 1818511"/>
                  <a:gd name="connsiteX10" fmla="*/ 1462872 w 1887134"/>
                  <a:gd name="connsiteY10" fmla="*/ 1011847 h 1818511"/>
                  <a:gd name="connsiteX11" fmla="*/ 1399910 w 1887134"/>
                  <a:gd name="connsiteY11" fmla="*/ 1004642 h 1818511"/>
                  <a:gd name="connsiteX12" fmla="*/ 1344326 w 1887134"/>
                  <a:gd name="connsiteY12" fmla="*/ 1004642 h 1818511"/>
                  <a:gd name="connsiteX13" fmla="*/ 1322709 w 1887134"/>
                  <a:gd name="connsiteY13" fmla="*/ 1008245 h 1818511"/>
                  <a:gd name="connsiteX14" fmla="*/ 1304696 w 1887134"/>
                  <a:gd name="connsiteY14" fmla="*/ 1011847 h 1818511"/>
                  <a:gd name="connsiteX15" fmla="*/ 1250827 w 1887134"/>
                  <a:gd name="connsiteY15" fmla="*/ 990231 h 1818511"/>
                  <a:gd name="connsiteX16" fmla="*/ 1152010 w 1887134"/>
                  <a:gd name="connsiteY16" fmla="*/ 914746 h 1818511"/>
                  <a:gd name="connsiteX17" fmla="*/ 1083387 w 1887134"/>
                  <a:gd name="connsiteY17" fmla="*/ 762059 h 1818511"/>
                  <a:gd name="connsiteX18" fmla="*/ 1034836 w 1887134"/>
                  <a:gd name="connsiteY18" fmla="*/ 697382 h 1818511"/>
                  <a:gd name="connsiteX19" fmla="*/ 846123 w 1887134"/>
                  <a:gd name="connsiteY19" fmla="*/ 589472 h 1818511"/>
                  <a:gd name="connsiteX20" fmla="*/ 837030 w 1887134"/>
                  <a:gd name="connsiteY20" fmla="*/ 499576 h 1818511"/>
                  <a:gd name="connsiteX21" fmla="*/ 844235 w 1887134"/>
                  <a:gd name="connsiteY21" fmla="*/ 461833 h 1818511"/>
                  <a:gd name="connsiteX22" fmla="*/ 860533 w 1887134"/>
                  <a:gd name="connsiteY22" fmla="*/ 461833 h 1818511"/>
                  <a:gd name="connsiteX23" fmla="*/ 862249 w 1887134"/>
                  <a:gd name="connsiteY23" fmla="*/ 443820 h 1818511"/>
                  <a:gd name="connsiteX24" fmla="*/ 860533 w 1887134"/>
                  <a:gd name="connsiteY24" fmla="*/ 426664 h 1818511"/>
                  <a:gd name="connsiteX25" fmla="*/ 824506 w 1887134"/>
                  <a:gd name="connsiteY25" fmla="*/ 367305 h 1818511"/>
                  <a:gd name="connsiteX26" fmla="*/ 842520 w 1887134"/>
                  <a:gd name="connsiteY26" fmla="*/ 340370 h 1818511"/>
                  <a:gd name="connsiteX27" fmla="*/ 856930 w 1887134"/>
                  <a:gd name="connsiteY27" fmla="*/ 331278 h 1818511"/>
                  <a:gd name="connsiteX28" fmla="*/ 860533 w 1887134"/>
                  <a:gd name="connsiteY28" fmla="*/ 351179 h 1818511"/>
                  <a:gd name="connsiteX29" fmla="*/ 873057 w 1887134"/>
                  <a:gd name="connsiteY29" fmla="*/ 351179 h 1818511"/>
                  <a:gd name="connsiteX30" fmla="*/ 889183 w 1887134"/>
                  <a:gd name="connsiteY30" fmla="*/ 334881 h 1818511"/>
                  <a:gd name="connsiteX31" fmla="*/ 930529 w 1887134"/>
                  <a:gd name="connsiteY31" fmla="*/ 307946 h 1818511"/>
                  <a:gd name="connsiteX32" fmla="*/ 953861 w 1887134"/>
                  <a:gd name="connsiteY32" fmla="*/ 284614 h 1818511"/>
                  <a:gd name="connsiteX33" fmla="*/ 953861 w 1887134"/>
                  <a:gd name="connsiteY33" fmla="*/ 273806 h 1818511"/>
                  <a:gd name="connsiteX34" fmla="*/ 979080 w 1887134"/>
                  <a:gd name="connsiteY34" fmla="*/ 273806 h 1818511"/>
                  <a:gd name="connsiteX35" fmla="*/ 998809 w 1887134"/>
                  <a:gd name="connsiteY35" fmla="*/ 277409 h 1818511"/>
                  <a:gd name="connsiteX36" fmla="*/ 1006014 w 1887134"/>
                  <a:gd name="connsiteY36" fmla="*/ 266601 h 1818511"/>
                  <a:gd name="connsiteX37" fmla="*/ 1031920 w 1887134"/>
                  <a:gd name="connsiteY37" fmla="*/ 266601 h 1818511"/>
                  <a:gd name="connsiteX38" fmla="*/ 1007901 w 1887134"/>
                  <a:gd name="connsiteY38" fmla="*/ 221653 h 1818511"/>
                  <a:gd name="connsiteX39" fmla="*/ 1011504 w 1887134"/>
                  <a:gd name="connsiteY39" fmla="*/ 200208 h 1818511"/>
                  <a:gd name="connsiteX40" fmla="*/ 1007901 w 1887134"/>
                  <a:gd name="connsiteY40" fmla="*/ 189400 h 1818511"/>
                  <a:gd name="connsiteX41" fmla="*/ 980795 w 1887134"/>
                  <a:gd name="connsiteY41" fmla="*/ 178592 h 1818511"/>
                  <a:gd name="connsiteX42" fmla="*/ 1022141 w 1887134"/>
                  <a:gd name="connsiteY42" fmla="*/ 121120 h 1818511"/>
                  <a:gd name="connsiteX43" fmla="*/ 864994 w 1887134"/>
                  <a:gd name="connsiteY43" fmla="*/ 106709 h 1818511"/>
                  <a:gd name="connsiteX44" fmla="*/ 820046 w 1887134"/>
                  <a:gd name="connsiteY44" fmla="*/ 74113 h 1818511"/>
                  <a:gd name="connsiteX45" fmla="*/ 793111 w 1887134"/>
                  <a:gd name="connsiteY45" fmla="*/ 39802 h 1818511"/>
                  <a:gd name="connsiteX46" fmla="*/ 793111 w 1887134"/>
                  <a:gd name="connsiteY46" fmla="*/ 12867 h 1818511"/>
                  <a:gd name="connsiteX47" fmla="*/ 722944 w 1887134"/>
                  <a:gd name="connsiteY47" fmla="*/ 45120 h 1818511"/>
                  <a:gd name="connsiteX48" fmla="*/ 669075 w 1887134"/>
                  <a:gd name="connsiteY48" fmla="*/ 45120 h 1818511"/>
                  <a:gd name="connsiteX49" fmla="*/ 642140 w 1887134"/>
                  <a:gd name="connsiteY49" fmla="*/ 77544 h 1818511"/>
                  <a:gd name="connsiteX50" fmla="*/ 612461 w 1887134"/>
                  <a:gd name="connsiteY50" fmla="*/ 96415 h 1818511"/>
                  <a:gd name="connsiteX51" fmla="*/ 560994 w 1887134"/>
                  <a:gd name="connsiteY51" fmla="*/ 82863 h 1818511"/>
                  <a:gd name="connsiteX52" fmla="*/ 554989 w 1887134"/>
                  <a:gd name="connsiteY52" fmla="*/ 110998 h 1818511"/>
                  <a:gd name="connsiteX53" fmla="*/ 565111 w 1887134"/>
                  <a:gd name="connsiteY53" fmla="*/ 130041 h 1818511"/>
                  <a:gd name="connsiteX54" fmla="*/ 552073 w 1887134"/>
                  <a:gd name="connsiteY54" fmla="*/ 142221 h 1818511"/>
                  <a:gd name="connsiteX55" fmla="*/ 529770 w 1887134"/>
                  <a:gd name="connsiteY55" fmla="*/ 151314 h 1818511"/>
                  <a:gd name="connsiteX56" fmla="*/ 529770 w 1887134"/>
                  <a:gd name="connsiteY56" fmla="*/ 128154 h 1818511"/>
                  <a:gd name="connsiteX57" fmla="*/ 515702 w 1887134"/>
                  <a:gd name="connsiteY57" fmla="*/ 139305 h 1818511"/>
                  <a:gd name="connsiteX58" fmla="*/ 501463 w 1887134"/>
                  <a:gd name="connsiteY58" fmla="*/ 151314 h 1818511"/>
                  <a:gd name="connsiteX59" fmla="*/ 516560 w 1887134"/>
                  <a:gd name="connsiteY59" fmla="*/ 183739 h 1818511"/>
                  <a:gd name="connsiteX60" fmla="*/ 520678 w 1887134"/>
                  <a:gd name="connsiteY60" fmla="*/ 201924 h 1818511"/>
                  <a:gd name="connsiteX61" fmla="*/ 512614 w 1887134"/>
                  <a:gd name="connsiteY61" fmla="*/ 206899 h 1818511"/>
                  <a:gd name="connsiteX62" fmla="*/ 500434 w 1887134"/>
                  <a:gd name="connsiteY62" fmla="*/ 202953 h 1818511"/>
                  <a:gd name="connsiteX63" fmla="*/ 491341 w 1887134"/>
                  <a:gd name="connsiteY63" fmla="*/ 185797 h 1818511"/>
                  <a:gd name="connsiteX64" fmla="*/ 469210 w 1887134"/>
                  <a:gd name="connsiteY64" fmla="*/ 182709 h 1818511"/>
                  <a:gd name="connsiteX65" fmla="*/ 442790 w 1887134"/>
                  <a:gd name="connsiteY65" fmla="*/ 196777 h 1818511"/>
                  <a:gd name="connsiteX66" fmla="*/ 411567 w 1887134"/>
                  <a:gd name="connsiteY66" fmla="*/ 197806 h 1818511"/>
                  <a:gd name="connsiteX67" fmla="*/ 411567 w 1887134"/>
                  <a:gd name="connsiteY67" fmla="*/ 165553 h 1818511"/>
                  <a:gd name="connsiteX68" fmla="*/ 387206 w 1887134"/>
                  <a:gd name="connsiteY68" fmla="*/ 165553 h 1818511"/>
                  <a:gd name="connsiteX69" fmla="*/ 381201 w 1887134"/>
                  <a:gd name="connsiteY69" fmla="*/ 205012 h 1818511"/>
                  <a:gd name="connsiteX70" fmla="*/ 359585 w 1887134"/>
                  <a:gd name="connsiteY70" fmla="*/ 245671 h 1818511"/>
                  <a:gd name="connsiteX71" fmla="*/ 362673 w 1887134"/>
                  <a:gd name="connsiteY71" fmla="*/ 267973 h 1818511"/>
                  <a:gd name="connsiteX72" fmla="*/ 365589 w 1887134"/>
                  <a:gd name="connsiteY72" fmla="*/ 280154 h 1818511"/>
                  <a:gd name="connsiteX73" fmla="*/ 340370 w 1887134"/>
                  <a:gd name="connsiteY73" fmla="*/ 288217 h 1818511"/>
                  <a:gd name="connsiteX74" fmla="*/ 319097 w 1887134"/>
                  <a:gd name="connsiteY74" fmla="*/ 257851 h 1818511"/>
                  <a:gd name="connsiteX75" fmla="*/ 316181 w 1887134"/>
                  <a:gd name="connsiteY75" fmla="*/ 238637 h 1818511"/>
                  <a:gd name="connsiteX76" fmla="*/ 279811 w 1887134"/>
                  <a:gd name="connsiteY76" fmla="*/ 217364 h 1818511"/>
                  <a:gd name="connsiteX77" fmla="*/ 273634 w 1887134"/>
                  <a:gd name="connsiteY77" fmla="*/ 170872 h 1818511"/>
                  <a:gd name="connsiteX78" fmla="*/ 240352 w 1887134"/>
                  <a:gd name="connsiteY78" fmla="*/ 182023 h 1818511"/>
                  <a:gd name="connsiteX79" fmla="*/ 228172 w 1887134"/>
                  <a:gd name="connsiteY79" fmla="*/ 206213 h 1818511"/>
                  <a:gd name="connsiteX80" fmla="*/ 233147 w 1887134"/>
                  <a:gd name="connsiteY80" fmla="*/ 232632 h 1818511"/>
                  <a:gd name="connsiteX81" fmla="*/ 197806 w 1887134"/>
                  <a:gd name="connsiteY81" fmla="*/ 272948 h 1818511"/>
                  <a:gd name="connsiteX82" fmla="*/ 171558 w 1887134"/>
                  <a:gd name="connsiteY82" fmla="*/ 272948 h 1818511"/>
                  <a:gd name="connsiteX83" fmla="*/ 153373 w 1887134"/>
                  <a:gd name="connsiteY83" fmla="*/ 270890 h 1818511"/>
                  <a:gd name="connsiteX84" fmla="*/ 123007 w 1887134"/>
                  <a:gd name="connsiteY84" fmla="*/ 282041 h 1818511"/>
                  <a:gd name="connsiteX85" fmla="*/ 64334 w 1887134"/>
                  <a:gd name="connsiteY85" fmla="*/ 276036 h 1818511"/>
                  <a:gd name="connsiteX86" fmla="*/ 44090 w 1887134"/>
                  <a:gd name="connsiteY86" fmla="*/ 312407 h 1818511"/>
                  <a:gd name="connsiteX87" fmla="*/ 86637 w 1887134"/>
                  <a:gd name="connsiteY87" fmla="*/ 394240 h 1818511"/>
                  <a:gd name="connsiteX88" fmla="*/ 67422 w 1887134"/>
                  <a:gd name="connsiteY88" fmla="*/ 424605 h 1818511"/>
                  <a:gd name="connsiteX89" fmla="*/ 12867 w 1887134"/>
                  <a:gd name="connsiteY89" fmla="*/ 430782 h 1818511"/>
                  <a:gd name="connsiteX90" fmla="*/ 13896 w 1887134"/>
                  <a:gd name="connsiteY90" fmla="*/ 446908 h 1818511"/>
                  <a:gd name="connsiteX91" fmla="*/ 60388 w 1887134"/>
                  <a:gd name="connsiteY91" fmla="*/ 507468 h 1818511"/>
                  <a:gd name="connsiteX92" fmla="*/ 61418 w 1887134"/>
                  <a:gd name="connsiteY92" fmla="*/ 554989 h 1818511"/>
                  <a:gd name="connsiteX93" fmla="*/ 47178 w 1887134"/>
                  <a:gd name="connsiteY93" fmla="*/ 586384 h 1818511"/>
                  <a:gd name="connsiteX94" fmla="*/ 88695 w 1887134"/>
                  <a:gd name="connsiteY94" fmla="*/ 624813 h 1818511"/>
                  <a:gd name="connsiteX95" fmla="*/ 171558 w 1887134"/>
                  <a:gd name="connsiteY95" fmla="*/ 623784 h 1818511"/>
                  <a:gd name="connsiteX96" fmla="*/ 171558 w 1887134"/>
                  <a:gd name="connsiteY96" fmla="*/ 651062 h 1818511"/>
                  <a:gd name="connsiteX97" fmla="*/ 156632 w 1887134"/>
                  <a:gd name="connsiteY97" fmla="*/ 702529 h 1818511"/>
                  <a:gd name="connsiteX98" fmla="*/ 164352 w 1887134"/>
                  <a:gd name="connsiteY98" fmla="*/ 702529 h 1818511"/>
                  <a:gd name="connsiteX99" fmla="*/ 210158 w 1887134"/>
                  <a:gd name="connsiteY99" fmla="*/ 691721 h 1818511"/>
                  <a:gd name="connsiteX100" fmla="*/ 253391 w 1887134"/>
                  <a:gd name="connsiteY100" fmla="*/ 662041 h 1818511"/>
                  <a:gd name="connsiteX101" fmla="*/ 250646 w 1887134"/>
                  <a:gd name="connsiteY101" fmla="*/ 624299 h 1818511"/>
                  <a:gd name="connsiteX102" fmla="*/ 283070 w 1887134"/>
                  <a:gd name="connsiteY102" fmla="*/ 613490 h 1818511"/>
                  <a:gd name="connsiteX103" fmla="*/ 317382 w 1887134"/>
                  <a:gd name="connsiteY103" fmla="*/ 570429 h 1818511"/>
                  <a:gd name="connsiteX104" fmla="*/ 349635 w 1887134"/>
                  <a:gd name="connsiteY104" fmla="*/ 570429 h 1818511"/>
                  <a:gd name="connsiteX105" fmla="*/ 395612 w 1887134"/>
                  <a:gd name="connsiteY105" fmla="*/ 583811 h 1818511"/>
                  <a:gd name="connsiteX106" fmla="*/ 449481 w 1887134"/>
                  <a:gd name="connsiteY106" fmla="*/ 624299 h 1818511"/>
                  <a:gd name="connsiteX107" fmla="*/ 492542 w 1887134"/>
                  <a:gd name="connsiteY107" fmla="*/ 635107 h 1818511"/>
                  <a:gd name="connsiteX108" fmla="*/ 519477 w 1887134"/>
                  <a:gd name="connsiteY108" fmla="*/ 640425 h 1818511"/>
                  <a:gd name="connsiteX109" fmla="*/ 549156 w 1887134"/>
                  <a:gd name="connsiteY109" fmla="*/ 683657 h 1818511"/>
                  <a:gd name="connsiteX110" fmla="*/ 549156 w 1887134"/>
                  <a:gd name="connsiteY110" fmla="*/ 726032 h 1818511"/>
                  <a:gd name="connsiteX111" fmla="*/ 581581 w 1887134"/>
                  <a:gd name="connsiteY111" fmla="*/ 771838 h 1818511"/>
                  <a:gd name="connsiteX112" fmla="*/ 600452 w 1887134"/>
                  <a:gd name="connsiteY112" fmla="*/ 825879 h 1818511"/>
                  <a:gd name="connsiteX113" fmla="*/ 614176 w 1887134"/>
                  <a:gd name="connsiteY113" fmla="*/ 880434 h 1818511"/>
                  <a:gd name="connsiteX114" fmla="*/ 665644 w 1887134"/>
                  <a:gd name="connsiteY114" fmla="*/ 923495 h 1818511"/>
                  <a:gd name="connsiteX115" fmla="*/ 679197 w 1887134"/>
                  <a:gd name="connsiteY115" fmla="*/ 969301 h 1818511"/>
                  <a:gd name="connsiteX116" fmla="*/ 722258 w 1887134"/>
                  <a:gd name="connsiteY116" fmla="*/ 972046 h 1818511"/>
                  <a:gd name="connsiteX117" fmla="*/ 937906 w 1887134"/>
                  <a:gd name="connsiteY117" fmla="*/ 1136570 h 1818511"/>
                  <a:gd name="connsiteX118" fmla="*/ 999838 w 1887134"/>
                  <a:gd name="connsiteY118" fmla="*/ 1170881 h 1818511"/>
                  <a:gd name="connsiteX119" fmla="*/ 1094195 w 1887134"/>
                  <a:gd name="connsiteY119" fmla="*/ 1165563 h 1818511"/>
                  <a:gd name="connsiteX120" fmla="*/ 1167107 w 1887134"/>
                  <a:gd name="connsiteY120" fmla="*/ 1224751 h 1818511"/>
                  <a:gd name="connsiteX121" fmla="*/ 1201419 w 1887134"/>
                  <a:gd name="connsiteY121" fmla="*/ 1249111 h 1818511"/>
                  <a:gd name="connsiteX122" fmla="*/ 1217545 w 1887134"/>
                  <a:gd name="connsiteY122" fmla="*/ 1276046 h 1818511"/>
                  <a:gd name="connsiteX123" fmla="*/ 1212226 w 1887134"/>
                  <a:gd name="connsiteY123" fmla="*/ 1308299 h 1818511"/>
                  <a:gd name="connsiteX124" fmla="*/ 1246538 w 1887134"/>
                  <a:gd name="connsiteY124" fmla="*/ 1308299 h 1818511"/>
                  <a:gd name="connsiteX125" fmla="*/ 1280849 w 1887134"/>
                  <a:gd name="connsiteY125" fmla="*/ 1278791 h 1818511"/>
                  <a:gd name="connsiteX126" fmla="*/ 1316019 w 1887134"/>
                  <a:gd name="connsiteY126" fmla="*/ 1305726 h 1818511"/>
                  <a:gd name="connsiteX127" fmla="*/ 1324082 w 1887134"/>
                  <a:gd name="connsiteY127" fmla="*/ 1321852 h 1818511"/>
                  <a:gd name="connsiteX128" fmla="*/ 1317563 w 1887134"/>
                  <a:gd name="connsiteY128" fmla="*/ 1348786 h 1818511"/>
                  <a:gd name="connsiteX129" fmla="*/ 1317563 w 1887134"/>
                  <a:gd name="connsiteY129" fmla="*/ 1369545 h 1818511"/>
                  <a:gd name="connsiteX130" fmla="*/ 1369030 w 1887134"/>
                  <a:gd name="connsiteY130" fmla="*/ 1401798 h 1818511"/>
                  <a:gd name="connsiteX131" fmla="*/ 1406773 w 1887134"/>
                  <a:gd name="connsiteY131" fmla="*/ 1392877 h 1818511"/>
                  <a:gd name="connsiteX132" fmla="*/ 1439026 w 1887134"/>
                  <a:gd name="connsiteY132" fmla="*/ 1409003 h 1818511"/>
                  <a:gd name="connsiteX133" fmla="*/ 1465960 w 1887134"/>
                  <a:gd name="connsiteY133" fmla="*/ 1453951 h 1818511"/>
                  <a:gd name="connsiteX134" fmla="*/ 1514511 w 1887134"/>
                  <a:gd name="connsiteY134" fmla="*/ 1518629 h 1818511"/>
                  <a:gd name="connsiteX135" fmla="*/ 1539730 w 1887134"/>
                  <a:gd name="connsiteY135" fmla="*/ 1612128 h 1818511"/>
                  <a:gd name="connsiteX136" fmla="*/ 1539730 w 1887134"/>
                  <a:gd name="connsiteY136" fmla="*/ 1655189 h 1818511"/>
                  <a:gd name="connsiteX137" fmla="*/ 1521716 w 1887134"/>
                  <a:gd name="connsiteY137" fmla="*/ 1658791 h 1818511"/>
                  <a:gd name="connsiteX138" fmla="*/ 1500272 w 1887134"/>
                  <a:gd name="connsiteY138" fmla="*/ 1671486 h 1818511"/>
                  <a:gd name="connsiteX139" fmla="*/ 1498385 w 1887134"/>
                  <a:gd name="connsiteY139" fmla="*/ 1727071 h 1818511"/>
                  <a:gd name="connsiteX140" fmla="*/ 1471965 w 1887134"/>
                  <a:gd name="connsiteY140" fmla="*/ 1746972 h 1818511"/>
                  <a:gd name="connsiteX141" fmla="*/ 1477455 w 1887134"/>
                  <a:gd name="connsiteY141" fmla="*/ 1790033 h 1818511"/>
                  <a:gd name="connsiteX142" fmla="*/ 1493581 w 1887134"/>
                  <a:gd name="connsiteY142" fmla="*/ 1808047 h 1818511"/>
                  <a:gd name="connsiteX143" fmla="*/ 1531324 w 1887134"/>
                  <a:gd name="connsiteY143" fmla="*/ 1811649 h 1818511"/>
                  <a:gd name="connsiteX144" fmla="*/ 1542132 w 1887134"/>
                  <a:gd name="connsiteY144" fmla="*/ 1766701 h 1818511"/>
                  <a:gd name="connsiteX145" fmla="*/ 1588796 w 1887134"/>
                  <a:gd name="connsiteY145" fmla="*/ 1718150 h 1818511"/>
                  <a:gd name="connsiteX146" fmla="*/ 1615902 w 1887134"/>
                  <a:gd name="connsiteY146" fmla="*/ 1691216 h 1818511"/>
                  <a:gd name="connsiteX147" fmla="*/ 1599604 w 1887134"/>
                  <a:gd name="connsiteY147" fmla="*/ 1633744 h 1818511"/>
                  <a:gd name="connsiteX148" fmla="*/ 1615902 w 1887134"/>
                  <a:gd name="connsiteY148" fmla="*/ 1603035 h 1818511"/>
                  <a:gd name="connsiteX149" fmla="*/ 1642836 w 1887134"/>
                  <a:gd name="connsiteY149" fmla="*/ 1586909 h 1818511"/>
                  <a:gd name="connsiteX150" fmla="*/ 1669771 w 1887134"/>
                  <a:gd name="connsiteY150" fmla="*/ 1583306 h 1818511"/>
                  <a:gd name="connsiteX151" fmla="*/ 1685897 w 1887134"/>
                  <a:gd name="connsiteY151" fmla="*/ 1583306 h 1818511"/>
                  <a:gd name="connsiteX152" fmla="*/ 1693103 w 1887134"/>
                  <a:gd name="connsiteY152" fmla="*/ 1579703 h 1818511"/>
                  <a:gd name="connsiteX153" fmla="*/ 1687784 w 1887134"/>
                  <a:gd name="connsiteY153" fmla="*/ 1558259 h 1818511"/>
                  <a:gd name="connsiteX154" fmla="*/ 1682295 w 1887134"/>
                  <a:gd name="connsiteY154" fmla="*/ 1536642 h 1818511"/>
                  <a:gd name="connsiteX155" fmla="*/ 1680579 w 1887134"/>
                  <a:gd name="connsiteY155" fmla="*/ 1513311 h 1818511"/>
                  <a:gd name="connsiteX156" fmla="*/ 1680579 w 1887134"/>
                  <a:gd name="connsiteY156" fmla="*/ 1498899 h 1818511"/>
                  <a:gd name="connsiteX157" fmla="*/ 1633744 w 1887134"/>
                  <a:gd name="connsiteY157" fmla="*/ 1466475 h 1818511"/>
                  <a:gd name="connsiteX158" fmla="*/ 1587080 w 1887134"/>
                  <a:gd name="connsiteY158" fmla="*/ 1450349 h 1818511"/>
                  <a:gd name="connsiteX159" fmla="*/ 1579874 w 1887134"/>
                  <a:gd name="connsiteY159" fmla="*/ 1416037 h 1818511"/>
                  <a:gd name="connsiteX160" fmla="*/ 1585192 w 1887134"/>
                  <a:gd name="connsiteY160" fmla="*/ 1367487 h 1818511"/>
                  <a:gd name="connsiteX161" fmla="*/ 1615902 w 1887134"/>
                  <a:gd name="connsiteY161" fmla="*/ 1288398 h 1818511"/>
                  <a:gd name="connsiteX162" fmla="*/ 1650213 w 1887134"/>
                  <a:gd name="connsiteY162" fmla="*/ 1270385 h 1818511"/>
                  <a:gd name="connsiteX163" fmla="*/ 1691558 w 1887134"/>
                  <a:gd name="connsiteY163" fmla="*/ 1270385 h 1818511"/>
                  <a:gd name="connsiteX164" fmla="*/ 1669943 w 1887134"/>
                  <a:gd name="connsiteY164" fmla="*/ 1281193 h 1818511"/>
                  <a:gd name="connsiteX165" fmla="*/ 1669943 w 1887134"/>
                  <a:gd name="connsiteY165" fmla="*/ 1292173 h 1818511"/>
                  <a:gd name="connsiteX166" fmla="*/ 1677148 w 1887134"/>
                  <a:gd name="connsiteY166" fmla="*/ 1292173 h 1818511"/>
                  <a:gd name="connsiteX167" fmla="*/ 1702195 w 1887134"/>
                  <a:gd name="connsiteY167" fmla="*/ 1294059 h 1818511"/>
                  <a:gd name="connsiteX168" fmla="*/ 1745428 w 1887134"/>
                  <a:gd name="connsiteY168" fmla="*/ 1295775 h 1818511"/>
                  <a:gd name="connsiteX169" fmla="*/ 1777681 w 1887134"/>
                  <a:gd name="connsiteY169" fmla="*/ 1299378 h 1818511"/>
                  <a:gd name="connsiteX170" fmla="*/ 1793979 w 1887134"/>
                  <a:gd name="connsiteY170" fmla="*/ 1319107 h 1818511"/>
                  <a:gd name="connsiteX171" fmla="*/ 1797581 w 1887134"/>
                  <a:gd name="connsiteY171" fmla="*/ 1344326 h 1818511"/>
                  <a:gd name="connsiteX172" fmla="*/ 1802900 w 1887134"/>
                  <a:gd name="connsiteY172" fmla="*/ 1364055 h 1818511"/>
                  <a:gd name="connsiteX173" fmla="*/ 1837211 w 1887134"/>
                  <a:gd name="connsiteY173" fmla="*/ 1389274 h 1818511"/>
                  <a:gd name="connsiteX174" fmla="*/ 1862430 w 1887134"/>
                  <a:gd name="connsiteY174" fmla="*/ 1401798 h 1818511"/>
                  <a:gd name="connsiteX175" fmla="*/ 1876841 w 1887134"/>
                  <a:gd name="connsiteY175" fmla="*/ 1401798 h 1818511"/>
                  <a:gd name="connsiteX176" fmla="*/ 1878557 w 1887134"/>
                  <a:gd name="connsiteY176" fmla="*/ 1342439 h 18185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</a:cxnLst>
                <a:rect l="l" t="t" r="r" b="b"/>
                <a:pathLst>
                  <a:path w="1887134" h="1818511">
                    <a:moveTo>
                      <a:pt x="1858312" y="1294059"/>
                    </a:moveTo>
                    <a:lnTo>
                      <a:pt x="1838583" y="1276046"/>
                    </a:lnTo>
                    <a:lnTo>
                      <a:pt x="1763098" y="1229211"/>
                    </a:lnTo>
                    <a:cubicBezTo>
                      <a:pt x="1746963" y="1217435"/>
                      <a:pt x="1730119" y="1206664"/>
                      <a:pt x="1712660" y="1196958"/>
                    </a:cubicBezTo>
                    <a:cubicBezTo>
                      <a:pt x="1705455" y="1195071"/>
                      <a:pt x="1601319" y="1164534"/>
                      <a:pt x="1601319" y="1164534"/>
                    </a:cubicBezTo>
                    <a:lnTo>
                      <a:pt x="1495296" y="1125076"/>
                    </a:lnTo>
                    <a:lnTo>
                      <a:pt x="1452064" y="1099857"/>
                    </a:lnTo>
                    <a:lnTo>
                      <a:pt x="1435938" y="1080128"/>
                    </a:lnTo>
                    <a:lnTo>
                      <a:pt x="1459270" y="1056795"/>
                    </a:lnTo>
                    <a:cubicBezTo>
                      <a:pt x="1459270" y="1056795"/>
                      <a:pt x="1470078" y="1047703"/>
                      <a:pt x="1470078" y="1040497"/>
                    </a:cubicBezTo>
                    <a:cubicBezTo>
                      <a:pt x="1468538" y="1030751"/>
                      <a:pt x="1466127" y="1021162"/>
                      <a:pt x="1462872" y="1011847"/>
                    </a:cubicBezTo>
                    <a:lnTo>
                      <a:pt x="1399910" y="1004642"/>
                    </a:lnTo>
                    <a:lnTo>
                      <a:pt x="1344326" y="1004642"/>
                    </a:lnTo>
                    <a:lnTo>
                      <a:pt x="1322709" y="1008245"/>
                    </a:lnTo>
                    <a:cubicBezTo>
                      <a:pt x="1316828" y="1009998"/>
                      <a:pt x="1310799" y="1011204"/>
                      <a:pt x="1304696" y="1011847"/>
                    </a:cubicBezTo>
                    <a:cubicBezTo>
                      <a:pt x="1286381" y="1005569"/>
                      <a:pt x="1268401" y="998354"/>
                      <a:pt x="1250827" y="990231"/>
                    </a:cubicBezTo>
                    <a:lnTo>
                      <a:pt x="1152010" y="914746"/>
                    </a:lnTo>
                    <a:lnTo>
                      <a:pt x="1083387" y="762059"/>
                    </a:lnTo>
                    <a:lnTo>
                      <a:pt x="1034836" y="697382"/>
                    </a:lnTo>
                    <a:lnTo>
                      <a:pt x="846123" y="589472"/>
                    </a:lnTo>
                    <a:cubicBezTo>
                      <a:pt x="846123" y="589472"/>
                      <a:pt x="835314" y="508668"/>
                      <a:pt x="837030" y="499576"/>
                    </a:cubicBezTo>
                    <a:cubicBezTo>
                      <a:pt x="838745" y="490483"/>
                      <a:pt x="835314" y="461833"/>
                      <a:pt x="844235" y="461833"/>
                    </a:cubicBezTo>
                    <a:lnTo>
                      <a:pt x="860533" y="461833"/>
                    </a:lnTo>
                    <a:lnTo>
                      <a:pt x="862249" y="443820"/>
                    </a:lnTo>
                    <a:lnTo>
                      <a:pt x="860533" y="426664"/>
                    </a:lnTo>
                    <a:lnTo>
                      <a:pt x="824506" y="367305"/>
                    </a:lnTo>
                    <a:lnTo>
                      <a:pt x="842520" y="340370"/>
                    </a:lnTo>
                    <a:lnTo>
                      <a:pt x="856930" y="331278"/>
                    </a:lnTo>
                    <a:lnTo>
                      <a:pt x="860533" y="351179"/>
                    </a:lnTo>
                    <a:lnTo>
                      <a:pt x="873057" y="351179"/>
                    </a:lnTo>
                    <a:cubicBezTo>
                      <a:pt x="873057" y="351179"/>
                      <a:pt x="873057" y="345689"/>
                      <a:pt x="889183" y="334881"/>
                    </a:cubicBezTo>
                    <a:lnTo>
                      <a:pt x="930529" y="307946"/>
                    </a:lnTo>
                    <a:lnTo>
                      <a:pt x="953861" y="284614"/>
                    </a:lnTo>
                    <a:lnTo>
                      <a:pt x="953861" y="273806"/>
                    </a:lnTo>
                    <a:lnTo>
                      <a:pt x="979080" y="273806"/>
                    </a:lnTo>
                    <a:lnTo>
                      <a:pt x="998809" y="277409"/>
                    </a:lnTo>
                    <a:lnTo>
                      <a:pt x="1006014" y="266601"/>
                    </a:lnTo>
                    <a:lnTo>
                      <a:pt x="1031920" y="266601"/>
                    </a:lnTo>
                    <a:lnTo>
                      <a:pt x="1007901" y="221653"/>
                    </a:lnTo>
                    <a:lnTo>
                      <a:pt x="1011504" y="200208"/>
                    </a:lnTo>
                    <a:lnTo>
                      <a:pt x="1007901" y="189400"/>
                    </a:lnTo>
                    <a:lnTo>
                      <a:pt x="980795" y="178592"/>
                    </a:lnTo>
                    <a:lnTo>
                      <a:pt x="1022141" y="121120"/>
                    </a:lnTo>
                    <a:lnTo>
                      <a:pt x="864994" y="106709"/>
                    </a:lnTo>
                    <a:lnTo>
                      <a:pt x="820046" y="74113"/>
                    </a:lnTo>
                    <a:lnTo>
                      <a:pt x="793111" y="39802"/>
                    </a:lnTo>
                    <a:lnTo>
                      <a:pt x="793111" y="12867"/>
                    </a:lnTo>
                    <a:lnTo>
                      <a:pt x="722944" y="45120"/>
                    </a:lnTo>
                    <a:lnTo>
                      <a:pt x="669075" y="45120"/>
                    </a:lnTo>
                    <a:cubicBezTo>
                      <a:pt x="661012" y="45120"/>
                      <a:pt x="642140" y="77544"/>
                      <a:pt x="642140" y="77544"/>
                    </a:cubicBezTo>
                    <a:lnTo>
                      <a:pt x="612461" y="96415"/>
                    </a:lnTo>
                    <a:lnTo>
                      <a:pt x="560994" y="82863"/>
                    </a:lnTo>
                    <a:lnTo>
                      <a:pt x="554989" y="110998"/>
                    </a:lnTo>
                    <a:lnTo>
                      <a:pt x="565111" y="130041"/>
                    </a:lnTo>
                    <a:cubicBezTo>
                      <a:pt x="561833" y="135112"/>
                      <a:pt x="557354" y="139295"/>
                      <a:pt x="552073" y="142221"/>
                    </a:cubicBezTo>
                    <a:lnTo>
                      <a:pt x="529770" y="151314"/>
                    </a:lnTo>
                    <a:lnTo>
                      <a:pt x="529770" y="128154"/>
                    </a:lnTo>
                    <a:lnTo>
                      <a:pt x="515702" y="139305"/>
                    </a:lnTo>
                    <a:lnTo>
                      <a:pt x="501463" y="151314"/>
                    </a:lnTo>
                    <a:lnTo>
                      <a:pt x="516560" y="183739"/>
                    </a:lnTo>
                    <a:lnTo>
                      <a:pt x="520678" y="201924"/>
                    </a:lnTo>
                    <a:lnTo>
                      <a:pt x="512614" y="206899"/>
                    </a:lnTo>
                    <a:lnTo>
                      <a:pt x="500434" y="202953"/>
                    </a:lnTo>
                    <a:lnTo>
                      <a:pt x="491341" y="185797"/>
                    </a:lnTo>
                    <a:lnTo>
                      <a:pt x="469210" y="182709"/>
                    </a:lnTo>
                    <a:lnTo>
                      <a:pt x="442790" y="196777"/>
                    </a:lnTo>
                    <a:lnTo>
                      <a:pt x="411567" y="197806"/>
                    </a:lnTo>
                    <a:lnTo>
                      <a:pt x="411567" y="165553"/>
                    </a:lnTo>
                    <a:lnTo>
                      <a:pt x="387206" y="165553"/>
                    </a:lnTo>
                    <a:lnTo>
                      <a:pt x="381201" y="205012"/>
                    </a:lnTo>
                    <a:lnTo>
                      <a:pt x="359585" y="245671"/>
                    </a:lnTo>
                    <a:lnTo>
                      <a:pt x="362673" y="267973"/>
                    </a:lnTo>
                    <a:lnTo>
                      <a:pt x="365589" y="280154"/>
                    </a:lnTo>
                    <a:cubicBezTo>
                      <a:pt x="365589" y="280154"/>
                      <a:pt x="345517" y="293192"/>
                      <a:pt x="340370" y="288217"/>
                    </a:cubicBezTo>
                    <a:cubicBezTo>
                      <a:pt x="335224" y="283242"/>
                      <a:pt x="319097" y="257851"/>
                      <a:pt x="319097" y="257851"/>
                    </a:cubicBezTo>
                    <a:cubicBezTo>
                      <a:pt x="319097" y="257851"/>
                      <a:pt x="320127" y="240695"/>
                      <a:pt x="316181" y="238637"/>
                    </a:cubicBezTo>
                    <a:cubicBezTo>
                      <a:pt x="312235" y="236578"/>
                      <a:pt x="279811" y="217364"/>
                      <a:pt x="279811" y="217364"/>
                    </a:cubicBezTo>
                    <a:lnTo>
                      <a:pt x="273634" y="170872"/>
                    </a:lnTo>
                    <a:lnTo>
                      <a:pt x="240352" y="182023"/>
                    </a:lnTo>
                    <a:lnTo>
                      <a:pt x="228172" y="206213"/>
                    </a:lnTo>
                    <a:lnTo>
                      <a:pt x="233147" y="232632"/>
                    </a:lnTo>
                    <a:lnTo>
                      <a:pt x="197806" y="272948"/>
                    </a:lnTo>
                    <a:lnTo>
                      <a:pt x="171558" y="272948"/>
                    </a:lnTo>
                    <a:lnTo>
                      <a:pt x="153373" y="270890"/>
                    </a:lnTo>
                    <a:lnTo>
                      <a:pt x="123007" y="282041"/>
                    </a:lnTo>
                    <a:lnTo>
                      <a:pt x="64334" y="276036"/>
                    </a:lnTo>
                    <a:lnTo>
                      <a:pt x="44090" y="312407"/>
                    </a:lnTo>
                    <a:lnTo>
                      <a:pt x="86637" y="394240"/>
                    </a:lnTo>
                    <a:lnTo>
                      <a:pt x="67422" y="424605"/>
                    </a:lnTo>
                    <a:lnTo>
                      <a:pt x="12867" y="430782"/>
                    </a:lnTo>
                    <a:lnTo>
                      <a:pt x="13896" y="446908"/>
                    </a:lnTo>
                    <a:lnTo>
                      <a:pt x="60388" y="507468"/>
                    </a:lnTo>
                    <a:lnTo>
                      <a:pt x="61418" y="554989"/>
                    </a:lnTo>
                    <a:lnTo>
                      <a:pt x="47178" y="586384"/>
                    </a:lnTo>
                    <a:lnTo>
                      <a:pt x="88695" y="624813"/>
                    </a:lnTo>
                    <a:lnTo>
                      <a:pt x="171558" y="623784"/>
                    </a:lnTo>
                    <a:lnTo>
                      <a:pt x="171558" y="651062"/>
                    </a:lnTo>
                    <a:lnTo>
                      <a:pt x="156632" y="702529"/>
                    </a:lnTo>
                    <a:lnTo>
                      <a:pt x="164352" y="702529"/>
                    </a:lnTo>
                    <a:cubicBezTo>
                      <a:pt x="180078" y="701251"/>
                      <a:pt x="195520" y="697608"/>
                      <a:pt x="210158" y="691721"/>
                    </a:cubicBezTo>
                    <a:lnTo>
                      <a:pt x="253391" y="662041"/>
                    </a:lnTo>
                    <a:lnTo>
                      <a:pt x="250646" y="624299"/>
                    </a:lnTo>
                    <a:lnTo>
                      <a:pt x="283070" y="613490"/>
                    </a:lnTo>
                    <a:cubicBezTo>
                      <a:pt x="283070" y="613490"/>
                      <a:pt x="307260" y="570429"/>
                      <a:pt x="317382" y="570429"/>
                    </a:cubicBezTo>
                    <a:cubicBezTo>
                      <a:pt x="328086" y="569008"/>
                      <a:pt x="338931" y="569008"/>
                      <a:pt x="349635" y="570429"/>
                    </a:cubicBezTo>
                    <a:cubicBezTo>
                      <a:pt x="365354" y="573406"/>
                      <a:pt x="380750" y="577887"/>
                      <a:pt x="395612" y="583811"/>
                    </a:cubicBezTo>
                    <a:lnTo>
                      <a:pt x="449481" y="624299"/>
                    </a:lnTo>
                    <a:lnTo>
                      <a:pt x="492542" y="635107"/>
                    </a:lnTo>
                    <a:lnTo>
                      <a:pt x="519477" y="640425"/>
                    </a:lnTo>
                    <a:lnTo>
                      <a:pt x="549156" y="683657"/>
                    </a:lnTo>
                    <a:lnTo>
                      <a:pt x="549156" y="726032"/>
                    </a:lnTo>
                    <a:lnTo>
                      <a:pt x="581581" y="771838"/>
                    </a:lnTo>
                    <a:lnTo>
                      <a:pt x="600452" y="825879"/>
                    </a:lnTo>
                    <a:lnTo>
                      <a:pt x="614176" y="880434"/>
                    </a:lnTo>
                    <a:cubicBezTo>
                      <a:pt x="614176" y="880434"/>
                      <a:pt x="662727" y="914746"/>
                      <a:pt x="665644" y="923495"/>
                    </a:cubicBezTo>
                    <a:cubicBezTo>
                      <a:pt x="668560" y="932244"/>
                      <a:pt x="662899" y="969301"/>
                      <a:pt x="679197" y="969301"/>
                    </a:cubicBezTo>
                    <a:cubicBezTo>
                      <a:pt x="695495" y="969301"/>
                      <a:pt x="722258" y="972046"/>
                      <a:pt x="722258" y="972046"/>
                    </a:cubicBezTo>
                    <a:lnTo>
                      <a:pt x="937906" y="1136570"/>
                    </a:lnTo>
                    <a:cubicBezTo>
                      <a:pt x="937906" y="1136570"/>
                      <a:pt x="978393" y="1170881"/>
                      <a:pt x="999838" y="1170881"/>
                    </a:cubicBezTo>
                    <a:cubicBezTo>
                      <a:pt x="1021283" y="1170881"/>
                      <a:pt x="1067260" y="1152010"/>
                      <a:pt x="1094195" y="1165563"/>
                    </a:cubicBezTo>
                    <a:cubicBezTo>
                      <a:pt x="1120654" y="1182478"/>
                      <a:pt x="1145114" y="1202334"/>
                      <a:pt x="1167107" y="1224751"/>
                    </a:cubicBezTo>
                    <a:lnTo>
                      <a:pt x="1201419" y="1249111"/>
                    </a:lnTo>
                    <a:cubicBezTo>
                      <a:pt x="1201419" y="1249111"/>
                      <a:pt x="1223034" y="1243622"/>
                      <a:pt x="1217545" y="1276046"/>
                    </a:cubicBezTo>
                    <a:lnTo>
                      <a:pt x="1212226" y="1308299"/>
                    </a:lnTo>
                    <a:cubicBezTo>
                      <a:pt x="1223494" y="1311082"/>
                      <a:pt x="1235270" y="1311082"/>
                      <a:pt x="1246538" y="1308299"/>
                    </a:cubicBezTo>
                    <a:cubicBezTo>
                      <a:pt x="1258907" y="1299602"/>
                      <a:pt x="1270399" y="1289720"/>
                      <a:pt x="1280849" y="1278791"/>
                    </a:cubicBezTo>
                    <a:lnTo>
                      <a:pt x="1316019" y="1305726"/>
                    </a:lnTo>
                    <a:lnTo>
                      <a:pt x="1324082" y="1321852"/>
                    </a:lnTo>
                    <a:lnTo>
                      <a:pt x="1317563" y="1348786"/>
                    </a:lnTo>
                    <a:lnTo>
                      <a:pt x="1317563" y="1369545"/>
                    </a:lnTo>
                    <a:lnTo>
                      <a:pt x="1369030" y="1401798"/>
                    </a:lnTo>
                    <a:lnTo>
                      <a:pt x="1406773" y="1392877"/>
                    </a:lnTo>
                    <a:lnTo>
                      <a:pt x="1439026" y="1409003"/>
                    </a:lnTo>
                    <a:lnTo>
                      <a:pt x="1465960" y="1453951"/>
                    </a:lnTo>
                    <a:lnTo>
                      <a:pt x="1514511" y="1518629"/>
                    </a:lnTo>
                    <a:lnTo>
                      <a:pt x="1539730" y="1612128"/>
                    </a:lnTo>
                    <a:lnTo>
                      <a:pt x="1539730" y="1655189"/>
                    </a:lnTo>
                    <a:lnTo>
                      <a:pt x="1521716" y="1658791"/>
                    </a:lnTo>
                    <a:lnTo>
                      <a:pt x="1500272" y="1671486"/>
                    </a:lnTo>
                    <a:lnTo>
                      <a:pt x="1498385" y="1727071"/>
                    </a:lnTo>
                    <a:lnTo>
                      <a:pt x="1471965" y="1746972"/>
                    </a:lnTo>
                    <a:lnTo>
                      <a:pt x="1477455" y="1790033"/>
                    </a:lnTo>
                    <a:lnTo>
                      <a:pt x="1493581" y="1808047"/>
                    </a:lnTo>
                    <a:lnTo>
                      <a:pt x="1531324" y="1811649"/>
                    </a:lnTo>
                    <a:lnTo>
                      <a:pt x="1542132" y="1766701"/>
                    </a:lnTo>
                    <a:lnTo>
                      <a:pt x="1588796" y="1718150"/>
                    </a:lnTo>
                    <a:cubicBezTo>
                      <a:pt x="1588796" y="1718150"/>
                      <a:pt x="1619333" y="1710945"/>
                      <a:pt x="1615902" y="1691216"/>
                    </a:cubicBezTo>
                    <a:cubicBezTo>
                      <a:pt x="1611456" y="1671792"/>
                      <a:pt x="1606017" y="1652610"/>
                      <a:pt x="1599604" y="1633744"/>
                    </a:cubicBezTo>
                    <a:lnTo>
                      <a:pt x="1615902" y="1603035"/>
                    </a:lnTo>
                    <a:lnTo>
                      <a:pt x="1642836" y="1586909"/>
                    </a:lnTo>
                    <a:lnTo>
                      <a:pt x="1669771" y="1583306"/>
                    </a:lnTo>
                    <a:lnTo>
                      <a:pt x="1685897" y="1583306"/>
                    </a:lnTo>
                    <a:lnTo>
                      <a:pt x="1693103" y="1579703"/>
                    </a:lnTo>
                    <a:lnTo>
                      <a:pt x="1687784" y="1558259"/>
                    </a:lnTo>
                    <a:lnTo>
                      <a:pt x="1682295" y="1536642"/>
                    </a:lnTo>
                    <a:lnTo>
                      <a:pt x="1680579" y="1513311"/>
                    </a:lnTo>
                    <a:lnTo>
                      <a:pt x="1680579" y="1498899"/>
                    </a:lnTo>
                    <a:lnTo>
                      <a:pt x="1633744" y="1466475"/>
                    </a:lnTo>
                    <a:lnTo>
                      <a:pt x="1587080" y="1450349"/>
                    </a:lnTo>
                    <a:cubicBezTo>
                      <a:pt x="1582278" y="1439550"/>
                      <a:pt x="1579822" y="1427855"/>
                      <a:pt x="1579874" y="1416037"/>
                    </a:cubicBezTo>
                    <a:cubicBezTo>
                      <a:pt x="1580471" y="1399746"/>
                      <a:pt x="1582248" y="1383520"/>
                      <a:pt x="1585192" y="1367487"/>
                    </a:cubicBezTo>
                    <a:lnTo>
                      <a:pt x="1615902" y="1288398"/>
                    </a:lnTo>
                    <a:lnTo>
                      <a:pt x="1650213" y="1270385"/>
                    </a:lnTo>
                    <a:lnTo>
                      <a:pt x="1691558" y="1270385"/>
                    </a:lnTo>
                    <a:lnTo>
                      <a:pt x="1669943" y="1281193"/>
                    </a:lnTo>
                    <a:lnTo>
                      <a:pt x="1669943" y="1292173"/>
                    </a:lnTo>
                    <a:lnTo>
                      <a:pt x="1677148" y="1292173"/>
                    </a:lnTo>
                    <a:lnTo>
                      <a:pt x="1702195" y="1294059"/>
                    </a:lnTo>
                    <a:lnTo>
                      <a:pt x="1745428" y="1295775"/>
                    </a:lnTo>
                    <a:lnTo>
                      <a:pt x="1777681" y="1299378"/>
                    </a:lnTo>
                    <a:cubicBezTo>
                      <a:pt x="1785740" y="1303251"/>
                      <a:pt x="1791696" y="1310462"/>
                      <a:pt x="1793979" y="1319107"/>
                    </a:cubicBezTo>
                    <a:cubicBezTo>
                      <a:pt x="1797581" y="1333518"/>
                      <a:pt x="1793978" y="1337121"/>
                      <a:pt x="1797581" y="1344326"/>
                    </a:cubicBezTo>
                    <a:cubicBezTo>
                      <a:pt x="1801184" y="1351531"/>
                      <a:pt x="1797581" y="1361482"/>
                      <a:pt x="1802900" y="1364055"/>
                    </a:cubicBezTo>
                    <a:cubicBezTo>
                      <a:pt x="1808218" y="1366629"/>
                      <a:pt x="1828119" y="1385672"/>
                      <a:pt x="1837211" y="1389274"/>
                    </a:cubicBezTo>
                    <a:cubicBezTo>
                      <a:pt x="1846304" y="1392877"/>
                      <a:pt x="1862430" y="1401798"/>
                      <a:pt x="1862430" y="1401798"/>
                    </a:cubicBezTo>
                    <a:cubicBezTo>
                      <a:pt x="1862430" y="1401798"/>
                      <a:pt x="1876841" y="1417924"/>
                      <a:pt x="1876841" y="1401798"/>
                    </a:cubicBezTo>
                    <a:cubicBezTo>
                      <a:pt x="1876841" y="1385672"/>
                      <a:pt x="1878557" y="1342439"/>
                      <a:pt x="1878557" y="134243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8" name="Freihandform: Form 217">
                <a:extLst>
                  <a:ext uri="{FF2B5EF4-FFF2-40B4-BE49-F238E27FC236}">
                    <a16:creationId xmlns:a16="http://schemas.microsoft.com/office/drawing/2014/main" id="{95FD51B1-588B-42DA-A1C1-1DA2FFCA167D}"/>
                  </a:ext>
                </a:extLst>
              </p:cNvPr>
              <p:cNvSpPr/>
              <p:nvPr/>
            </p:nvSpPr>
            <p:spPr>
              <a:xfrm>
                <a:off x="9339024" y="781303"/>
                <a:ext cx="612336" cy="1102206"/>
              </a:xfrm>
              <a:custGeom>
                <a:avLst/>
                <a:gdLst>
                  <a:gd name="connsiteX0" fmla="*/ 212045 w 343115"/>
                  <a:gd name="connsiteY0" fmla="*/ 604912 h 617607"/>
                  <a:gd name="connsiteX1" fmla="*/ 209300 w 343115"/>
                  <a:gd name="connsiteY1" fmla="*/ 570601 h 617607"/>
                  <a:gd name="connsiteX2" fmla="*/ 182366 w 343115"/>
                  <a:gd name="connsiteY2" fmla="*/ 543495 h 617607"/>
                  <a:gd name="connsiteX3" fmla="*/ 193174 w 343115"/>
                  <a:gd name="connsiteY3" fmla="*/ 524623 h 617607"/>
                  <a:gd name="connsiteX4" fmla="*/ 203982 w 343115"/>
                  <a:gd name="connsiteY4" fmla="*/ 513987 h 617607"/>
                  <a:gd name="connsiteX5" fmla="*/ 203982 w 343115"/>
                  <a:gd name="connsiteY5" fmla="*/ 486881 h 617607"/>
                  <a:gd name="connsiteX6" fmla="*/ 203982 w 343115"/>
                  <a:gd name="connsiteY6" fmla="*/ 449138 h 617607"/>
                  <a:gd name="connsiteX7" fmla="*/ 255449 w 343115"/>
                  <a:gd name="connsiteY7" fmla="*/ 384461 h 617607"/>
                  <a:gd name="connsiteX8" fmla="*/ 266258 w 343115"/>
                  <a:gd name="connsiteY8" fmla="*/ 330592 h 617607"/>
                  <a:gd name="connsiteX9" fmla="*/ 290619 w 343115"/>
                  <a:gd name="connsiteY9" fmla="*/ 314465 h 617607"/>
                  <a:gd name="connsiteX10" fmla="*/ 322872 w 343115"/>
                  <a:gd name="connsiteY10" fmla="*/ 330592 h 617607"/>
                  <a:gd name="connsiteX11" fmla="*/ 328361 w 343115"/>
                  <a:gd name="connsiteY11" fmla="*/ 276723 h 617607"/>
                  <a:gd name="connsiteX12" fmla="*/ 330935 w 343115"/>
                  <a:gd name="connsiteY12" fmla="*/ 260596 h 617607"/>
                  <a:gd name="connsiteX13" fmla="*/ 301255 w 343115"/>
                  <a:gd name="connsiteY13" fmla="*/ 243440 h 617607"/>
                  <a:gd name="connsiteX14" fmla="*/ 277066 w 343115"/>
                  <a:gd name="connsiteY14" fmla="*/ 224569 h 617607"/>
                  <a:gd name="connsiteX15" fmla="*/ 263513 w 343115"/>
                  <a:gd name="connsiteY15" fmla="*/ 190257 h 617607"/>
                  <a:gd name="connsiteX16" fmla="*/ 271747 w 343115"/>
                  <a:gd name="connsiteY16" fmla="*/ 168641 h 617607"/>
                  <a:gd name="connsiteX17" fmla="*/ 290619 w 343115"/>
                  <a:gd name="connsiteY17" fmla="*/ 144452 h 617607"/>
                  <a:gd name="connsiteX18" fmla="*/ 285129 w 343115"/>
                  <a:gd name="connsiteY18" fmla="*/ 114772 h 617607"/>
                  <a:gd name="connsiteX19" fmla="*/ 290619 w 343115"/>
                  <a:gd name="connsiteY19" fmla="*/ 63305 h 617607"/>
                  <a:gd name="connsiteX20" fmla="*/ 304000 w 343115"/>
                  <a:gd name="connsiteY20" fmla="*/ 28993 h 617607"/>
                  <a:gd name="connsiteX21" fmla="*/ 306745 w 343115"/>
                  <a:gd name="connsiteY21" fmla="*/ 12867 h 617607"/>
                  <a:gd name="connsiteX22" fmla="*/ 277066 w 343115"/>
                  <a:gd name="connsiteY22" fmla="*/ 12867 h 617607"/>
                  <a:gd name="connsiteX23" fmla="*/ 277066 w 343115"/>
                  <a:gd name="connsiteY23" fmla="*/ 37057 h 617607"/>
                  <a:gd name="connsiteX24" fmla="*/ 266258 w 343115"/>
                  <a:gd name="connsiteY24" fmla="*/ 42546 h 617607"/>
                  <a:gd name="connsiteX25" fmla="*/ 223197 w 343115"/>
                  <a:gd name="connsiteY25" fmla="*/ 50609 h 617607"/>
                  <a:gd name="connsiteX26" fmla="*/ 204325 w 343115"/>
                  <a:gd name="connsiteY26" fmla="*/ 63991 h 617607"/>
                  <a:gd name="connsiteX27" fmla="*/ 193517 w 343115"/>
                  <a:gd name="connsiteY27" fmla="*/ 88352 h 617607"/>
                  <a:gd name="connsiteX28" fmla="*/ 150284 w 343115"/>
                  <a:gd name="connsiteY28" fmla="*/ 147711 h 617607"/>
                  <a:gd name="connsiteX29" fmla="*/ 104479 w 343115"/>
                  <a:gd name="connsiteY29" fmla="*/ 155774 h 617607"/>
                  <a:gd name="connsiteX30" fmla="*/ 66736 w 343115"/>
                  <a:gd name="connsiteY30" fmla="*/ 155774 h 617607"/>
                  <a:gd name="connsiteX31" fmla="*/ 58673 w 343115"/>
                  <a:gd name="connsiteY31" fmla="*/ 166583 h 617607"/>
                  <a:gd name="connsiteX32" fmla="*/ 31738 w 343115"/>
                  <a:gd name="connsiteY32" fmla="*/ 231260 h 617607"/>
                  <a:gd name="connsiteX33" fmla="*/ 31738 w 343115"/>
                  <a:gd name="connsiteY33" fmla="*/ 285129 h 617607"/>
                  <a:gd name="connsiteX34" fmla="*/ 18185 w 343115"/>
                  <a:gd name="connsiteY34" fmla="*/ 363359 h 617607"/>
                  <a:gd name="connsiteX35" fmla="*/ 18185 w 343115"/>
                  <a:gd name="connsiteY35" fmla="*/ 409165 h 617607"/>
                  <a:gd name="connsiteX36" fmla="*/ 12867 w 343115"/>
                  <a:gd name="connsiteY36" fmla="*/ 446908 h 617607"/>
                  <a:gd name="connsiteX37" fmla="*/ 55242 w 343115"/>
                  <a:gd name="connsiteY37" fmla="*/ 478131 h 617607"/>
                  <a:gd name="connsiteX38" fmla="*/ 82348 w 343115"/>
                  <a:gd name="connsiteY38" fmla="*/ 502492 h 617607"/>
                  <a:gd name="connsiteX39" fmla="*/ 79946 w 343115"/>
                  <a:gd name="connsiteY39" fmla="*/ 581924 h 617607"/>
                  <a:gd name="connsiteX40" fmla="*/ 121806 w 343115"/>
                  <a:gd name="connsiteY40" fmla="*/ 593246 h 617607"/>
                  <a:gd name="connsiteX41" fmla="*/ 195576 w 343115"/>
                  <a:gd name="connsiteY41" fmla="*/ 607657 h 617607"/>
                  <a:gd name="connsiteX42" fmla="*/ 216334 w 343115"/>
                  <a:gd name="connsiteY42" fmla="*/ 607657 h 6176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343115" h="617607">
                    <a:moveTo>
                      <a:pt x="212045" y="604912"/>
                    </a:moveTo>
                    <a:cubicBezTo>
                      <a:pt x="210252" y="593562"/>
                      <a:pt x="209335" y="582091"/>
                      <a:pt x="209300" y="570601"/>
                    </a:cubicBezTo>
                    <a:lnTo>
                      <a:pt x="182366" y="543495"/>
                    </a:lnTo>
                    <a:lnTo>
                      <a:pt x="193174" y="524623"/>
                    </a:lnTo>
                    <a:lnTo>
                      <a:pt x="203982" y="513987"/>
                    </a:lnTo>
                    <a:cubicBezTo>
                      <a:pt x="203982" y="513987"/>
                      <a:pt x="201237" y="516560"/>
                      <a:pt x="203982" y="486881"/>
                    </a:cubicBezTo>
                    <a:cubicBezTo>
                      <a:pt x="205940" y="474376"/>
                      <a:pt x="205940" y="461643"/>
                      <a:pt x="203982" y="449138"/>
                    </a:cubicBezTo>
                    <a:cubicBezTo>
                      <a:pt x="203982" y="449138"/>
                      <a:pt x="249788" y="400759"/>
                      <a:pt x="255449" y="384461"/>
                    </a:cubicBezTo>
                    <a:cubicBezTo>
                      <a:pt x="260931" y="366933"/>
                      <a:pt x="264554" y="348878"/>
                      <a:pt x="266258" y="330592"/>
                    </a:cubicBezTo>
                    <a:cubicBezTo>
                      <a:pt x="266258" y="322528"/>
                      <a:pt x="282384" y="314465"/>
                      <a:pt x="290619" y="314465"/>
                    </a:cubicBezTo>
                    <a:cubicBezTo>
                      <a:pt x="298853" y="314465"/>
                      <a:pt x="322872" y="346718"/>
                      <a:pt x="322872" y="330592"/>
                    </a:cubicBezTo>
                    <a:cubicBezTo>
                      <a:pt x="322872" y="314465"/>
                      <a:pt x="328361" y="276723"/>
                      <a:pt x="328361" y="276723"/>
                    </a:cubicBezTo>
                    <a:lnTo>
                      <a:pt x="330935" y="260596"/>
                    </a:lnTo>
                    <a:lnTo>
                      <a:pt x="301255" y="243440"/>
                    </a:lnTo>
                    <a:lnTo>
                      <a:pt x="277066" y="224569"/>
                    </a:lnTo>
                    <a:lnTo>
                      <a:pt x="263513" y="190257"/>
                    </a:lnTo>
                    <a:lnTo>
                      <a:pt x="271747" y="168641"/>
                    </a:lnTo>
                    <a:lnTo>
                      <a:pt x="290619" y="144452"/>
                    </a:lnTo>
                    <a:lnTo>
                      <a:pt x="285129" y="114772"/>
                    </a:lnTo>
                    <a:lnTo>
                      <a:pt x="290619" y="63305"/>
                    </a:lnTo>
                    <a:lnTo>
                      <a:pt x="304000" y="28993"/>
                    </a:lnTo>
                    <a:lnTo>
                      <a:pt x="306745" y="12867"/>
                    </a:lnTo>
                    <a:lnTo>
                      <a:pt x="277066" y="12867"/>
                    </a:lnTo>
                    <a:cubicBezTo>
                      <a:pt x="277066" y="12867"/>
                      <a:pt x="287874" y="31738"/>
                      <a:pt x="277066" y="37057"/>
                    </a:cubicBezTo>
                    <a:cubicBezTo>
                      <a:pt x="266258" y="42375"/>
                      <a:pt x="298682" y="39802"/>
                      <a:pt x="266258" y="42546"/>
                    </a:cubicBezTo>
                    <a:cubicBezTo>
                      <a:pt x="251524" y="42495"/>
                      <a:pt x="236914" y="45230"/>
                      <a:pt x="223197" y="50609"/>
                    </a:cubicBezTo>
                    <a:cubicBezTo>
                      <a:pt x="216194" y="53970"/>
                      <a:pt x="209813" y="58495"/>
                      <a:pt x="204325" y="63991"/>
                    </a:cubicBezTo>
                    <a:lnTo>
                      <a:pt x="193517" y="88352"/>
                    </a:lnTo>
                    <a:lnTo>
                      <a:pt x="150284" y="147711"/>
                    </a:lnTo>
                    <a:cubicBezTo>
                      <a:pt x="135453" y="152466"/>
                      <a:pt x="120042" y="155178"/>
                      <a:pt x="104479" y="155774"/>
                    </a:cubicBezTo>
                    <a:lnTo>
                      <a:pt x="66736" y="155774"/>
                    </a:lnTo>
                    <a:lnTo>
                      <a:pt x="58673" y="166583"/>
                    </a:lnTo>
                    <a:cubicBezTo>
                      <a:pt x="48128" y="187456"/>
                      <a:pt x="39126" y="209072"/>
                      <a:pt x="31738" y="231260"/>
                    </a:cubicBezTo>
                    <a:lnTo>
                      <a:pt x="31738" y="285129"/>
                    </a:lnTo>
                    <a:lnTo>
                      <a:pt x="18185" y="363359"/>
                    </a:lnTo>
                    <a:lnTo>
                      <a:pt x="18185" y="409165"/>
                    </a:lnTo>
                    <a:cubicBezTo>
                      <a:pt x="18185" y="409165"/>
                      <a:pt x="12867" y="438845"/>
                      <a:pt x="12867" y="446908"/>
                    </a:cubicBezTo>
                    <a:cubicBezTo>
                      <a:pt x="12867" y="454971"/>
                      <a:pt x="55242" y="478131"/>
                      <a:pt x="55242" y="478131"/>
                    </a:cubicBezTo>
                    <a:cubicBezTo>
                      <a:pt x="66036" y="484051"/>
                      <a:pt x="75313" y="492389"/>
                      <a:pt x="82348" y="502492"/>
                    </a:cubicBezTo>
                    <a:lnTo>
                      <a:pt x="79946" y="581924"/>
                    </a:lnTo>
                    <a:lnTo>
                      <a:pt x="121806" y="593246"/>
                    </a:lnTo>
                    <a:lnTo>
                      <a:pt x="195576" y="607657"/>
                    </a:lnTo>
                    <a:lnTo>
                      <a:pt x="216334" y="6076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19" name="Freihandform: Form 218">
                <a:extLst>
                  <a:ext uri="{FF2B5EF4-FFF2-40B4-BE49-F238E27FC236}">
                    <a16:creationId xmlns:a16="http://schemas.microsoft.com/office/drawing/2014/main" id="{4D9893E2-B36F-468D-B53B-A9393FFA874A}"/>
                  </a:ext>
                </a:extLst>
              </p:cNvPr>
              <p:cNvSpPr/>
              <p:nvPr/>
            </p:nvSpPr>
            <p:spPr>
              <a:xfrm>
                <a:off x="10713718" y="1400988"/>
                <a:ext cx="2388112" cy="2235028"/>
              </a:xfrm>
              <a:custGeom>
                <a:avLst/>
                <a:gdLst>
                  <a:gd name="connsiteX0" fmla="*/ 1261464 w 1338149"/>
                  <a:gd name="connsiteY0" fmla="*/ 718655 h 1252370"/>
                  <a:gd name="connsiteX1" fmla="*/ 1245337 w 1338149"/>
                  <a:gd name="connsiteY1" fmla="*/ 662041 h 1252370"/>
                  <a:gd name="connsiteX2" fmla="*/ 1220976 w 1338149"/>
                  <a:gd name="connsiteY2" fmla="*/ 648488 h 1252370"/>
                  <a:gd name="connsiteX3" fmla="*/ 1204850 w 1338149"/>
                  <a:gd name="connsiteY3" fmla="*/ 564081 h 1252370"/>
                  <a:gd name="connsiteX4" fmla="*/ 1176028 w 1338149"/>
                  <a:gd name="connsiteY4" fmla="*/ 560479 h 1252370"/>
                  <a:gd name="connsiteX5" fmla="*/ 1161617 w 1338149"/>
                  <a:gd name="connsiteY5" fmla="*/ 540750 h 1252370"/>
                  <a:gd name="connsiteX6" fmla="*/ 1167107 w 1338149"/>
                  <a:gd name="connsiteY6" fmla="*/ 503007 h 1252370"/>
                  <a:gd name="connsiteX7" fmla="*/ 1224579 w 1338149"/>
                  <a:gd name="connsiteY7" fmla="*/ 454456 h 1252370"/>
                  <a:gd name="connsiteX8" fmla="*/ 1197644 w 1338149"/>
                  <a:gd name="connsiteY8" fmla="*/ 362844 h 1252370"/>
                  <a:gd name="connsiteX9" fmla="*/ 1149093 w 1338149"/>
                  <a:gd name="connsiteY9" fmla="*/ 312750 h 1252370"/>
                  <a:gd name="connsiteX10" fmla="*/ 1109635 w 1338149"/>
                  <a:gd name="connsiteY10" fmla="*/ 239151 h 1252370"/>
                  <a:gd name="connsiteX11" fmla="*/ 1120272 w 1338149"/>
                  <a:gd name="connsiteY11" fmla="*/ 221138 h 1252370"/>
                  <a:gd name="connsiteX12" fmla="*/ 1122845 w 1338149"/>
                  <a:gd name="connsiteY12" fmla="*/ 221138 h 1252370"/>
                  <a:gd name="connsiteX13" fmla="*/ 1105689 w 1338149"/>
                  <a:gd name="connsiteY13" fmla="*/ 181851 h 1252370"/>
                  <a:gd name="connsiteX14" fmla="*/ 1044443 w 1338149"/>
                  <a:gd name="connsiteY14" fmla="*/ 161950 h 1252370"/>
                  <a:gd name="connsiteX15" fmla="*/ 1013906 w 1338149"/>
                  <a:gd name="connsiteY15" fmla="*/ 140506 h 1252370"/>
                  <a:gd name="connsiteX16" fmla="*/ 988859 w 1338149"/>
                  <a:gd name="connsiteY16" fmla="*/ 120605 h 1252370"/>
                  <a:gd name="connsiteX17" fmla="*/ 992461 w 1338149"/>
                  <a:gd name="connsiteY17" fmla="*/ 90068 h 1252370"/>
                  <a:gd name="connsiteX18" fmla="*/ 999667 w 1338149"/>
                  <a:gd name="connsiteY18" fmla="*/ 68623 h 1252370"/>
                  <a:gd name="connsiteX19" fmla="*/ 985256 w 1338149"/>
                  <a:gd name="connsiteY19" fmla="*/ 39802 h 1252370"/>
                  <a:gd name="connsiteX20" fmla="*/ 960037 w 1338149"/>
                  <a:gd name="connsiteY20" fmla="*/ 41688 h 1252370"/>
                  <a:gd name="connsiteX21" fmla="*/ 884551 w 1338149"/>
                  <a:gd name="connsiteY21" fmla="*/ 39801 h 1252370"/>
                  <a:gd name="connsiteX22" fmla="*/ 807350 w 1338149"/>
                  <a:gd name="connsiteY22" fmla="*/ 12867 h 1252370"/>
                  <a:gd name="connsiteX23" fmla="*/ 794655 w 1338149"/>
                  <a:gd name="connsiteY23" fmla="*/ 12867 h 1252370"/>
                  <a:gd name="connsiteX24" fmla="*/ 797228 w 1338149"/>
                  <a:gd name="connsiteY24" fmla="*/ 82862 h 1252370"/>
                  <a:gd name="connsiteX25" fmla="*/ 778357 w 1338149"/>
                  <a:gd name="connsiteY25" fmla="*/ 82862 h 1252370"/>
                  <a:gd name="connsiteX26" fmla="*/ 684000 w 1338149"/>
                  <a:gd name="connsiteY26" fmla="*/ 77544 h 1252370"/>
                  <a:gd name="connsiteX27" fmla="*/ 675937 w 1338149"/>
                  <a:gd name="connsiteY27" fmla="*/ 93670 h 1252370"/>
                  <a:gd name="connsiteX28" fmla="*/ 657409 w 1338149"/>
                  <a:gd name="connsiteY28" fmla="*/ 106880 h 1252370"/>
                  <a:gd name="connsiteX29" fmla="*/ 665472 w 1338149"/>
                  <a:gd name="connsiteY29" fmla="*/ 147368 h 1252370"/>
                  <a:gd name="connsiteX30" fmla="*/ 687089 w 1338149"/>
                  <a:gd name="connsiteY30" fmla="*/ 163494 h 1252370"/>
                  <a:gd name="connsiteX31" fmla="*/ 649346 w 1338149"/>
                  <a:gd name="connsiteY31" fmla="*/ 228172 h 1252370"/>
                  <a:gd name="connsiteX32" fmla="*/ 616922 w 1338149"/>
                  <a:gd name="connsiteY32" fmla="*/ 255106 h 1252370"/>
                  <a:gd name="connsiteX33" fmla="*/ 592732 w 1338149"/>
                  <a:gd name="connsiteY33" fmla="*/ 252361 h 1252370"/>
                  <a:gd name="connsiteX34" fmla="*/ 581924 w 1338149"/>
                  <a:gd name="connsiteY34" fmla="*/ 244298 h 1252370"/>
                  <a:gd name="connsiteX35" fmla="*/ 517247 w 1338149"/>
                  <a:gd name="connsiteY35" fmla="*/ 241725 h 1252370"/>
                  <a:gd name="connsiteX36" fmla="*/ 487567 w 1338149"/>
                  <a:gd name="connsiteY36" fmla="*/ 228172 h 1252370"/>
                  <a:gd name="connsiteX37" fmla="*/ 490312 w 1338149"/>
                  <a:gd name="connsiteY37" fmla="*/ 203982 h 1252370"/>
                  <a:gd name="connsiteX38" fmla="*/ 506439 w 1338149"/>
                  <a:gd name="connsiteY38" fmla="*/ 182366 h 1252370"/>
                  <a:gd name="connsiteX39" fmla="*/ 509183 w 1338149"/>
                  <a:gd name="connsiteY39" fmla="*/ 171558 h 1252370"/>
                  <a:gd name="connsiteX40" fmla="*/ 498375 w 1338149"/>
                  <a:gd name="connsiteY40" fmla="*/ 168813 h 1252370"/>
                  <a:gd name="connsiteX41" fmla="*/ 430953 w 1338149"/>
                  <a:gd name="connsiteY41" fmla="*/ 163494 h 1252370"/>
                  <a:gd name="connsiteX42" fmla="*/ 363531 w 1338149"/>
                  <a:gd name="connsiteY42" fmla="*/ 179621 h 1252370"/>
                  <a:gd name="connsiteX43" fmla="*/ 279982 w 1338149"/>
                  <a:gd name="connsiteY43" fmla="*/ 241553 h 1252370"/>
                  <a:gd name="connsiteX44" fmla="*/ 118203 w 1338149"/>
                  <a:gd name="connsiteY44" fmla="*/ 368163 h 1252370"/>
                  <a:gd name="connsiteX45" fmla="*/ 61589 w 1338149"/>
                  <a:gd name="connsiteY45" fmla="*/ 397842 h 1252370"/>
                  <a:gd name="connsiteX46" fmla="*/ 56271 w 1338149"/>
                  <a:gd name="connsiteY46" fmla="*/ 440903 h 1252370"/>
                  <a:gd name="connsiteX47" fmla="*/ 37400 w 1338149"/>
                  <a:gd name="connsiteY47" fmla="*/ 459775 h 1252370"/>
                  <a:gd name="connsiteX48" fmla="*/ 14411 w 1338149"/>
                  <a:gd name="connsiteY48" fmla="*/ 451883 h 1252370"/>
                  <a:gd name="connsiteX49" fmla="*/ 17842 w 1338149"/>
                  <a:gd name="connsiteY49" fmla="*/ 487910 h 1252370"/>
                  <a:gd name="connsiteX50" fmla="*/ 47007 w 1338149"/>
                  <a:gd name="connsiteY50" fmla="*/ 534059 h 1252370"/>
                  <a:gd name="connsiteX51" fmla="*/ 44605 w 1338149"/>
                  <a:gd name="connsiteY51" fmla="*/ 565626 h 1252370"/>
                  <a:gd name="connsiteX52" fmla="*/ 12867 w 1338149"/>
                  <a:gd name="connsiteY52" fmla="*/ 599937 h 1252370"/>
                  <a:gd name="connsiteX53" fmla="*/ 12867 w 1338149"/>
                  <a:gd name="connsiteY53" fmla="*/ 624298 h 1252370"/>
                  <a:gd name="connsiteX54" fmla="*/ 54212 w 1338149"/>
                  <a:gd name="connsiteY54" fmla="*/ 651061 h 1252370"/>
                  <a:gd name="connsiteX55" fmla="*/ 88524 w 1338149"/>
                  <a:gd name="connsiteY55" fmla="*/ 670447 h 1252370"/>
                  <a:gd name="connsiteX56" fmla="*/ 100533 w 1338149"/>
                  <a:gd name="connsiteY56" fmla="*/ 743359 h 1252370"/>
                  <a:gd name="connsiteX57" fmla="*/ 110311 w 1338149"/>
                  <a:gd name="connsiteY57" fmla="*/ 789509 h 1252370"/>
                  <a:gd name="connsiteX58" fmla="*/ 115116 w 1338149"/>
                  <a:gd name="connsiteY58" fmla="*/ 843034 h 1252370"/>
                  <a:gd name="connsiteX59" fmla="*/ 149427 w 1338149"/>
                  <a:gd name="connsiteY59" fmla="*/ 879405 h 1252370"/>
                  <a:gd name="connsiteX60" fmla="*/ 164009 w 1338149"/>
                  <a:gd name="connsiteY60" fmla="*/ 896560 h 1252370"/>
                  <a:gd name="connsiteX61" fmla="*/ 146853 w 1338149"/>
                  <a:gd name="connsiteY61" fmla="*/ 1003441 h 1252370"/>
                  <a:gd name="connsiteX62" fmla="*/ 168813 w 1338149"/>
                  <a:gd name="connsiteY62" fmla="*/ 1006014 h 1252370"/>
                  <a:gd name="connsiteX63" fmla="*/ 171215 w 1338149"/>
                  <a:gd name="connsiteY63" fmla="*/ 988858 h 1252370"/>
                  <a:gd name="connsiteX64" fmla="*/ 200379 w 1338149"/>
                  <a:gd name="connsiteY64" fmla="*/ 986456 h 1252370"/>
                  <a:gd name="connsiteX65" fmla="*/ 217535 w 1338149"/>
                  <a:gd name="connsiteY65" fmla="*/ 1025400 h 1252370"/>
                  <a:gd name="connsiteX66" fmla="*/ 355982 w 1338149"/>
                  <a:gd name="connsiteY66" fmla="*/ 1035179 h 1252370"/>
                  <a:gd name="connsiteX67" fmla="*/ 355982 w 1338149"/>
                  <a:gd name="connsiteY67" fmla="*/ 1047188 h 1252370"/>
                  <a:gd name="connsiteX68" fmla="*/ 336596 w 1338149"/>
                  <a:gd name="connsiteY68" fmla="*/ 1069147 h 1252370"/>
                  <a:gd name="connsiteX69" fmla="*/ 385147 w 1338149"/>
                  <a:gd name="connsiteY69" fmla="*/ 1110493 h 1252370"/>
                  <a:gd name="connsiteX70" fmla="*/ 407107 w 1338149"/>
                  <a:gd name="connsiteY70" fmla="*/ 1132280 h 1252370"/>
                  <a:gd name="connsiteX71" fmla="*/ 441418 w 1338149"/>
                  <a:gd name="connsiteY71" fmla="*/ 1120100 h 1252370"/>
                  <a:gd name="connsiteX72" fmla="*/ 436614 w 1338149"/>
                  <a:gd name="connsiteY72" fmla="*/ 1093337 h 1252370"/>
                  <a:gd name="connsiteX73" fmla="*/ 412253 w 1338149"/>
                  <a:gd name="connsiteY73" fmla="*/ 1064344 h 1252370"/>
                  <a:gd name="connsiteX74" fmla="*/ 441418 w 1338149"/>
                  <a:gd name="connsiteY74" fmla="*/ 1061770 h 1252370"/>
                  <a:gd name="connsiteX75" fmla="*/ 470583 w 1338149"/>
                  <a:gd name="connsiteY75" fmla="*/ 1069147 h 1252370"/>
                  <a:gd name="connsiteX76" fmla="*/ 492371 w 1338149"/>
                  <a:gd name="connsiteY76" fmla="*/ 1095910 h 1252370"/>
                  <a:gd name="connsiteX77" fmla="*/ 511928 w 1338149"/>
                  <a:gd name="connsiteY77" fmla="*/ 1088533 h 1252370"/>
                  <a:gd name="connsiteX78" fmla="*/ 538691 w 1338149"/>
                  <a:gd name="connsiteY78" fmla="*/ 1095910 h 1252370"/>
                  <a:gd name="connsiteX79" fmla="*/ 543495 w 1338149"/>
                  <a:gd name="connsiteY79" fmla="*/ 1117698 h 1252370"/>
                  <a:gd name="connsiteX80" fmla="*/ 558077 w 1338149"/>
                  <a:gd name="connsiteY80" fmla="*/ 1137084 h 1252370"/>
                  <a:gd name="connsiteX81" fmla="*/ 592389 w 1338149"/>
                  <a:gd name="connsiteY81" fmla="*/ 1139658 h 1252370"/>
                  <a:gd name="connsiteX82" fmla="*/ 619152 w 1338149"/>
                  <a:gd name="connsiteY82" fmla="*/ 1132280 h 1252370"/>
                  <a:gd name="connsiteX83" fmla="*/ 650718 w 1338149"/>
                  <a:gd name="connsiteY83" fmla="*/ 1137084 h 1252370"/>
                  <a:gd name="connsiteX84" fmla="*/ 675080 w 1338149"/>
                  <a:gd name="connsiteY84" fmla="*/ 1139658 h 1252370"/>
                  <a:gd name="connsiteX85" fmla="*/ 682285 w 1338149"/>
                  <a:gd name="connsiteY85" fmla="*/ 1176028 h 1252370"/>
                  <a:gd name="connsiteX86" fmla="*/ 726032 w 1338149"/>
                  <a:gd name="connsiteY86" fmla="*/ 1224579 h 1252370"/>
                  <a:gd name="connsiteX87" fmla="*/ 760344 w 1338149"/>
                  <a:gd name="connsiteY87" fmla="*/ 1226981 h 1252370"/>
                  <a:gd name="connsiteX88" fmla="*/ 784705 w 1338149"/>
                  <a:gd name="connsiteY88" fmla="*/ 1183233 h 1252370"/>
                  <a:gd name="connsiteX89" fmla="*/ 836172 w 1338149"/>
                  <a:gd name="connsiteY89" fmla="*/ 1212398 h 1252370"/>
                  <a:gd name="connsiteX90" fmla="*/ 845951 w 1338149"/>
                  <a:gd name="connsiteY90" fmla="*/ 1248940 h 1252370"/>
                  <a:gd name="connsiteX91" fmla="*/ 875116 w 1338149"/>
                  <a:gd name="connsiteY91" fmla="*/ 1248940 h 1252370"/>
                  <a:gd name="connsiteX92" fmla="*/ 921265 w 1338149"/>
                  <a:gd name="connsiteY92" fmla="*/ 1200389 h 1252370"/>
                  <a:gd name="connsiteX93" fmla="*/ 1067089 w 1338149"/>
                  <a:gd name="connsiteY93" fmla="*/ 1183233 h 1252370"/>
                  <a:gd name="connsiteX94" fmla="*/ 1125418 w 1338149"/>
                  <a:gd name="connsiteY94" fmla="*/ 1168651 h 1252370"/>
                  <a:gd name="connsiteX95" fmla="*/ 1179631 w 1338149"/>
                  <a:gd name="connsiteY95" fmla="*/ 1222863 h 1252370"/>
                  <a:gd name="connsiteX96" fmla="*/ 1212055 w 1338149"/>
                  <a:gd name="connsiteY96" fmla="*/ 1217888 h 1252370"/>
                  <a:gd name="connsiteX97" fmla="*/ 1252543 w 1338149"/>
                  <a:gd name="connsiteY97" fmla="*/ 1207080 h 1252370"/>
                  <a:gd name="connsiteX98" fmla="*/ 1238989 w 1338149"/>
                  <a:gd name="connsiteY98" fmla="*/ 1180145 h 1252370"/>
                  <a:gd name="connsiteX99" fmla="*/ 1212055 w 1338149"/>
                  <a:gd name="connsiteY99" fmla="*/ 1139658 h 1252370"/>
                  <a:gd name="connsiteX100" fmla="*/ 1212055 w 1338149"/>
                  <a:gd name="connsiteY100" fmla="*/ 1093337 h 1252370"/>
                  <a:gd name="connsiteX101" fmla="*/ 1233671 w 1338149"/>
                  <a:gd name="connsiteY101" fmla="*/ 1017852 h 1252370"/>
                  <a:gd name="connsiteX102" fmla="*/ 1282222 w 1338149"/>
                  <a:gd name="connsiteY102" fmla="*/ 942366 h 1252370"/>
                  <a:gd name="connsiteX103" fmla="*/ 1325283 w 1338149"/>
                  <a:gd name="connsiteY103" fmla="*/ 915432 h 1252370"/>
                  <a:gd name="connsiteX104" fmla="*/ 1338836 w 1338149"/>
                  <a:gd name="connsiteY104" fmla="*/ 888497 h 1252370"/>
                  <a:gd name="connsiteX105" fmla="*/ 1314475 w 1338149"/>
                  <a:gd name="connsiteY105" fmla="*/ 783332 h 1252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1338149" h="1252370">
                    <a:moveTo>
                      <a:pt x="1261464" y="718655"/>
                    </a:moveTo>
                    <a:lnTo>
                      <a:pt x="1245337" y="662041"/>
                    </a:lnTo>
                    <a:lnTo>
                      <a:pt x="1220976" y="648488"/>
                    </a:lnTo>
                    <a:lnTo>
                      <a:pt x="1204850" y="564081"/>
                    </a:lnTo>
                    <a:cubicBezTo>
                      <a:pt x="1195177" y="563486"/>
                      <a:pt x="1185550" y="562283"/>
                      <a:pt x="1176028" y="560479"/>
                    </a:cubicBezTo>
                    <a:cubicBezTo>
                      <a:pt x="1170710" y="558763"/>
                      <a:pt x="1161617" y="540750"/>
                      <a:pt x="1161617" y="540750"/>
                    </a:cubicBezTo>
                    <a:cubicBezTo>
                      <a:pt x="1161617" y="540750"/>
                      <a:pt x="1167107" y="508325"/>
                      <a:pt x="1167107" y="503007"/>
                    </a:cubicBezTo>
                    <a:cubicBezTo>
                      <a:pt x="1167107" y="497689"/>
                      <a:pt x="1224579" y="454456"/>
                      <a:pt x="1224579" y="454456"/>
                    </a:cubicBezTo>
                    <a:lnTo>
                      <a:pt x="1197644" y="362844"/>
                    </a:lnTo>
                    <a:lnTo>
                      <a:pt x="1149093" y="312750"/>
                    </a:lnTo>
                    <a:lnTo>
                      <a:pt x="1109635" y="239151"/>
                    </a:lnTo>
                    <a:lnTo>
                      <a:pt x="1120272" y="221138"/>
                    </a:lnTo>
                    <a:lnTo>
                      <a:pt x="1122845" y="221138"/>
                    </a:lnTo>
                    <a:cubicBezTo>
                      <a:pt x="1115857" y="208634"/>
                      <a:pt x="1110111" y="195476"/>
                      <a:pt x="1105689" y="181851"/>
                    </a:cubicBezTo>
                    <a:cubicBezTo>
                      <a:pt x="1105689" y="181851"/>
                      <a:pt x="1055251" y="163838"/>
                      <a:pt x="1044443" y="161950"/>
                    </a:cubicBezTo>
                    <a:cubicBezTo>
                      <a:pt x="1032956" y="156875"/>
                      <a:pt x="1022580" y="149588"/>
                      <a:pt x="1013906" y="140506"/>
                    </a:cubicBezTo>
                    <a:lnTo>
                      <a:pt x="988859" y="120605"/>
                    </a:lnTo>
                    <a:cubicBezTo>
                      <a:pt x="989435" y="110362"/>
                      <a:pt x="990638" y="100164"/>
                      <a:pt x="992461" y="90068"/>
                    </a:cubicBezTo>
                    <a:cubicBezTo>
                      <a:pt x="994177" y="84750"/>
                      <a:pt x="999667" y="68623"/>
                      <a:pt x="999667" y="68623"/>
                    </a:cubicBezTo>
                    <a:cubicBezTo>
                      <a:pt x="996791" y="58167"/>
                      <a:pt x="991896" y="48375"/>
                      <a:pt x="985256" y="39802"/>
                    </a:cubicBezTo>
                    <a:cubicBezTo>
                      <a:pt x="978050" y="34483"/>
                      <a:pt x="960037" y="41688"/>
                      <a:pt x="960037" y="41688"/>
                    </a:cubicBezTo>
                    <a:cubicBezTo>
                      <a:pt x="960037" y="41688"/>
                      <a:pt x="890041" y="41688"/>
                      <a:pt x="884551" y="39801"/>
                    </a:cubicBezTo>
                    <a:lnTo>
                      <a:pt x="807350" y="12867"/>
                    </a:lnTo>
                    <a:lnTo>
                      <a:pt x="794655" y="12867"/>
                    </a:lnTo>
                    <a:lnTo>
                      <a:pt x="797228" y="82862"/>
                    </a:lnTo>
                    <a:lnTo>
                      <a:pt x="778357" y="82862"/>
                    </a:lnTo>
                    <a:cubicBezTo>
                      <a:pt x="746814" y="83566"/>
                      <a:pt x="715264" y="81788"/>
                      <a:pt x="684000" y="77544"/>
                    </a:cubicBezTo>
                    <a:lnTo>
                      <a:pt x="675937" y="93670"/>
                    </a:lnTo>
                    <a:lnTo>
                      <a:pt x="657409" y="106880"/>
                    </a:lnTo>
                    <a:lnTo>
                      <a:pt x="665472" y="147368"/>
                    </a:lnTo>
                    <a:lnTo>
                      <a:pt x="687089" y="163494"/>
                    </a:lnTo>
                    <a:cubicBezTo>
                      <a:pt x="676676" y="186248"/>
                      <a:pt x="664033" y="207913"/>
                      <a:pt x="649346" y="228172"/>
                    </a:cubicBezTo>
                    <a:cubicBezTo>
                      <a:pt x="649346" y="228172"/>
                      <a:pt x="624984" y="255106"/>
                      <a:pt x="616922" y="255106"/>
                    </a:cubicBezTo>
                    <a:cubicBezTo>
                      <a:pt x="608811" y="254673"/>
                      <a:pt x="600734" y="253756"/>
                      <a:pt x="592732" y="252361"/>
                    </a:cubicBezTo>
                    <a:cubicBezTo>
                      <a:pt x="592732" y="252361"/>
                      <a:pt x="611603" y="244298"/>
                      <a:pt x="581924" y="244298"/>
                    </a:cubicBezTo>
                    <a:cubicBezTo>
                      <a:pt x="560330" y="245183"/>
                      <a:pt x="538701" y="244323"/>
                      <a:pt x="517247" y="241725"/>
                    </a:cubicBezTo>
                    <a:cubicBezTo>
                      <a:pt x="506935" y="238186"/>
                      <a:pt x="496995" y="233647"/>
                      <a:pt x="487567" y="228172"/>
                    </a:cubicBezTo>
                    <a:lnTo>
                      <a:pt x="490312" y="203982"/>
                    </a:lnTo>
                    <a:lnTo>
                      <a:pt x="506439" y="182366"/>
                    </a:lnTo>
                    <a:lnTo>
                      <a:pt x="509183" y="171558"/>
                    </a:lnTo>
                    <a:lnTo>
                      <a:pt x="498375" y="168813"/>
                    </a:lnTo>
                    <a:lnTo>
                      <a:pt x="430953" y="163494"/>
                    </a:lnTo>
                    <a:lnTo>
                      <a:pt x="363531" y="179621"/>
                    </a:lnTo>
                    <a:lnTo>
                      <a:pt x="279982" y="241553"/>
                    </a:lnTo>
                    <a:cubicBezTo>
                      <a:pt x="279982" y="241553"/>
                      <a:pt x="142736" y="368163"/>
                      <a:pt x="118203" y="368163"/>
                    </a:cubicBezTo>
                    <a:cubicBezTo>
                      <a:pt x="93671" y="368163"/>
                      <a:pt x="61589" y="397842"/>
                      <a:pt x="61589" y="397842"/>
                    </a:cubicBezTo>
                    <a:lnTo>
                      <a:pt x="56271" y="440903"/>
                    </a:lnTo>
                    <a:cubicBezTo>
                      <a:pt x="56271" y="440903"/>
                      <a:pt x="53526" y="465264"/>
                      <a:pt x="37400" y="459775"/>
                    </a:cubicBezTo>
                    <a:cubicBezTo>
                      <a:pt x="30880" y="457716"/>
                      <a:pt x="22474" y="454799"/>
                      <a:pt x="14411" y="451883"/>
                    </a:cubicBezTo>
                    <a:lnTo>
                      <a:pt x="17842" y="487910"/>
                    </a:lnTo>
                    <a:lnTo>
                      <a:pt x="47007" y="534059"/>
                    </a:lnTo>
                    <a:lnTo>
                      <a:pt x="44605" y="565626"/>
                    </a:lnTo>
                    <a:lnTo>
                      <a:pt x="12867" y="599937"/>
                    </a:lnTo>
                    <a:lnTo>
                      <a:pt x="12867" y="624298"/>
                    </a:lnTo>
                    <a:lnTo>
                      <a:pt x="54212" y="651061"/>
                    </a:lnTo>
                    <a:lnTo>
                      <a:pt x="88524" y="670447"/>
                    </a:lnTo>
                    <a:lnTo>
                      <a:pt x="100533" y="743359"/>
                    </a:lnTo>
                    <a:cubicBezTo>
                      <a:pt x="100533" y="743359"/>
                      <a:pt x="107910" y="782303"/>
                      <a:pt x="110311" y="789509"/>
                    </a:cubicBezTo>
                    <a:cubicBezTo>
                      <a:pt x="112714" y="796714"/>
                      <a:pt x="115116" y="843034"/>
                      <a:pt x="115116" y="843034"/>
                    </a:cubicBezTo>
                    <a:lnTo>
                      <a:pt x="149427" y="879405"/>
                    </a:lnTo>
                    <a:lnTo>
                      <a:pt x="164009" y="896560"/>
                    </a:lnTo>
                    <a:lnTo>
                      <a:pt x="146853" y="1003441"/>
                    </a:lnTo>
                    <a:lnTo>
                      <a:pt x="168813" y="1006014"/>
                    </a:lnTo>
                    <a:lnTo>
                      <a:pt x="171215" y="988858"/>
                    </a:lnTo>
                    <a:lnTo>
                      <a:pt x="200379" y="986456"/>
                    </a:lnTo>
                    <a:lnTo>
                      <a:pt x="217535" y="1025400"/>
                    </a:lnTo>
                    <a:lnTo>
                      <a:pt x="355982" y="1035179"/>
                    </a:lnTo>
                    <a:lnTo>
                      <a:pt x="355982" y="1047188"/>
                    </a:lnTo>
                    <a:cubicBezTo>
                      <a:pt x="355982" y="1047188"/>
                      <a:pt x="326818" y="1059368"/>
                      <a:pt x="336596" y="1069147"/>
                    </a:cubicBezTo>
                    <a:cubicBezTo>
                      <a:pt x="346375" y="1078926"/>
                      <a:pt x="385147" y="1110493"/>
                      <a:pt x="385147" y="1110493"/>
                    </a:cubicBezTo>
                    <a:cubicBezTo>
                      <a:pt x="385147" y="1110493"/>
                      <a:pt x="397328" y="1134682"/>
                      <a:pt x="407107" y="1132280"/>
                    </a:cubicBezTo>
                    <a:cubicBezTo>
                      <a:pt x="416885" y="1129879"/>
                      <a:pt x="441418" y="1137084"/>
                      <a:pt x="441418" y="1120100"/>
                    </a:cubicBezTo>
                    <a:cubicBezTo>
                      <a:pt x="441705" y="1110941"/>
                      <a:pt x="440069" y="1101824"/>
                      <a:pt x="436614" y="1093337"/>
                    </a:cubicBezTo>
                    <a:lnTo>
                      <a:pt x="412253" y="1064344"/>
                    </a:lnTo>
                    <a:lnTo>
                      <a:pt x="441418" y="1061770"/>
                    </a:lnTo>
                    <a:lnTo>
                      <a:pt x="470583" y="1069147"/>
                    </a:lnTo>
                    <a:lnTo>
                      <a:pt x="492371" y="1095910"/>
                    </a:lnTo>
                    <a:lnTo>
                      <a:pt x="511928" y="1088533"/>
                    </a:lnTo>
                    <a:lnTo>
                      <a:pt x="538691" y="1095910"/>
                    </a:lnTo>
                    <a:lnTo>
                      <a:pt x="543495" y="1117698"/>
                    </a:lnTo>
                    <a:cubicBezTo>
                      <a:pt x="543495" y="1117698"/>
                      <a:pt x="524109" y="1134854"/>
                      <a:pt x="558077" y="1137084"/>
                    </a:cubicBezTo>
                    <a:cubicBezTo>
                      <a:pt x="592046" y="1139314"/>
                      <a:pt x="565283" y="1146863"/>
                      <a:pt x="592389" y="1139658"/>
                    </a:cubicBezTo>
                    <a:lnTo>
                      <a:pt x="619152" y="1132280"/>
                    </a:lnTo>
                    <a:lnTo>
                      <a:pt x="650718" y="1137084"/>
                    </a:lnTo>
                    <a:lnTo>
                      <a:pt x="675080" y="1139658"/>
                    </a:lnTo>
                    <a:lnTo>
                      <a:pt x="682285" y="1176028"/>
                    </a:lnTo>
                    <a:lnTo>
                      <a:pt x="726032" y="1224579"/>
                    </a:lnTo>
                    <a:lnTo>
                      <a:pt x="760344" y="1226981"/>
                    </a:lnTo>
                    <a:lnTo>
                      <a:pt x="784705" y="1183233"/>
                    </a:lnTo>
                    <a:lnTo>
                      <a:pt x="836172" y="1212398"/>
                    </a:lnTo>
                    <a:lnTo>
                      <a:pt x="845951" y="1248940"/>
                    </a:lnTo>
                    <a:lnTo>
                      <a:pt x="875116" y="1248940"/>
                    </a:lnTo>
                    <a:lnTo>
                      <a:pt x="921265" y="1200389"/>
                    </a:lnTo>
                    <a:lnTo>
                      <a:pt x="1067089" y="1183233"/>
                    </a:lnTo>
                    <a:lnTo>
                      <a:pt x="1125418" y="1168651"/>
                    </a:lnTo>
                    <a:lnTo>
                      <a:pt x="1179631" y="1222863"/>
                    </a:lnTo>
                    <a:lnTo>
                      <a:pt x="1212055" y="1217888"/>
                    </a:lnTo>
                    <a:lnTo>
                      <a:pt x="1252543" y="1207080"/>
                    </a:lnTo>
                    <a:lnTo>
                      <a:pt x="1238989" y="1180145"/>
                    </a:lnTo>
                    <a:lnTo>
                      <a:pt x="1212055" y="1139658"/>
                    </a:lnTo>
                    <a:lnTo>
                      <a:pt x="1212055" y="1093337"/>
                    </a:lnTo>
                    <a:lnTo>
                      <a:pt x="1233671" y="1017852"/>
                    </a:lnTo>
                    <a:lnTo>
                      <a:pt x="1282222" y="942366"/>
                    </a:lnTo>
                    <a:lnTo>
                      <a:pt x="1325283" y="915432"/>
                    </a:lnTo>
                    <a:cubicBezTo>
                      <a:pt x="1331433" y="907373"/>
                      <a:pt x="1336029" y="898239"/>
                      <a:pt x="1338836" y="888497"/>
                    </a:cubicBezTo>
                    <a:cubicBezTo>
                      <a:pt x="1338836" y="880434"/>
                      <a:pt x="1314475" y="783332"/>
                      <a:pt x="1314475" y="78333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 dirty="0"/>
              </a:p>
            </p:txBody>
          </p:sp>
          <p:sp>
            <p:nvSpPr>
              <p:cNvPr id="220" name="Freihandform: Form 219">
                <a:extLst>
                  <a:ext uri="{FF2B5EF4-FFF2-40B4-BE49-F238E27FC236}">
                    <a16:creationId xmlns:a16="http://schemas.microsoft.com/office/drawing/2014/main" id="{8661D199-7AB3-40EC-9A3D-E9E845949D8D}"/>
                  </a:ext>
                </a:extLst>
              </p:cNvPr>
              <p:cNvSpPr/>
              <p:nvPr/>
            </p:nvSpPr>
            <p:spPr>
              <a:xfrm>
                <a:off x="10313863" y="3137881"/>
                <a:ext cx="1653307" cy="918505"/>
              </a:xfrm>
              <a:custGeom>
                <a:avLst/>
                <a:gdLst>
                  <a:gd name="connsiteX0" fmla="*/ 699956 w 926411"/>
                  <a:gd name="connsiteY0" fmla="*/ 440217 h 514673"/>
                  <a:gd name="connsiteX1" fmla="*/ 722430 w 926411"/>
                  <a:gd name="connsiteY1" fmla="*/ 414998 h 514673"/>
                  <a:gd name="connsiteX2" fmla="*/ 820217 w 926411"/>
                  <a:gd name="connsiteY2" fmla="*/ 375025 h 514673"/>
                  <a:gd name="connsiteX3" fmla="*/ 838917 w 926411"/>
                  <a:gd name="connsiteY3" fmla="*/ 290962 h 514673"/>
                  <a:gd name="connsiteX4" fmla="*/ 884037 w 926411"/>
                  <a:gd name="connsiteY4" fmla="*/ 258366 h 514673"/>
                  <a:gd name="connsiteX5" fmla="*/ 919206 w 926411"/>
                  <a:gd name="connsiteY5" fmla="*/ 218221 h 514673"/>
                  <a:gd name="connsiteX6" fmla="*/ 919206 w 926411"/>
                  <a:gd name="connsiteY6" fmla="*/ 218221 h 514673"/>
                  <a:gd name="connsiteX7" fmla="*/ 904967 w 926411"/>
                  <a:gd name="connsiteY7" fmla="*/ 202438 h 514673"/>
                  <a:gd name="connsiteX8" fmla="*/ 897762 w 926411"/>
                  <a:gd name="connsiteY8" fmla="*/ 166068 h 514673"/>
                  <a:gd name="connsiteX9" fmla="*/ 873400 w 926411"/>
                  <a:gd name="connsiteY9" fmla="*/ 163494 h 514673"/>
                  <a:gd name="connsiteX10" fmla="*/ 841834 w 926411"/>
                  <a:gd name="connsiteY10" fmla="*/ 158691 h 514673"/>
                  <a:gd name="connsiteX11" fmla="*/ 815071 w 926411"/>
                  <a:gd name="connsiteY11" fmla="*/ 166068 h 514673"/>
                  <a:gd name="connsiteX12" fmla="*/ 780759 w 926411"/>
                  <a:gd name="connsiteY12" fmla="*/ 163494 h 514673"/>
                  <a:gd name="connsiteX13" fmla="*/ 766177 w 926411"/>
                  <a:gd name="connsiteY13" fmla="*/ 144108 h 514673"/>
                  <a:gd name="connsiteX14" fmla="*/ 761373 w 926411"/>
                  <a:gd name="connsiteY14" fmla="*/ 122321 h 514673"/>
                  <a:gd name="connsiteX15" fmla="*/ 734610 w 926411"/>
                  <a:gd name="connsiteY15" fmla="*/ 114944 h 514673"/>
                  <a:gd name="connsiteX16" fmla="*/ 715052 w 926411"/>
                  <a:gd name="connsiteY16" fmla="*/ 122321 h 514673"/>
                  <a:gd name="connsiteX17" fmla="*/ 693265 w 926411"/>
                  <a:gd name="connsiteY17" fmla="*/ 95558 h 514673"/>
                  <a:gd name="connsiteX18" fmla="*/ 664100 w 926411"/>
                  <a:gd name="connsiteY18" fmla="*/ 88181 h 514673"/>
                  <a:gd name="connsiteX19" fmla="*/ 634935 w 926411"/>
                  <a:gd name="connsiteY19" fmla="*/ 90754 h 514673"/>
                  <a:gd name="connsiteX20" fmla="*/ 659296 w 926411"/>
                  <a:gd name="connsiteY20" fmla="*/ 119747 h 514673"/>
                  <a:gd name="connsiteX21" fmla="*/ 664100 w 926411"/>
                  <a:gd name="connsiteY21" fmla="*/ 146510 h 514673"/>
                  <a:gd name="connsiteX22" fmla="*/ 629788 w 926411"/>
                  <a:gd name="connsiteY22" fmla="*/ 158691 h 514673"/>
                  <a:gd name="connsiteX23" fmla="*/ 607829 w 926411"/>
                  <a:gd name="connsiteY23" fmla="*/ 136903 h 514673"/>
                  <a:gd name="connsiteX24" fmla="*/ 559278 w 926411"/>
                  <a:gd name="connsiteY24" fmla="*/ 95558 h 514673"/>
                  <a:gd name="connsiteX25" fmla="*/ 578664 w 926411"/>
                  <a:gd name="connsiteY25" fmla="*/ 73598 h 514673"/>
                  <a:gd name="connsiteX26" fmla="*/ 578664 w 926411"/>
                  <a:gd name="connsiteY26" fmla="*/ 61589 h 514673"/>
                  <a:gd name="connsiteX27" fmla="*/ 440217 w 926411"/>
                  <a:gd name="connsiteY27" fmla="*/ 51810 h 514673"/>
                  <a:gd name="connsiteX28" fmla="*/ 423061 w 926411"/>
                  <a:gd name="connsiteY28" fmla="*/ 12867 h 514673"/>
                  <a:gd name="connsiteX29" fmla="*/ 393896 w 926411"/>
                  <a:gd name="connsiteY29" fmla="*/ 15269 h 514673"/>
                  <a:gd name="connsiteX30" fmla="*/ 391495 w 926411"/>
                  <a:gd name="connsiteY30" fmla="*/ 32425 h 514673"/>
                  <a:gd name="connsiteX31" fmla="*/ 369535 w 926411"/>
                  <a:gd name="connsiteY31" fmla="*/ 29851 h 514673"/>
                  <a:gd name="connsiteX32" fmla="*/ 360271 w 926411"/>
                  <a:gd name="connsiteY32" fmla="*/ 41003 h 514673"/>
                  <a:gd name="connsiteX33" fmla="*/ 335567 w 926411"/>
                  <a:gd name="connsiteY33" fmla="*/ 47007 h 514673"/>
                  <a:gd name="connsiteX34" fmla="*/ 332479 w 926411"/>
                  <a:gd name="connsiteY34" fmla="*/ 29851 h 514673"/>
                  <a:gd name="connsiteX35" fmla="*/ 332479 w 926411"/>
                  <a:gd name="connsiteY35" fmla="*/ 17499 h 514673"/>
                  <a:gd name="connsiteX36" fmla="*/ 286158 w 926411"/>
                  <a:gd name="connsiteY36" fmla="*/ 25219 h 514673"/>
                  <a:gd name="connsiteX37" fmla="*/ 287703 w 926411"/>
                  <a:gd name="connsiteY37" fmla="*/ 37571 h 514673"/>
                  <a:gd name="connsiteX38" fmla="*/ 286159 w 926411"/>
                  <a:gd name="connsiteY38" fmla="*/ 48208 h 514673"/>
                  <a:gd name="connsiteX39" fmla="*/ 251847 w 926411"/>
                  <a:gd name="connsiteY39" fmla="*/ 72912 h 514673"/>
                  <a:gd name="connsiteX40" fmla="*/ 228686 w 926411"/>
                  <a:gd name="connsiteY40" fmla="*/ 77544 h 514673"/>
                  <a:gd name="connsiteX41" fmla="*/ 219422 w 926411"/>
                  <a:gd name="connsiteY41" fmla="*/ 96072 h 514673"/>
                  <a:gd name="connsiteX42" fmla="*/ 197806 w 926411"/>
                  <a:gd name="connsiteY42" fmla="*/ 111512 h 514673"/>
                  <a:gd name="connsiteX43" fmla="*/ 178077 w 926411"/>
                  <a:gd name="connsiteY43" fmla="*/ 111512 h 514673"/>
                  <a:gd name="connsiteX44" fmla="*/ 167269 w 926411"/>
                  <a:gd name="connsiteY44" fmla="*/ 123865 h 514673"/>
                  <a:gd name="connsiteX45" fmla="*/ 147197 w 926411"/>
                  <a:gd name="connsiteY45" fmla="*/ 137761 h 514673"/>
                  <a:gd name="connsiteX46" fmla="*/ 122664 w 926411"/>
                  <a:gd name="connsiteY46" fmla="*/ 143937 h 514673"/>
                  <a:gd name="connsiteX47" fmla="*/ 119576 w 926411"/>
                  <a:gd name="connsiteY47" fmla="*/ 162465 h 514673"/>
                  <a:gd name="connsiteX48" fmla="*/ 71711 w 926411"/>
                  <a:gd name="connsiteY48" fmla="*/ 162465 h 514673"/>
                  <a:gd name="connsiteX49" fmla="*/ 57815 w 926411"/>
                  <a:gd name="connsiteY49" fmla="*/ 180993 h 514673"/>
                  <a:gd name="connsiteX50" fmla="*/ 48551 w 926411"/>
                  <a:gd name="connsiteY50" fmla="*/ 202610 h 514673"/>
                  <a:gd name="connsiteX51" fmla="*/ 31395 w 926411"/>
                  <a:gd name="connsiteY51" fmla="*/ 191801 h 514673"/>
                  <a:gd name="connsiteX52" fmla="*/ 19043 w 926411"/>
                  <a:gd name="connsiteY52" fmla="*/ 185626 h 514673"/>
                  <a:gd name="connsiteX53" fmla="*/ 12867 w 926411"/>
                  <a:gd name="connsiteY53" fmla="*/ 207241 h 514673"/>
                  <a:gd name="connsiteX54" fmla="*/ 39115 w 926411"/>
                  <a:gd name="connsiteY54" fmla="*/ 236578 h 514673"/>
                  <a:gd name="connsiteX55" fmla="*/ 56271 w 926411"/>
                  <a:gd name="connsiteY55" fmla="*/ 253734 h 514673"/>
                  <a:gd name="connsiteX56" fmla="*/ 70167 w 926411"/>
                  <a:gd name="connsiteY56" fmla="*/ 283070 h 514673"/>
                  <a:gd name="connsiteX57" fmla="*/ 65535 w 926411"/>
                  <a:gd name="connsiteY57" fmla="*/ 303143 h 514673"/>
                  <a:gd name="connsiteX58" fmla="*/ 93327 w 926411"/>
                  <a:gd name="connsiteY58" fmla="*/ 361643 h 514673"/>
                  <a:gd name="connsiteX59" fmla="*/ 131928 w 926411"/>
                  <a:gd name="connsiteY59" fmla="*/ 372452 h 514673"/>
                  <a:gd name="connsiteX60" fmla="*/ 167269 w 926411"/>
                  <a:gd name="connsiteY60" fmla="*/ 386348 h 514673"/>
                  <a:gd name="connsiteX61" fmla="*/ 187341 w 926411"/>
                  <a:gd name="connsiteY61" fmla="*/ 424948 h 514673"/>
                  <a:gd name="connsiteX62" fmla="*/ 233662 w 926411"/>
                  <a:gd name="connsiteY62" fmla="*/ 443477 h 514673"/>
                  <a:gd name="connsiteX63" fmla="*/ 281526 w 926411"/>
                  <a:gd name="connsiteY63" fmla="*/ 472813 h 514673"/>
                  <a:gd name="connsiteX64" fmla="*/ 318583 w 926411"/>
                  <a:gd name="connsiteY64" fmla="*/ 509869 h 514673"/>
                  <a:gd name="connsiteX65" fmla="*/ 407964 w 926411"/>
                  <a:gd name="connsiteY65" fmla="*/ 509869 h 514673"/>
                  <a:gd name="connsiteX66" fmla="*/ 435756 w 926411"/>
                  <a:gd name="connsiteY66" fmla="*/ 443477 h 514673"/>
                  <a:gd name="connsiteX67" fmla="*/ 446565 w 926411"/>
                  <a:gd name="connsiteY67" fmla="*/ 421860 h 514673"/>
                  <a:gd name="connsiteX68" fmla="*/ 543838 w 926411"/>
                  <a:gd name="connsiteY68" fmla="*/ 426492 h 514673"/>
                  <a:gd name="connsiteX69" fmla="*/ 579351 w 926411"/>
                  <a:gd name="connsiteY69" fmla="*/ 448109 h 514673"/>
                  <a:gd name="connsiteX70" fmla="*/ 614863 w 926411"/>
                  <a:gd name="connsiteY70" fmla="*/ 441933 h 514673"/>
                  <a:gd name="connsiteX71" fmla="*/ 647287 w 926411"/>
                  <a:gd name="connsiteY71" fmla="*/ 437301 h 514673"/>
                  <a:gd name="connsiteX72" fmla="*/ 700127 w 926411"/>
                  <a:gd name="connsiteY72" fmla="*/ 448452 h 5146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</a:cxnLst>
                <a:rect l="l" t="t" r="r" b="b"/>
                <a:pathLst>
                  <a:path w="926411" h="514673">
                    <a:moveTo>
                      <a:pt x="699956" y="440217"/>
                    </a:moveTo>
                    <a:lnTo>
                      <a:pt x="722430" y="414998"/>
                    </a:lnTo>
                    <a:lnTo>
                      <a:pt x="820217" y="375025"/>
                    </a:lnTo>
                    <a:lnTo>
                      <a:pt x="838917" y="290962"/>
                    </a:lnTo>
                    <a:lnTo>
                      <a:pt x="884037" y="258366"/>
                    </a:lnTo>
                    <a:lnTo>
                      <a:pt x="919206" y="218221"/>
                    </a:lnTo>
                    <a:lnTo>
                      <a:pt x="919206" y="218221"/>
                    </a:lnTo>
                    <a:lnTo>
                      <a:pt x="904967" y="202438"/>
                    </a:lnTo>
                    <a:lnTo>
                      <a:pt x="897762" y="166068"/>
                    </a:lnTo>
                    <a:lnTo>
                      <a:pt x="873400" y="163494"/>
                    </a:lnTo>
                    <a:lnTo>
                      <a:pt x="841834" y="158691"/>
                    </a:lnTo>
                    <a:lnTo>
                      <a:pt x="815071" y="166068"/>
                    </a:lnTo>
                    <a:cubicBezTo>
                      <a:pt x="788308" y="173273"/>
                      <a:pt x="815071" y="166068"/>
                      <a:pt x="780759" y="163494"/>
                    </a:cubicBezTo>
                    <a:cubicBezTo>
                      <a:pt x="746448" y="160921"/>
                      <a:pt x="766177" y="144108"/>
                      <a:pt x="766177" y="144108"/>
                    </a:cubicBezTo>
                    <a:lnTo>
                      <a:pt x="761373" y="122321"/>
                    </a:lnTo>
                    <a:lnTo>
                      <a:pt x="734610" y="114944"/>
                    </a:lnTo>
                    <a:lnTo>
                      <a:pt x="715052" y="122321"/>
                    </a:lnTo>
                    <a:lnTo>
                      <a:pt x="693265" y="95558"/>
                    </a:lnTo>
                    <a:lnTo>
                      <a:pt x="664100" y="88181"/>
                    </a:lnTo>
                    <a:lnTo>
                      <a:pt x="634935" y="90754"/>
                    </a:lnTo>
                    <a:lnTo>
                      <a:pt x="659296" y="119747"/>
                    </a:lnTo>
                    <a:cubicBezTo>
                      <a:pt x="662750" y="128235"/>
                      <a:pt x="664387" y="137352"/>
                      <a:pt x="664100" y="146510"/>
                    </a:cubicBezTo>
                    <a:cubicBezTo>
                      <a:pt x="664100" y="163666"/>
                      <a:pt x="639739" y="156289"/>
                      <a:pt x="629788" y="158691"/>
                    </a:cubicBezTo>
                    <a:cubicBezTo>
                      <a:pt x="619838" y="161093"/>
                      <a:pt x="607829" y="136903"/>
                      <a:pt x="607829" y="136903"/>
                    </a:cubicBezTo>
                    <a:cubicBezTo>
                      <a:pt x="607829" y="136903"/>
                      <a:pt x="569057" y="105165"/>
                      <a:pt x="559278" y="95558"/>
                    </a:cubicBezTo>
                    <a:cubicBezTo>
                      <a:pt x="549499" y="85951"/>
                      <a:pt x="578664" y="73598"/>
                      <a:pt x="578664" y="73598"/>
                    </a:cubicBezTo>
                    <a:lnTo>
                      <a:pt x="578664" y="61589"/>
                    </a:lnTo>
                    <a:lnTo>
                      <a:pt x="440217" y="51810"/>
                    </a:lnTo>
                    <a:lnTo>
                      <a:pt x="423061" y="12867"/>
                    </a:lnTo>
                    <a:lnTo>
                      <a:pt x="393896" y="15269"/>
                    </a:lnTo>
                    <a:lnTo>
                      <a:pt x="391495" y="32425"/>
                    </a:lnTo>
                    <a:lnTo>
                      <a:pt x="369535" y="29851"/>
                    </a:lnTo>
                    <a:lnTo>
                      <a:pt x="360271" y="41003"/>
                    </a:lnTo>
                    <a:lnTo>
                      <a:pt x="335567" y="47007"/>
                    </a:lnTo>
                    <a:lnTo>
                      <a:pt x="332479" y="29851"/>
                    </a:lnTo>
                    <a:lnTo>
                      <a:pt x="332479" y="17499"/>
                    </a:lnTo>
                    <a:lnTo>
                      <a:pt x="286158" y="25219"/>
                    </a:lnTo>
                    <a:lnTo>
                      <a:pt x="287703" y="37571"/>
                    </a:lnTo>
                    <a:cubicBezTo>
                      <a:pt x="289507" y="41083"/>
                      <a:pt x="288887" y="45354"/>
                      <a:pt x="286159" y="48208"/>
                    </a:cubicBezTo>
                    <a:cubicBezTo>
                      <a:pt x="275425" y="57378"/>
                      <a:pt x="263948" y="65641"/>
                      <a:pt x="251847" y="72912"/>
                    </a:cubicBezTo>
                    <a:cubicBezTo>
                      <a:pt x="251847" y="72912"/>
                      <a:pt x="228686" y="72912"/>
                      <a:pt x="228686" y="77544"/>
                    </a:cubicBezTo>
                    <a:cubicBezTo>
                      <a:pt x="226554" y="84153"/>
                      <a:pt x="223430" y="90400"/>
                      <a:pt x="219422" y="96072"/>
                    </a:cubicBezTo>
                    <a:lnTo>
                      <a:pt x="197806" y="111512"/>
                    </a:lnTo>
                    <a:lnTo>
                      <a:pt x="178077" y="111512"/>
                    </a:lnTo>
                    <a:cubicBezTo>
                      <a:pt x="174187" y="115370"/>
                      <a:pt x="170575" y="119497"/>
                      <a:pt x="167269" y="123865"/>
                    </a:cubicBezTo>
                    <a:cubicBezTo>
                      <a:pt x="161204" y="129342"/>
                      <a:pt x="154458" y="134013"/>
                      <a:pt x="147197" y="137761"/>
                    </a:cubicBezTo>
                    <a:lnTo>
                      <a:pt x="122664" y="143937"/>
                    </a:lnTo>
                    <a:cubicBezTo>
                      <a:pt x="122664" y="143937"/>
                      <a:pt x="125752" y="162465"/>
                      <a:pt x="119576" y="162465"/>
                    </a:cubicBezTo>
                    <a:lnTo>
                      <a:pt x="71711" y="162465"/>
                    </a:lnTo>
                    <a:cubicBezTo>
                      <a:pt x="66460" y="168151"/>
                      <a:pt x="61804" y="174360"/>
                      <a:pt x="57815" y="180993"/>
                    </a:cubicBezTo>
                    <a:cubicBezTo>
                      <a:pt x="56271" y="185626"/>
                      <a:pt x="48551" y="202610"/>
                      <a:pt x="48551" y="202610"/>
                    </a:cubicBezTo>
                    <a:lnTo>
                      <a:pt x="31395" y="191801"/>
                    </a:lnTo>
                    <a:lnTo>
                      <a:pt x="19043" y="185626"/>
                    </a:lnTo>
                    <a:lnTo>
                      <a:pt x="12867" y="207241"/>
                    </a:lnTo>
                    <a:lnTo>
                      <a:pt x="39115" y="236578"/>
                    </a:lnTo>
                    <a:lnTo>
                      <a:pt x="56271" y="253734"/>
                    </a:lnTo>
                    <a:lnTo>
                      <a:pt x="70167" y="283070"/>
                    </a:lnTo>
                    <a:lnTo>
                      <a:pt x="65535" y="303143"/>
                    </a:lnTo>
                    <a:lnTo>
                      <a:pt x="93327" y="361643"/>
                    </a:lnTo>
                    <a:lnTo>
                      <a:pt x="131928" y="372452"/>
                    </a:lnTo>
                    <a:lnTo>
                      <a:pt x="167269" y="386348"/>
                    </a:lnTo>
                    <a:lnTo>
                      <a:pt x="187341" y="424948"/>
                    </a:lnTo>
                    <a:lnTo>
                      <a:pt x="233662" y="443477"/>
                    </a:lnTo>
                    <a:lnTo>
                      <a:pt x="281526" y="472813"/>
                    </a:lnTo>
                    <a:cubicBezTo>
                      <a:pt x="281526" y="472813"/>
                      <a:pt x="312406" y="509869"/>
                      <a:pt x="318583" y="509869"/>
                    </a:cubicBezTo>
                    <a:lnTo>
                      <a:pt x="407964" y="509869"/>
                    </a:lnTo>
                    <a:lnTo>
                      <a:pt x="435756" y="443477"/>
                    </a:lnTo>
                    <a:lnTo>
                      <a:pt x="446565" y="421860"/>
                    </a:lnTo>
                    <a:lnTo>
                      <a:pt x="543838" y="426492"/>
                    </a:lnTo>
                    <a:lnTo>
                      <a:pt x="579351" y="448109"/>
                    </a:lnTo>
                    <a:cubicBezTo>
                      <a:pt x="579351" y="448109"/>
                      <a:pt x="599423" y="445021"/>
                      <a:pt x="614863" y="441933"/>
                    </a:cubicBezTo>
                    <a:cubicBezTo>
                      <a:pt x="625522" y="439483"/>
                      <a:pt x="636368" y="437934"/>
                      <a:pt x="647287" y="437301"/>
                    </a:cubicBezTo>
                    <a:cubicBezTo>
                      <a:pt x="652091" y="437300"/>
                      <a:pt x="681599" y="444163"/>
                      <a:pt x="700127" y="4484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1" name="Freihandform: Form 220">
                <a:extLst>
                  <a:ext uri="{FF2B5EF4-FFF2-40B4-BE49-F238E27FC236}">
                    <a16:creationId xmlns:a16="http://schemas.microsoft.com/office/drawing/2014/main" id="{6990B55E-A498-47A7-8119-867451B77270}"/>
                  </a:ext>
                </a:extLst>
              </p:cNvPr>
              <p:cNvSpPr/>
              <p:nvPr/>
            </p:nvSpPr>
            <p:spPr>
              <a:xfrm>
                <a:off x="9641518" y="1721241"/>
                <a:ext cx="30617" cy="30617"/>
              </a:xfrm>
              <a:custGeom>
                <a:avLst/>
                <a:gdLst>
                  <a:gd name="connsiteX0" fmla="*/ 14754 w 17155"/>
                  <a:gd name="connsiteY0" fmla="*/ 12867 h 17155"/>
                  <a:gd name="connsiteX1" fmla="*/ 12867 w 17155"/>
                  <a:gd name="connsiteY1" fmla="*/ 16126 h 17155"/>
                  <a:gd name="connsiteX2" fmla="*/ 14754 w 17155"/>
                  <a:gd name="connsiteY2" fmla="*/ 12867 h 17155"/>
                  <a:gd name="connsiteX3" fmla="*/ 14754 w 17155"/>
                  <a:gd name="connsiteY3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5" h="17155">
                    <a:moveTo>
                      <a:pt x="14754" y="12867"/>
                    </a:moveTo>
                    <a:lnTo>
                      <a:pt x="12867" y="16126"/>
                    </a:lnTo>
                    <a:lnTo>
                      <a:pt x="14754" y="12867"/>
                    </a:lnTo>
                    <a:lnTo>
                      <a:pt x="14754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2" name="Freihandform: Form 221">
                <a:extLst>
                  <a:ext uri="{FF2B5EF4-FFF2-40B4-BE49-F238E27FC236}">
                    <a16:creationId xmlns:a16="http://schemas.microsoft.com/office/drawing/2014/main" id="{9A1A433D-0925-4CD5-9C52-274E70F583F1}"/>
                  </a:ext>
                </a:extLst>
              </p:cNvPr>
              <p:cNvSpPr/>
              <p:nvPr/>
            </p:nvSpPr>
            <p:spPr>
              <a:xfrm>
                <a:off x="10976104" y="1989137"/>
                <a:ext cx="30617" cy="30617"/>
              </a:xfrm>
              <a:custGeom>
                <a:avLst/>
                <a:gdLst>
                  <a:gd name="connsiteX0" fmla="*/ 12867 w 17155"/>
                  <a:gd name="connsiteY0" fmla="*/ 14926 h 17155"/>
                  <a:gd name="connsiteX1" fmla="*/ 15612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4926"/>
                    </a:moveTo>
                    <a:lnTo>
                      <a:pt x="15612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3" name="Freihandform: Form 222">
                <a:extLst>
                  <a:ext uri="{FF2B5EF4-FFF2-40B4-BE49-F238E27FC236}">
                    <a16:creationId xmlns:a16="http://schemas.microsoft.com/office/drawing/2014/main" id="{9AAC898C-8797-4911-8992-E64411EE8AE3}"/>
                  </a:ext>
                </a:extLst>
              </p:cNvPr>
              <p:cNvSpPr/>
              <p:nvPr/>
            </p:nvSpPr>
            <p:spPr>
              <a:xfrm>
                <a:off x="10942426" y="2013938"/>
                <a:ext cx="30617" cy="30617"/>
              </a:xfrm>
              <a:custGeom>
                <a:avLst/>
                <a:gdLst>
                  <a:gd name="connsiteX0" fmla="*/ 12867 w 17155"/>
                  <a:gd name="connsiteY0" fmla="*/ 13896 h 17155"/>
                  <a:gd name="connsiteX1" fmla="*/ 14411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3896"/>
                    </a:moveTo>
                    <a:lnTo>
                      <a:pt x="14411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4" name="Freihandform: Form 223">
                <a:extLst>
                  <a:ext uri="{FF2B5EF4-FFF2-40B4-BE49-F238E27FC236}">
                    <a16:creationId xmlns:a16="http://schemas.microsoft.com/office/drawing/2014/main" id="{A916B84D-40AA-41C1-9BA6-8622EF0C374F}"/>
                  </a:ext>
                </a:extLst>
              </p:cNvPr>
              <p:cNvSpPr/>
              <p:nvPr/>
            </p:nvSpPr>
            <p:spPr>
              <a:xfrm>
                <a:off x="10954672" y="2005977"/>
                <a:ext cx="30617" cy="30617"/>
              </a:xfrm>
              <a:custGeom>
                <a:avLst/>
                <a:gdLst>
                  <a:gd name="connsiteX0" fmla="*/ 12867 w 17155"/>
                  <a:gd name="connsiteY0" fmla="*/ 13725 h 17155"/>
                  <a:gd name="connsiteX1" fmla="*/ 14068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3725"/>
                    </a:moveTo>
                    <a:lnTo>
                      <a:pt x="14068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5" name="Freihandform: Form 224">
                <a:extLst>
                  <a:ext uri="{FF2B5EF4-FFF2-40B4-BE49-F238E27FC236}">
                    <a16:creationId xmlns:a16="http://schemas.microsoft.com/office/drawing/2014/main" id="{3866BFBE-1E80-41D4-A74A-46CC2C35EED0}"/>
                  </a:ext>
                </a:extLst>
              </p:cNvPr>
              <p:cNvSpPr/>
              <p:nvPr/>
            </p:nvSpPr>
            <p:spPr>
              <a:xfrm>
                <a:off x="10964470" y="1997405"/>
                <a:ext cx="30617" cy="30617"/>
              </a:xfrm>
              <a:custGeom>
                <a:avLst/>
                <a:gdLst>
                  <a:gd name="connsiteX0" fmla="*/ 12867 w 17155"/>
                  <a:gd name="connsiteY0" fmla="*/ 14583 h 17155"/>
                  <a:gd name="connsiteX1" fmla="*/ 15269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4583"/>
                    </a:moveTo>
                    <a:lnTo>
                      <a:pt x="15269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6" name="Freihandform: Form 225">
                <a:extLst>
                  <a:ext uri="{FF2B5EF4-FFF2-40B4-BE49-F238E27FC236}">
                    <a16:creationId xmlns:a16="http://schemas.microsoft.com/office/drawing/2014/main" id="{B8672A5B-A96E-456C-B59C-76B768C20A16}"/>
                  </a:ext>
                </a:extLst>
              </p:cNvPr>
              <p:cNvSpPr/>
              <p:nvPr/>
            </p:nvSpPr>
            <p:spPr>
              <a:xfrm>
                <a:off x="11020193" y="1952703"/>
                <a:ext cx="30617" cy="30617"/>
              </a:xfrm>
              <a:custGeom>
                <a:avLst/>
                <a:gdLst>
                  <a:gd name="connsiteX0" fmla="*/ 12867 w 17155"/>
                  <a:gd name="connsiteY0" fmla="*/ 15440 h 17155"/>
                  <a:gd name="connsiteX1" fmla="*/ 15955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5440"/>
                    </a:moveTo>
                    <a:lnTo>
                      <a:pt x="15955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7" name="Freihandform: Form 226">
                <a:extLst>
                  <a:ext uri="{FF2B5EF4-FFF2-40B4-BE49-F238E27FC236}">
                    <a16:creationId xmlns:a16="http://schemas.microsoft.com/office/drawing/2014/main" id="{1D93D9C5-FE96-433F-A11D-CFEE96FF3A0F}"/>
                  </a:ext>
                </a:extLst>
              </p:cNvPr>
              <p:cNvSpPr/>
              <p:nvPr/>
            </p:nvSpPr>
            <p:spPr>
              <a:xfrm>
                <a:off x="11008558" y="1962196"/>
                <a:ext cx="30617" cy="30617"/>
              </a:xfrm>
              <a:custGeom>
                <a:avLst/>
                <a:gdLst>
                  <a:gd name="connsiteX0" fmla="*/ 12867 w 17155"/>
                  <a:gd name="connsiteY0" fmla="*/ 15440 h 17155"/>
                  <a:gd name="connsiteX1" fmla="*/ 15955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5440"/>
                    </a:moveTo>
                    <a:lnTo>
                      <a:pt x="15955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8" name="Freihandform: Form 227">
                <a:extLst>
                  <a:ext uri="{FF2B5EF4-FFF2-40B4-BE49-F238E27FC236}">
                    <a16:creationId xmlns:a16="http://schemas.microsoft.com/office/drawing/2014/main" id="{38664C9A-5BB3-4635-8519-7F9C093D3ECC}"/>
                  </a:ext>
                </a:extLst>
              </p:cNvPr>
              <p:cNvSpPr/>
              <p:nvPr/>
            </p:nvSpPr>
            <p:spPr>
              <a:xfrm>
                <a:off x="10985902" y="1980565"/>
                <a:ext cx="30617" cy="30617"/>
              </a:xfrm>
              <a:custGeom>
                <a:avLst/>
                <a:gdLst>
                  <a:gd name="connsiteX0" fmla="*/ 12867 w 17155"/>
                  <a:gd name="connsiteY0" fmla="*/ 15097 h 17155"/>
                  <a:gd name="connsiteX1" fmla="*/ 15612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5097"/>
                    </a:moveTo>
                    <a:lnTo>
                      <a:pt x="15612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29" name="Freihandform: Form 228">
                <a:extLst>
                  <a:ext uri="{FF2B5EF4-FFF2-40B4-BE49-F238E27FC236}">
                    <a16:creationId xmlns:a16="http://schemas.microsoft.com/office/drawing/2014/main" id="{833A7665-AE72-47CE-B6CA-6E50BAEBD095}"/>
                  </a:ext>
                </a:extLst>
              </p:cNvPr>
              <p:cNvSpPr/>
              <p:nvPr/>
            </p:nvSpPr>
            <p:spPr>
              <a:xfrm>
                <a:off x="10996924" y="1971687"/>
                <a:ext cx="30617" cy="30617"/>
              </a:xfrm>
              <a:custGeom>
                <a:avLst/>
                <a:gdLst>
                  <a:gd name="connsiteX0" fmla="*/ 12867 w 17155"/>
                  <a:gd name="connsiteY0" fmla="*/ 15097 h 17155"/>
                  <a:gd name="connsiteX1" fmla="*/ 15955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5097"/>
                    </a:moveTo>
                    <a:lnTo>
                      <a:pt x="15955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0" name="Freihandform: Form 229">
                <a:extLst>
                  <a:ext uri="{FF2B5EF4-FFF2-40B4-BE49-F238E27FC236}">
                    <a16:creationId xmlns:a16="http://schemas.microsoft.com/office/drawing/2014/main" id="{6340DED9-68CB-43AF-B331-32785A5BBB48}"/>
                  </a:ext>
                </a:extLst>
              </p:cNvPr>
              <p:cNvSpPr/>
              <p:nvPr/>
            </p:nvSpPr>
            <p:spPr>
              <a:xfrm>
                <a:off x="10906298" y="2034451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1" name="Freihandform: Form 230">
                <a:extLst>
                  <a:ext uri="{FF2B5EF4-FFF2-40B4-BE49-F238E27FC236}">
                    <a16:creationId xmlns:a16="http://schemas.microsoft.com/office/drawing/2014/main" id="{02F97E16-C329-4CB4-9B2F-8E0DBCB6FF03}"/>
                  </a:ext>
                </a:extLst>
              </p:cNvPr>
              <p:cNvSpPr/>
              <p:nvPr/>
            </p:nvSpPr>
            <p:spPr>
              <a:xfrm>
                <a:off x="10727497" y="218814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2" name="Freihandform: Form 231">
                <a:extLst>
                  <a:ext uri="{FF2B5EF4-FFF2-40B4-BE49-F238E27FC236}">
                    <a16:creationId xmlns:a16="http://schemas.microsoft.com/office/drawing/2014/main" id="{585172A4-EF58-45EE-A73D-57B5296199AF}"/>
                  </a:ext>
                </a:extLst>
              </p:cNvPr>
              <p:cNvSpPr/>
              <p:nvPr/>
            </p:nvSpPr>
            <p:spPr>
              <a:xfrm>
                <a:off x="10737907" y="2191822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3" name="Freihandform: Form 232">
                <a:extLst>
                  <a:ext uri="{FF2B5EF4-FFF2-40B4-BE49-F238E27FC236}">
                    <a16:creationId xmlns:a16="http://schemas.microsoft.com/office/drawing/2014/main" id="{23169D15-D225-4270-946E-5E79AD8F8EDB}"/>
                  </a:ext>
                </a:extLst>
              </p:cNvPr>
              <p:cNvSpPr/>
              <p:nvPr/>
            </p:nvSpPr>
            <p:spPr>
              <a:xfrm>
                <a:off x="10747703" y="2195189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3725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3725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4" name="Freihandform: Form 233">
                <a:extLst>
                  <a:ext uri="{FF2B5EF4-FFF2-40B4-BE49-F238E27FC236}">
                    <a16:creationId xmlns:a16="http://schemas.microsoft.com/office/drawing/2014/main" id="{53275AA9-CE85-439E-96E5-15313969FD41}"/>
                  </a:ext>
                </a:extLst>
              </p:cNvPr>
              <p:cNvSpPr/>
              <p:nvPr/>
            </p:nvSpPr>
            <p:spPr>
              <a:xfrm>
                <a:off x="10911809" y="2032919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068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068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5" name="Freihandform: Form 234">
                <a:extLst>
                  <a:ext uri="{FF2B5EF4-FFF2-40B4-BE49-F238E27FC236}">
                    <a16:creationId xmlns:a16="http://schemas.microsoft.com/office/drawing/2014/main" id="{47B78FA4-7D73-4951-8738-6267D2D22CBC}"/>
                  </a:ext>
                </a:extLst>
              </p:cNvPr>
              <p:cNvSpPr/>
              <p:nvPr/>
            </p:nvSpPr>
            <p:spPr>
              <a:xfrm>
                <a:off x="10933241" y="2019754"/>
                <a:ext cx="30617" cy="30617"/>
              </a:xfrm>
              <a:custGeom>
                <a:avLst/>
                <a:gdLst>
                  <a:gd name="connsiteX0" fmla="*/ 12867 w 17155"/>
                  <a:gd name="connsiteY0" fmla="*/ 13896 h 17155"/>
                  <a:gd name="connsiteX1" fmla="*/ 14583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3896"/>
                    </a:moveTo>
                    <a:lnTo>
                      <a:pt x="14583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6" name="Freihandform: Form 235">
                <a:extLst>
                  <a:ext uri="{FF2B5EF4-FFF2-40B4-BE49-F238E27FC236}">
                    <a16:creationId xmlns:a16="http://schemas.microsoft.com/office/drawing/2014/main" id="{C5E3CF90-608C-45BE-B2C7-6B89B3C73BE9}"/>
                  </a:ext>
                </a:extLst>
              </p:cNvPr>
              <p:cNvSpPr/>
              <p:nvPr/>
            </p:nvSpPr>
            <p:spPr>
              <a:xfrm>
                <a:off x="10925281" y="2024653"/>
                <a:ext cx="30617" cy="30617"/>
              </a:xfrm>
              <a:custGeom>
                <a:avLst/>
                <a:gdLst>
                  <a:gd name="connsiteX0" fmla="*/ 12867 w 17155"/>
                  <a:gd name="connsiteY0" fmla="*/ 13725 h 17155"/>
                  <a:gd name="connsiteX1" fmla="*/ 14583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3725"/>
                    </a:moveTo>
                    <a:lnTo>
                      <a:pt x="14583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7" name="Freihandform: Form 236">
                <a:extLst>
                  <a:ext uri="{FF2B5EF4-FFF2-40B4-BE49-F238E27FC236}">
                    <a16:creationId xmlns:a16="http://schemas.microsoft.com/office/drawing/2014/main" id="{282F570A-2D11-4391-AEEB-B71210E06F76}"/>
                  </a:ext>
                </a:extLst>
              </p:cNvPr>
              <p:cNvSpPr/>
              <p:nvPr/>
            </p:nvSpPr>
            <p:spPr>
              <a:xfrm>
                <a:off x="10917934" y="203016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411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411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8" name="Freihandform: Form 237">
                <a:extLst>
                  <a:ext uri="{FF2B5EF4-FFF2-40B4-BE49-F238E27FC236}">
                    <a16:creationId xmlns:a16="http://schemas.microsoft.com/office/drawing/2014/main" id="{7FE1EC8A-FCBD-4956-94AA-218080B9544D}"/>
                  </a:ext>
                </a:extLst>
              </p:cNvPr>
              <p:cNvSpPr/>
              <p:nvPr/>
            </p:nvSpPr>
            <p:spPr>
              <a:xfrm>
                <a:off x="11288396" y="328147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239 w 17155"/>
                  <a:gd name="connsiteY1" fmla="*/ 14925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cubicBezTo>
                      <a:pt x="13202" y="13627"/>
                      <a:pt x="13666" y="14323"/>
                      <a:pt x="14239" y="14925"/>
                    </a:cubicBezTo>
                    <a:cubicBezTo>
                      <a:pt x="13666" y="14323"/>
                      <a:pt x="13202" y="13627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39" name="Freihandform: Form 238">
                <a:extLst>
                  <a:ext uri="{FF2B5EF4-FFF2-40B4-BE49-F238E27FC236}">
                    <a16:creationId xmlns:a16="http://schemas.microsoft.com/office/drawing/2014/main" id="{C6EF6CB8-8213-4FDD-AA82-7DE0E6C8C439}"/>
                  </a:ext>
                </a:extLst>
              </p:cNvPr>
              <p:cNvSpPr/>
              <p:nvPr/>
            </p:nvSpPr>
            <p:spPr>
              <a:xfrm>
                <a:off x="11290846" y="3285148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5097 w 17155"/>
                  <a:gd name="connsiteY1" fmla="*/ 14925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5097" y="149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0" name="Freihandform: Form 239">
                <a:extLst>
                  <a:ext uri="{FF2B5EF4-FFF2-40B4-BE49-F238E27FC236}">
                    <a16:creationId xmlns:a16="http://schemas.microsoft.com/office/drawing/2014/main" id="{D4ED0B6C-43C5-454D-B4A3-22CCE6CD236A}"/>
                  </a:ext>
                </a:extLst>
              </p:cNvPr>
              <p:cNvSpPr/>
              <p:nvPr/>
            </p:nvSpPr>
            <p:spPr>
              <a:xfrm>
                <a:off x="11287784" y="3274431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4068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cubicBezTo>
                      <a:pt x="12867" y="12867"/>
                      <a:pt x="12867" y="12867"/>
                      <a:pt x="12867" y="14068"/>
                    </a:cubicBezTo>
                    <a:cubicBezTo>
                      <a:pt x="12867" y="15269"/>
                      <a:pt x="12867" y="13210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1" name="Freihandform: Form 240">
                <a:extLst>
                  <a:ext uri="{FF2B5EF4-FFF2-40B4-BE49-F238E27FC236}">
                    <a16:creationId xmlns:a16="http://schemas.microsoft.com/office/drawing/2014/main" id="{1F30350C-FB8D-43D4-A359-7457E0480393}"/>
                  </a:ext>
                </a:extLst>
              </p:cNvPr>
              <p:cNvSpPr/>
              <p:nvPr/>
            </p:nvSpPr>
            <p:spPr>
              <a:xfrm>
                <a:off x="11290539" y="3267083"/>
                <a:ext cx="30617" cy="30617"/>
              </a:xfrm>
              <a:custGeom>
                <a:avLst/>
                <a:gdLst>
                  <a:gd name="connsiteX0" fmla="*/ 12867 w 17155"/>
                  <a:gd name="connsiteY0" fmla="*/ 14068 h 17155"/>
                  <a:gd name="connsiteX1" fmla="*/ 13896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4068"/>
                    </a:moveTo>
                    <a:lnTo>
                      <a:pt x="13896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2" name="Freihandform: Form 241">
                <a:extLst>
                  <a:ext uri="{FF2B5EF4-FFF2-40B4-BE49-F238E27FC236}">
                    <a16:creationId xmlns:a16="http://schemas.microsoft.com/office/drawing/2014/main" id="{30A9F458-F7B1-4845-B368-CCFE15D0B2D6}"/>
                  </a:ext>
                </a:extLst>
              </p:cNvPr>
              <p:cNvSpPr/>
              <p:nvPr/>
            </p:nvSpPr>
            <p:spPr>
              <a:xfrm>
                <a:off x="11289577" y="3270758"/>
                <a:ext cx="30617" cy="30617"/>
              </a:xfrm>
              <a:custGeom>
                <a:avLst/>
                <a:gdLst>
                  <a:gd name="connsiteX0" fmla="*/ 12891 w 17155"/>
                  <a:gd name="connsiteY0" fmla="*/ 12867 h 17155"/>
                  <a:gd name="connsiteX1" fmla="*/ 12891 w 17155"/>
                  <a:gd name="connsiteY1" fmla="*/ 14068 h 17155"/>
                  <a:gd name="connsiteX2" fmla="*/ 12891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91" y="12867"/>
                    </a:moveTo>
                    <a:cubicBezTo>
                      <a:pt x="12859" y="13266"/>
                      <a:pt x="12859" y="13668"/>
                      <a:pt x="12891" y="14068"/>
                    </a:cubicBezTo>
                    <a:cubicBezTo>
                      <a:pt x="12859" y="13668"/>
                      <a:pt x="12859" y="13267"/>
                      <a:pt x="12891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3" name="Freihandform: Form 242">
                <a:extLst>
                  <a:ext uri="{FF2B5EF4-FFF2-40B4-BE49-F238E27FC236}">
                    <a16:creationId xmlns:a16="http://schemas.microsoft.com/office/drawing/2014/main" id="{C64A770E-28D3-4BC8-BB2F-5AA43C6A18F2}"/>
                  </a:ext>
                </a:extLst>
              </p:cNvPr>
              <p:cNvSpPr/>
              <p:nvPr/>
            </p:nvSpPr>
            <p:spPr>
              <a:xfrm>
                <a:off x="11287348" y="3277800"/>
                <a:ext cx="30617" cy="30617"/>
              </a:xfrm>
              <a:custGeom>
                <a:avLst/>
                <a:gdLst>
                  <a:gd name="connsiteX0" fmla="*/ 12940 w 17155"/>
                  <a:gd name="connsiteY0" fmla="*/ 12867 h 17155"/>
                  <a:gd name="connsiteX1" fmla="*/ 12940 w 17155"/>
                  <a:gd name="connsiteY1" fmla="*/ 14239 h 17155"/>
                  <a:gd name="connsiteX2" fmla="*/ 12940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940" y="12867"/>
                    </a:moveTo>
                    <a:cubicBezTo>
                      <a:pt x="12842" y="13319"/>
                      <a:pt x="12842" y="13787"/>
                      <a:pt x="12940" y="14239"/>
                    </a:cubicBezTo>
                    <a:cubicBezTo>
                      <a:pt x="12842" y="13787"/>
                      <a:pt x="12842" y="13319"/>
                      <a:pt x="12940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4" name="Freihandform: Form 243">
                <a:extLst>
                  <a:ext uri="{FF2B5EF4-FFF2-40B4-BE49-F238E27FC236}">
                    <a16:creationId xmlns:a16="http://schemas.microsoft.com/office/drawing/2014/main" id="{1384BDFA-8CA8-42F7-83EF-39B4659E460E}"/>
                  </a:ext>
                </a:extLst>
              </p:cNvPr>
              <p:cNvSpPr/>
              <p:nvPr/>
            </p:nvSpPr>
            <p:spPr>
              <a:xfrm>
                <a:off x="11295745" y="3289739"/>
                <a:ext cx="30617" cy="30617"/>
              </a:xfrm>
              <a:custGeom>
                <a:avLst/>
                <a:gdLst>
                  <a:gd name="connsiteX0" fmla="*/ 15097 w 17155"/>
                  <a:gd name="connsiteY0" fmla="*/ 14925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5097" y="14925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5" name="Freihandform: Form 244">
                <a:extLst>
                  <a:ext uri="{FF2B5EF4-FFF2-40B4-BE49-F238E27FC236}">
                    <a16:creationId xmlns:a16="http://schemas.microsoft.com/office/drawing/2014/main" id="{A77D4944-3DC3-4139-8286-E34802033179}"/>
                  </a:ext>
                </a:extLst>
              </p:cNvPr>
              <p:cNvSpPr/>
              <p:nvPr/>
            </p:nvSpPr>
            <p:spPr>
              <a:xfrm>
                <a:off x="11305848" y="3298620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6470 w 17155"/>
                  <a:gd name="connsiteY1" fmla="*/ 16126 h 17155"/>
                  <a:gd name="connsiteX2" fmla="*/ 16470 w 17155"/>
                  <a:gd name="connsiteY2" fmla="*/ 1612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6470" y="16126"/>
                    </a:lnTo>
                    <a:lnTo>
                      <a:pt x="16470" y="161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6" name="Freihandform: Form 245">
                <a:extLst>
                  <a:ext uri="{FF2B5EF4-FFF2-40B4-BE49-F238E27FC236}">
                    <a16:creationId xmlns:a16="http://schemas.microsoft.com/office/drawing/2014/main" id="{FCBF7383-D882-4A9A-8A12-B92308852757}"/>
                  </a:ext>
                </a:extLst>
              </p:cNvPr>
              <p:cNvSpPr/>
              <p:nvPr/>
            </p:nvSpPr>
            <p:spPr>
              <a:xfrm>
                <a:off x="11300337" y="3294026"/>
                <a:ext cx="30617" cy="30617"/>
              </a:xfrm>
              <a:custGeom>
                <a:avLst/>
                <a:gdLst>
                  <a:gd name="connsiteX0" fmla="*/ 15955 w 17155"/>
                  <a:gd name="connsiteY0" fmla="*/ 15440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5955" y="15440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7" name="Freihandform: Form 246">
                <a:extLst>
                  <a:ext uri="{FF2B5EF4-FFF2-40B4-BE49-F238E27FC236}">
                    <a16:creationId xmlns:a16="http://schemas.microsoft.com/office/drawing/2014/main" id="{F6560520-6E81-4544-81B1-7B99225D15B9}"/>
                  </a:ext>
                </a:extLst>
              </p:cNvPr>
              <p:cNvSpPr/>
              <p:nvPr/>
            </p:nvSpPr>
            <p:spPr>
              <a:xfrm>
                <a:off x="8884058" y="1795639"/>
                <a:ext cx="2143178" cy="2755514"/>
              </a:xfrm>
              <a:custGeom>
                <a:avLst/>
                <a:gdLst>
                  <a:gd name="connsiteX0" fmla="*/ 1034493 w 1200903"/>
                  <a:gd name="connsiteY0" fmla="*/ 1195586 h 1544019"/>
                  <a:gd name="connsiteX1" fmla="*/ 988172 w 1200903"/>
                  <a:gd name="connsiteY1" fmla="*/ 1177057 h 1544019"/>
                  <a:gd name="connsiteX2" fmla="*/ 968100 w 1200903"/>
                  <a:gd name="connsiteY2" fmla="*/ 1138114 h 1544019"/>
                  <a:gd name="connsiteX3" fmla="*/ 932759 w 1200903"/>
                  <a:gd name="connsiteY3" fmla="*/ 1124217 h 1544019"/>
                  <a:gd name="connsiteX4" fmla="*/ 894158 w 1200903"/>
                  <a:gd name="connsiteY4" fmla="*/ 1113409 h 1544019"/>
                  <a:gd name="connsiteX5" fmla="*/ 866366 w 1200903"/>
                  <a:gd name="connsiteY5" fmla="*/ 1054908 h 1544019"/>
                  <a:gd name="connsiteX6" fmla="*/ 870998 w 1200903"/>
                  <a:gd name="connsiteY6" fmla="*/ 1034836 h 1544019"/>
                  <a:gd name="connsiteX7" fmla="*/ 857102 w 1200903"/>
                  <a:gd name="connsiteY7" fmla="*/ 1005499 h 1544019"/>
                  <a:gd name="connsiteX8" fmla="*/ 839946 w 1200903"/>
                  <a:gd name="connsiteY8" fmla="*/ 988344 h 1544019"/>
                  <a:gd name="connsiteX9" fmla="*/ 813698 w 1200903"/>
                  <a:gd name="connsiteY9" fmla="*/ 959007 h 1544019"/>
                  <a:gd name="connsiteX10" fmla="*/ 819874 w 1200903"/>
                  <a:gd name="connsiteY10" fmla="*/ 937391 h 1544019"/>
                  <a:gd name="connsiteX11" fmla="*/ 832226 w 1200903"/>
                  <a:gd name="connsiteY11" fmla="*/ 943567 h 1544019"/>
                  <a:gd name="connsiteX12" fmla="*/ 849382 w 1200903"/>
                  <a:gd name="connsiteY12" fmla="*/ 954375 h 1544019"/>
                  <a:gd name="connsiteX13" fmla="*/ 858646 w 1200903"/>
                  <a:gd name="connsiteY13" fmla="*/ 932759 h 1544019"/>
                  <a:gd name="connsiteX14" fmla="*/ 872542 w 1200903"/>
                  <a:gd name="connsiteY14" fmla="*/ 914231 h 1544019"/>
                  <a:gd name="connsiteX15" fmla="*/ 920407 w 1200903"/>
                  <a:gd name="connsiteY15" fmla="*/ 914231 h 1544019"/>
                  <a:gd name="connsiteX16" fmla="*/ 923495 w 1200903"/>
                  <a:gd name="connsiteY16" fmla="*/ 895702 h 1544019"/>
                  <a:gd name="connsiteX17" fmla="*/ 948028 w 1200903"/>
                  <a:gd name="connsiteY17" fmla="*/ 889527 h 1544019"/>
                  <a:gd name="connsiteX18" fmla="*/ 968100 w 1200903"/>
                  <a:gd name="connsiteY18" fmla="*/ 875631 h 1544019"/>
                  <a:gd name="connsiteX19" fmla="*/ 979251 w 1200903"/>
                  <a:gd name="connsiteY19" fmla="*/ 863621 h 1544019"/>
                  <a:gd name="connsiteX20" fmla="*/ 1000867 w 1200903"/>
                  <a:gd name="connsiteY20" fmla="*/ 863621 h 1544019"/>
                  <a:gd name="connsiteX21" fmla="*/ 1022484 w 1200903"/>
                  <a:gd name="connsiteY21" fmla="*/ 848181 h 1544019"/>
                  <a:gd name="connsiteX22" fmla="*/ 1030718 w 1200903"/>
                  <a:gd name="connsiteY22" fmla="*/ 829310 h 1544019"/>
                  <a:gd name="connsiteX23" fmla="*/ 1053879 w 1200903"/>
                  <a:gd name="connsiteY23" fmla="*/ 824678 h 1544019"/>
                  <a:gd name="connsiteX24" fmla="*/ 1088190 w 1200903"/>
                  <a:gd name="connsiteY24" fmla="*/ 799974 h 1544019"/>
                  <a:gd name="connsiteX25" fmla="*/ 1089734 w 1200903"/>
                  <a:gd name="connsiteY25" fmla="*/ 789337 h 1544019"/>
                  <a:gd name="connsiteX26" fmla="*/ 1088190 w 1200903"/>
                  <a:gd name="connsiteY26" fmla="*/ 776985 h 1544019"/>
                  <a:gd name="connsiteX27" fmla="*/ 1134511 w 1200903"/>
                  <a:gd name="connsiteY27" fmla="*/ 769265 h 1544019"/>
                  <a:gd name="connsiteX28" fmla="*/ 1134511 w 1200903"/>
                  <a:gd name="connsiteY28" fmla="*/ 781617 h 1544019"/>
                  <a:gd name="connsiteX29" fmla="*/ 1137599 w 1200903"/>
                  <a:gd name="connsiteY29" fmla="*/ 798773 h 1544019"/>
                  <a:gd name="connsiteX30" fmla="*/ 1162303 w 1200903"/>
                  <a:gd name="connsiteY30" fmla="*/ 792768 h 1544019"/>
                  <a:gd name="connsiteX31" fmla="*/ 1171567 w 1200903"/>
                  <a:gd name="connsiteY31" fmla="*/ 781617 h 1544019"/>
                  <a:gd name="connsiteX32" fmla="*/ 1188723 w 1200903"/>
                  <a:gd name="connsiteY32" fmla="*/ 674736 h 1544019"/>
                  <a:gd name="connsiteX33" fmla="*/ 1174140 w 1200903"/>
                  <a:gd name="connsiteY33" fmla="*/ 657580 h 1544019"/>
                  <a:gd name="connsiteX34" fmla="*/ 1139829 w 1200903"/>
                  <a:gd name="connsiteY34" fmla="*/ 621210 h 1544019"/>
                  <a:gd name="connsiteX35" fmla="*/ 1135025 w 1200903"/>
                  <a:gd name="connsiteY35" fmla="*/ 567684 h 1544019"/>
                  <a:gd name="connsiteX36" fmla="*/ 1125247 w 1200903"/>
                  <a:gd name="connsiteY36" fmla="*/ 521535 h 1544019"/>
                  <a:gd name="connsiteX37" fmla="*/ 1113238 w 1200903"/>
                  <a:gd name="connsiteY37" fmla="*/ 448623 h 1544019"/>
                  <a:gd name="connsiteX38" fmla="*/ 1078926 w 1200903"/>
                  <a:gd name="connsiteY38" fmla="*/ 429237 h 1544019"/>
                  <a:gd name="connsiteX39" fmla="*/ 1037581 w 1200903"/>
                  <a:gd name="connsiteY39" fmla="*/ 402474 h 1544019"/>
                  <a:gd name="connsiteX40" fmla="*/ 1037581 w 1200903"/>
                  <a:gd name="connsiteY40" fmla="*/ 378113 h 1544019"/>
                  <a:gd name="connsiteX41" fmla="*/ 1069319 w 1200903"/>
                  <a:gd name="connsiteY41" fmla="*/ 343801 h 1544019"/>
                  <a:gd name="connsiteX42" fmla="*/ 1071721 w 1200903"/>
                  <a:gd name="connsiteY42" fmla="*/ 312235 h 1544019"/>
                  <a:gd name="connsiteX43" fmla="*/ 1042556 w 1200903"/>
                  <a:gd name="connsiteY43" fmla="*/ 266086 h 1544019"/>
                  <a:gd name="connsiteX44" fmla="*/ 1039125 w 1200903"/>
                  <a:gd name="connsiteY44" fmla="*/ 230059 h 1544019"/>
                  <a:gd name="connsiteX45" fmla="*/ 1016136 w 1200903"/>
                  <a:gd name="connsiteY45" fmla="*/ 221824 h 1544019"/>
                  <a:gd name="connsiteX46" fmla="*/ 989202 w 1200903"/>
                  <a:gd name="connsiteY46" fmla="*/ 197634 h 1544019"/>
                  <a:gd name="connsiteX47" fmla="*/ 967757 w 1200903"/>
                  <a:gd name="connsiteY47" fmla="*/ 165210 h 1544019"/>
                  <a:gd name="connsiteX48" fmla="*/ 921951 w 1200903"/>
                  <a:gd name="connsiteY48" fmla="*/ 143594 h 1544019"/>
                  <a:gd name="connsiteX49" fmla="*/ 851784 w 1200903"/>
                  <a:gd name="connsiteY49" fmla="*/ 130212 h 1544019"/>
                  <a:gd name="connsiteX50" fmla="*/ 830168 w 1200903"/>
                  <a:gd name="connsiteY50" fmla="*/ 97788 h 1544019"/>
                  <a:gd name="connsiteX51" fmla="*/ 830168 w 1200903"/>
                  <a:gd name="connsiteY51" fmla="*/ 86980 h 1544019"/>
                  <a:gd name="connsiteX52" fmla="*/ 811296 w 1200903"/>
                  <a:gd name="connsiteY52" fmla="*/ 100533 h 1544019"/>
                  <a:gd name="connsiteX53" fmla="*/ 779043 w 1200903"/>
                  <a:gd name="connsiteY53" fmla="*/ 143594 h 1544019"/>
                  <a:gd name="connsiteX54" fmla="*/ 725003 w 1200903"/>
                  <a:gd name="connsiteY54" fmla="*/ 151828 h 1544019"/>
                  <a:gd name="connsiteX55" fmla="*/ 708876 w 1200903"/>
                  <a:gd name="connsiteY55" fmla="*/ 178763 h 1544019"/>
                  <a:gd name="connsiteX56" fmla="*/ 681942 w 1200903"/>
                  <a:gd name="connsiteY56" fmla="*/ 208442 h 1544019"/>
                  <a:gd name="connsiteX57" fmla="*/ 641454 w 1200903"/>
                  <a:gd name="connsiteY57" fmla="*/ 205697 h 1544019"/>
                  <a:gd name="connsiteX58" fmla="*/ 609201 w 1200903"/>
                  <a:gd name="connsiteY58" fmla="*/ 186826 h 1544019"/>
                  <a:gd name="connsiteX59" fmla="*/ 617264 w 1200903"/>
                  <a:gd name="connsiteY59" fmla="*/ 157147 h 1544019"/>
                  <a:gd name="connsiteX60" fmla="*/ 622583 w 1200903"/>
                  <a:gd name="connsiteY60" fmla="*/ 124722 h 1544019"/>
                  <a:gd name="connsiteX61" fmla="*/ 622583 w 1200903"/>
                  <a:gd name="connsiteY61" fmla="*/ 103278 h 1544019"/>
                  <a:gd name="connsiteX62" fmla="*/ 595648 w 1200903"/>
                  <a:gd name="connsiteY62" fmla="*/ 108596 h 1544019"/>
                  <a:gd name="connsiteX63" fmla="*/ 571459 w 1200903"/>
                  <a:gd name="connsiteY63" fmla="*/ 111341 h 1544019"/>
                  <a:gd name="connsiteX64" fmla="*/ 512100 w 1200903"/>
                  <a:gd name="connsiteY64" fmla="*/ 111341 h 1544019"/>
                  <a:gd name="connsiteX65" fmla="*/ 501292 w 1200903"/>
                  <a:gd name="connsiteY65" fmla="*/ 100879 h 1544019"/>
                  <a:gd name="connsiteX66" fmla="*/ 501292 w 1200903"/>
                  <a:gd name="connsiteY66" fmla="*/ 100533 h 1544019"/>
                  <a:gd name="connsiteX67" fmla="*/ 498547 w 1200903"/>
                  <a:gd name="connsiteY67" fmla="*/ 54727 h 1544019"/>
                  <a:gd name="connsiteX68" fmla="*/ 470926 w 1200903"/>
                  <a:gd name="connsiteY68" fmla="*/ 38600 h 1544019"/>
                  <a:gd name="connsiteX69" fmla="*/ 450854 w 1200903"/>
                  <a:gd name="connsiteY69" fmla="*/ 38600 h 1544019"/>
                  <a:gd name="connsiteX70" fmla="*/ 377084 w 1200903"/>
                  <a:gd name="connsiteY70" fmla="*/ 24190 h 1544019"/>
                  <a:gd name="connsiteX71" fmla="*/ 335224 w 1200903"/>
                  <a:gd name="connsiteY71" fmla="*/ 12867 h 1544019"/>
                  <a:gd name="connsiteX72" fmla="*/ 335224 w 1200903"/>
                  <a:gd name="connsiteY72" fmla="*/ 25047 h 1544019"/>
                  <a:gd name="connsiteX73" fmla="*/ 375711 w 1200903"/>
                  <a:gd name="connsiteY73" fmla="*/ 92470 h 1544019"/>
                  <a:gd name="connsiteX74" fmla="*/ 386348 w 1200903"/>
                  <a:gd name="connsiteY74" fmla="*/ 108596 h 1544019"/>
                  <a:gd name="connsiteX75" fmla="*/ 356840 w 1200903"/>
                  <a:gd name="connsiteY75" fmla="*/ 132957 h 1544019"/>
                  <a:gd name="connsiteX76" fmla="*/ 378285 w 1200903"/>
                  <a:gd name="connsiteY76" fmla="*/ 146339 h 1544019"/>
                  <a:gd name="connsiteX77" fmla="*/ 389093 w 1200903"/>
                  <a:gd name="connsiteY77" fmla="*/ 162465 h 1544019"/>
                  <a:gd name="connsiteX78" fmla="*/ 383774 w 1200903"/>
                  <a:gd name="connsiteY78" fmla="*/ 176018 h 1544019"/>
                  <a:gd name="connsiteX79" fmla="*/ 372966 w 1200903"/>
                  <a:gd name="connsiteY79" fmla="*/ 181336 h 1544019"/>
                  <a:gd name="connsiteX80" fmla="*/ 383774 w 1200903"/>
                  <a:gd name="connsiteY80" fmla="*/ 192145 h 1544019"/>
                  <a:gd name="connsiteX81" fmla="*/ 405219 w 1200903"/>
                  <a:gd name="connsiteY81" fmla="*/ 200208 h 1544019"/>
                  <a:gd name="connsiteX82" fmla="*/ 429581 w 1200903"/>
                  <a:gd name="connsiteY82" fmla="*/ 211016 h 1544019"/>
                  <a:gd name="connsiteX83" fmla="*/ 456515 w 1200903"/>
                  <a:gd name="connsiteY83" fmla="*/ 227314 h 1544019"/>
                  <a:gd name="connsiteX84" fmla="*/ 480705 w 1200903"/>
                  <a:gd name="connsiteY84" fmla="*/ 275693 h 1544019"/>
                  <a:gd name="connsiteX85" fmla="*/ 437644 w 1200903"/>
                  <a:gd name="connsiteY85" fmla="*/ 275693 h 1544019"/>
                  <a:gd name="connsiteX86" fmla="*/ 424091 w 1200903"/>
                  <a:gd name="connsiteY86" fmla="*/ 259567 h 1544019"/>
                  <a:gd name="connsiteX87" fmla="*/ 391838 w 1200903"/>
                  <a:gd name="connsiteY87" fmla="*/ 246185 h 1544019"/>
                  <a:gd name="connsiteX88" fmla="*/ 381030 w 1200903"/>
                  <a:gd name="connsiteY88" fmla="*/ 240695 h 1544019"/>
                  <a:gd name="connsiteX89" fmla="*/ 351350 w 1200903"/>
                  <a:gd name="connsiteY89" fmla="*/ 240695 h 1544019"/>
                  <a:gd name="connsiteX90" fmla="*/ 348605 w 1200903"/>
                  <a:gd name="connsiteY90" fmla="*/ 254248 h 1544019"/>
                  <a:gd name="connsiteX91" fmla="*/ 332479 w 1200903"/>
                  <a:gd name="connsiteY91" fmla="*/ 294565 h 1544019"/>
                  <a:gd name="connsiteX92" fmla="*/ 300226 w 1200903"/>
                  <a:gd name="connsiteY92" fmla="*/ 294565 h 1544019"/>
                  <a:gd name="connsiteX93" fmla="*/ 274159 w 1200903"/>
                  <a:gd name="connsiteY93" fmla="*/ 321671 h 1544019"/>
                  <a:gd name="connsiteX94" fmla="*/ 273120 w 1200903"/>
                  <a:gd name="connsiteY94" fmla="*/ 321671 h 1544019"/>
                  <a:gd name="connsiteX95" fmla="*/ 267802 w 1200903"/>
                  <a:gd name="connsiteY95" fmla="*/ 275693 h 1544019"/>
                  <a:gd name="connsiteX96" fmla="*/ 227314 w 1200903"/>
                  <a:gd name="connsiteY96" fmla="*/ 267630 h 1544019"/>
                  <a:gd name="connsiteX97" fmla="*/ 184253 w 1200903"/>
                  <a:gd name="connsiteY97" fmla="*/ 275693 h 1544019"/>
                  <a:gd name="connsiteX98" fmla="*/ 168127 w 1200903"/>
                  <a:gd name="connsiteY98" fmla="*/ 297309 h 1544019"/>
                  <a:gd name="connsiteX99" fmla="*/ 168127 w 1200903"/>
                  <a:gd name="connsiteY99" fmla="*/ 318926 h 1544019"/>
                  <a:gd name="connsiteX100" fmla="*/ 200379 w 1200903"/>
                  <a:gd name="connsiteY100" fmla="*/ 343115 h 1544019"/>
                  <a:gd name="connsiteX101" fmla="*/ 164695 w 1200903"/>
                  <a:gd name="connsiteY101" fmla="*/ 362158 h 1544019"/>
                  <a:gd name="connsiteX102" fmla="*/ 164695 w 1200903"/>
                  <a:gd name="connsiteY102" fmla="*/ 363874 h 1544019"/>
                  <a:gd name="connsiteX103" fmla="*/ 162808 w 1200903"/>
                  <a:gd name="connsiteY103" fmla="*/ 385318 h 1544019"/>
                  <a:gd name="connsiteX104" fmla="*/ 179106 w 1200903"/>
                  <a:gd name="connsiteY104" fmla="*/ 403332 h 1544019"/>
                  <a:gd name="connsiteX105" fmla="*/ 153887 w 1200903"/>
                  <a:gd name="connsiteY105" fmla="*/ 475214 h 1544019"/>
                  <a:gd name="connsiteX106" fmla="*/ 107224 w 1200903"/>
                  <a:gd name="connsiteY106" fmla="*/ 482420 h 1544019"/>
                  <a:gd name="connsiteX107" fmla="*/ 117860 w 1200903"/>
                  <a:gd name="connsiteY107" fmla="*/ 511242 h 1544019"/>
                  <a:gd name="connsiteX108" fmla="*/ 157490 w 1200903"/>
                  <a:gd name="connsiteY108" fmla="*/ 518447 h 1544019"/>
                  <a:gd name="connsiteX109" fmla="*/ 139476 w 1200903"/>
                  <a:gd name="connsiteY109" fmla="*/ 572316 h 1544019"/>
                  <a:gd name="connsiteX110" fmla="*/ 112885 w 1200903"/>
                  <a:gd name="connsiteY110" fmla="*/ 606285 h 1544019"/>
                  <a:gd name="connsiteX111" fmla="*/ 111169 w 1200903"/>
                  <a:gd name="connsiteY111" fmla="*/ 627729 h 1544019"/>
                  <a:gd name="connsiteX112" fmla="*/ 17670 w 1200903"/>
                  <a:gd name="connsiteY112" fmla="*/ 631332 h 1544019"/>
                  <a:gd name="connsiteX113" fmla="*/ 32081 w 1200903"/>
                  <a:gd name="connsiteY113" fmla="*/ 685373 h 1544019"/>
                  <a:gd name="connsiteX114" fmla="*/ 57129 w 1200903"/>
                  <a:gd name="connsiteY114" fmla="*/ 730149 h 1544019"/>
                  <a:gd name="connsiteX115" fmla="*/ 39973 w 1200903"/>
                  <a:gd name="connsiteY115" fmla="*/ 769779 h 1544019"/>
                  <a:gd name="connsiteX116" fmla="*/ 12867 w 1200903"/>
                  <a:gd name="connsiteY116" fmla="*/ 823649 h 1544019"/>
                  <a:gd name="connsiteX117" fmla="*/ 27278 w 1200903"/>
                  <a:gd name="connsiteY117" fmla="*/ 834456 h 1544019"/>
                  <a:gd name="connsiteX118" fmla="*/ 27278 w 1200903"/>
                  <a:gd name="connsiteY118" fmla="*/ 861391 h 1544019"/>
                  <a:gd name="connsiteX119" fmla="*/ 25562 w 1200903"/>
                  <a:gd name="connsiteY119" fmla="*/ 884723 h 1544019"/>
                  <a:gd name="connsiteX120" fmla="*/ 32768 w 1200903"/>
                  <a:gd name="connsiteY120" fmla="*/ 915260 h 1544019"/>
                  <a:gd name="connsiteX121" fmla="*/ 45291 w 1200903"/>
                  <a:gd name="connsiteY121" fmla="*/ 936876 h 1544019"/>
                  <a:gd name="connsiteX122" fmla="*/ 70510 w 1200903"/>
                  <a:gd name="connsiteY122" fmla="*/ 951287 h 1544019"/>
                  <a:gd name="connsiteX123" fmla="*/ 65021 w 1200903"/>
                  <a:gd name="connsiteY123" fmla="*/ 962095 h 1544019"/>
                  <a:gd name="connsiteX124" fmla="*/ 30709 w 1200903"/>
                  <a:gd name="connsiteY124" fmla="*/ 992632 h 1544019"/>
                  <a:gd name="connsiteX125" fmla="*/ 45120 w 1200903"/>
                  <a:gd name="connsiteY125" fmla="*/ 1039296 h 1544019"/>
                  <a:gd name="connsiteX126" fmla="*/ 75657 w 1200903"/>
                  <a:gd name="connsiteY126" fmla="*/ 1059197 h 1544019"/>
                  <a:gd name="connsiteX127" fmla="*/ 37914 w 1200903"/>
                  <a:gd name="connsiteY127" fmla="*/ 1120271 h 1544019"/>
                  <a:gd name="connsiteX128" fmla="*/ 93671 w 1200903"/>
                  <a:gd name="connsiteY128" fmla="*/ 1181346 h 1544019"/>
                  <a:gd name="connsiteX129" fmla="*/ 294908 w 1200903"/>
                  <a:gd name="connsiteY129" fmla="*/ 1222691 h 1544019"/>
                  <a:gd name="connsiteX130" fmla="*/ 237436 w 1200903"/>
                  <a:gd name="connsiteY130" fmla="*/ 1312588 h 1544019"/>
                  <a:gd name="connsiteX131" fmla="*/ 237436 w 1200903"/>
                  <a:gd name="connsiteY131" fmla="*/ 1412606 h 1544019"/>
                  <a:gd name="connsiteX132" fmla="*/ 224912 w 1200903"/>
                  <a:gd name="connsiteY132" fmla="*/ 1471965 h 1544019"/>
                  <a:gd name="connsiteX133" fmla="*/ 224912 w 1200903"/>
                  <a:gd name="connsiteY133" fmla="*/ 1489979 h 1544019"/>
                  <a:gd name="connsiteX134" fmla="*/ 244641 w 1200903"/>
                  <a:gd name="connsiteY134" fmla="*/ 1497184 h 1544019"/>
                  <a:gd name="connsiteX135" fmla="*/ 280497 w 1200903"/>
                  <a:gd name="connsiteY135" fmla="*/ 1500786 h 1544019"/>
                  <a:gd name="connsiteX136" fmla="*/ 361472 w 1200903"/>
                  <a:gd name="connsiteY136" fmla="*/ 1502502 h 1544019"/>
                  <a:gd name="connsiteX137" fmla="*/ 352380 w 1200903"/>
                  <a:gd name="connsiteY137" fmla="*/ 1471965 h 1544019"/>
                  <a:gd name="connsiteX138" fmla="*/ 363188 w 1200903"/>
                  <a:gd name="connsiteY138" fmla="*/ 1461156 h 1544019"/>
                  <a:gd name="connsiteX139" fmla="*/ 418944 w 1200903"/>
                  <a:gd name="connsiteY139" fmla="*/ 1468362 h 1544019"/>
                  <a:gd name="connsiteX140" fmla="*/ 489111 w 1200903"/>
                  <a:gd name="connsiteY140" fmla="*/ 1511423 h 1544019"/>
                  <a:gd name="connsiteX141" fmla="*/ 497689 w 1200903"/>
                  <a:gd name="connsiteY141" fmla="*/ 1516398 h 1544019"/>
                  <a:gd name="connsiteX142" fmla="*/ 494429 w 1200903"/>
                  <a:gd name="connsiteY142" fmla="*/ 1495297 h 1544019"/>
                  <a:gd name="connsiteX143" fmla="*/ 540235 w 1200903"/>
                  <a:gd name="connsiteY143" fmla="*/ 1487234 h 1544019"/>
                  <a:gd name="connsiteX144" fmla="*/ 559107 w 1200903"/>
                  <a:gd name="connsiteY144" fmla="*/ 1511423 h 1544019"/>
                  <a:gd name="connsiteX145" fmla="*/ 596849 w 1200903"/>
                  <a:gd name="connsiteY145" fmla="*/ 1535785 h 1544019"/>
                  <a:gd name="connsiteX146" fmla="*/ 602339 w 1200903"/>
                  <a:gd name="connsiteY146" fmla="*/ 1501473 h 1544019"/>
                  <a:gd name="connsiteX147" fmla="*/ 685887 w 1200903"/>
                  <a:gd name="connsiteY147" fmla="*/ 1504046 h 1544019"/>
                  <a:gd name="connsiteX148" fmla="*/ 696696 w 1200903"/>
                  <a:gd name="connsiteY148" fmla="*/ 1530981 h 1544019"/>
                  <a:gd name="connsiteX149" fmla="*/ 796371 w 1200903"/>
                  <a:gd name="connsiteY149" fmla="*/ 1509536 h 1544019"/>
                  <a:gd name="connsiteX150" fmla="*/ 861048 w 1200903"/>
                  <a:gd name="connsiteY150" fmla="*/ 1479857 h 1544019"/>
                  <a:gd name="connsiteX151" fmla="*/ 879919 w 1200903"/>
                  <a:gd name="connsiteY151" fmla="*/ 1450177 h 1544019"/>
                  <a:gd name="connsiteX152" fmla="*/ 939278 w 1200903"/>
                  <a:gd name="connsiteY152" fmla="*/ 1450177 h 1544019"/>
                  <a:gd name="connsiteX153" fmla="*/ 982339 w 1200903"/>
                  <a:gd name="connsiteY153" fmla="*/ 1477112 h 1544019"/>
                  <a:gd name="connsiteX154" fmla="*/ 1012019 w 1200903"/>
                  <a:gd name="connsiteY154" fmla="*/ 1452922 h 1544019"/>
                  <a:gd name="connsiteX155" fmla="*/ 987829 w 1200903"/>
                  <a:gd name="connsiteY155" fmla="*/ 1417752 h 1544019"/>
                  <a:gd name="connsiteX156" fmla="*/ 941852 w 1200903"/>
                  <a:gd name="connsiteY156" fmla="*/ 1371947 h 1544019"/>
                  <a:gd name="connsiteX157" fmla="*/ 955405 w 1200903"/>
                  <a:gd name="connsiteY157" fmla="*/ 1339694 h 1544019"/>
                  <a:gd name="connsiteX158" fmla="*/ 1006872 w 1200903"/>
                  <a:gd name="connsiteY158" fmla="*/ 1320822 h 1544019"/>
                  <a:gd name="connsiteX159" fmla="*/ 1004127 w 1200903"/>
                  <a:gd name="connsiteY159" fmla="*/ 1277590 h 1544019"/>
                  <a:gd name="connsiteX160" fmla="*/ 1025743 w 1200903"/>
                  <a:gd name="connsiteY160" fmla="*/ 1269527 h 1544019"/>
                  <a:gd name="connsiteX161" fmla="*/ 1036380 w 1200903"/>
                  <a:gd name="connsiteY161" fmla="*/ 1275017 h 1544019"/>
                  <a:gd name="connsiteX162" fmla="*/ 1060741 w 1200903"/>
                  <a:gd name="connsiteY162" fmla="*/ 1283080 h 1544019"/>
                  <a:gd name="connsiteX163" fmla="*/ 1072579 w 1200903"/>
                  <a:gd name="connsiteY163" fmla="*/ 1219432 h 15440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</a:cxnLst>
                <a:rect l="l" t="t" r="r" b="b"/>
                <a:pathLst>
                  <a:path w="1200903" h="1544019">
                    <a:moveTo>
                      <a:pt x="1034493" y="1195586"/>
                    </a:moveTo>
                    <a:lnTo>
                      <a:pt x="988172" y="1177057"/>
                    </a:lnTo>
                    <a:lnTo>
                      <a:pt x="968100" y="1138114"/>
                    </a:lnTo>
                    <a:lnTo>
                      <a:pt x="932759" y="1124217"/>
                    </a:lnTo>
                    <a:lnTo>
                      <a:pt x="894158" y="1113409"/>
                    </a:lnTo>
                    <a:lnTo>
                      <a:pt x="866366" y="1054908"/>
                    </a:lnTo>
                    <a:lnTo>
                      <a:pt x="870998" y="1034836"/>
                    </a:lnTo>
                    <a:lnTo>
                      <a:pt x="857102" y="1005499"/>
                    </a:lnTo>
                    <a:lnTo>
                      <a:pt x="839946" y="988344"/>
                    </a:lnTo>
                    <a:lnTo>
                      <a:pt x="813698" y="959007"/>
                    </a:lnTo>
                    <a:lnTo>
                      <a:pt x="819874" y="937391"/>
                    </a:lnTo>
                    <a:lnTo>
                      <a:pt x="832226" y="943567"/>
                    </a:lnTo>
                    <a:lnTo>
                      <a:pt x="849382" y="954375"/>
                    </a:lnTo>
                    <a:cubicBezTo>
                      <a:pt x="849382" y="954375"/>
                      <a:pt x="857102" y="937220"/>
                      <a:pt x="858646" y="932759"/>
                    </a:cubicBezTo>
                    <a:cubicBezTo>
                      <a:pt x="862635" y="926126"/>
                      <a:pt x="867291" y="919917"/>
                      <a:pt x="872542" y="914231"/>
                    </a:cubicBezTo>
                    <a:lnTo>
                      <a:pt x="920407" y="914231"/>
                    </a:lnTo>
                    <a:cubicBezTo>
                      <a:pt x="926583" y="914231"/>
                      <a:pt x="923495" y="895702"/>
                      <a:pt x="923495" y="895702"/>
                    </a:cubicBezTo>
                    <a:lnTo>
                      <a:pt x="948028" y="889527"/>
                    </a:lnTo>
                    <a:cubicBezTo>
                      <a:pt x="955289" y="885779"/>
                      <a:pt x="962035" y="881107"/>
                      <a:pt x="968100" y="875631"/>
                    </a:cubicBezTo>
                    <a:cubicBezTo>
                      <a:pt x="971529" y="871369"/>
                      <a:pt x="975255" y="867356"/>
                      <a:pt x="979251" y="863621"/>
                    </a:cubicBezTo>
                    <a:lnTo>
                      <a:pt x="1000867" y="863621"/>
                    </a:lnTo>
                    <a:lnTo>
                      <a:pt x="1022484" y="848181"/>
                    </a:lnTo>
                    <a:cubicBezTo>
                      <a:pt x="1026162" y="842340"/>
                      <a:pt x="1028938" y="835979"/>
                      <a:pt x="1030718" y="829310"/>
                    </a:cubicBezTo>
                    <a:cubicBezTo>
                      <a:pt x="1030718" y="824678"/>
                      <a:pt x="1053879" y="824678"/>
                      <a:pt x="1053879" y="824678"/>
                    </a:cubicBezTo>
                    <a:cubicBezTo>
                      <a:pt x="1065980" y="817407"/>
                      <a:pt x="1077457" y="809144"/>
                      <a:pt x="1088190" y="799974"/>
                    </a:cubicBezTo>
                    <a:cubicBezTo>
                      <a:pt x="1090919" y="797120"/>
                      <a:pt x="1091539" y="792849"/>
                      <a:pt x="1089734" y="789337"/>
                    </a:cubicBezTo>
                    <a:lnTo>
                      <a:pt x="1088190" y="776985"/>
                    </a:lnTo>
                    <a:lnTo>
                      <a:pt x="1134511" y="769265"/>
                    </a:lnTo>
                    <a:lnTo>
                      <a:pt x="1134511" y="781617"/>
                    </a:lnTo>
                    <a:lnTo>
                      <a:pt x="1137599" y="798773"/>
                    </a:lnTo>
                    <a:lnTo>
                      <a:pt x="1162303" y="792768"/>
                    </a:lnTo>
                    <a:lnTo>
                      <a:pt x="1171567" y="781617"/>
                    </a:lnTo>
                    <a:lnTo>
                      <a:pt x="1188723" y="674736"/>
                    </a:lnTo>
                    <a:lnTo>
                      <a:pt x="1174140" y="657580"/>
                    </a:lnTo>
                    <a:lnTo>
                      <a:pt x="1139829" y="621210"/>
                    </a:lnTo>
                    <a:cubicBezTo>
                      <a:pt x="1139829" y="621210"/>
                      <a:pt x="1137427" y="575061"/>
                      <a:pt x="1135025" y="567684"/>
                    </a:cubicBezTo>
                    <a:cubicBezTo>
                      <a:pt x="1132624" y="560307"/>
                      <a:pt x="1125247" y="521535"/>
                      <a:pt x="1125247" y="521535"/>
                    </a:cubicBezTo>
                    <a:lnTo>
                      <a:pt x="1113238" y="448623"/>
                    </a:lnTo>
                    <a:lnTo>
                      <a:pt x="1078926" y="429237"/>
                    </a:lnTo>
                    <a:lnTo>
                      <a:pt x="1037581" y="402474"/>
                    </a:lnTo>
                    <a:lnTo>
                      <a:pt x="1037581" y="378113"/>
                    </a:lnTo>
                    <a:lnTo>
                      <a:pt x="1069319" y="343801"/>
                    </a:lnTo>
                    <a:lnTo>
                      <a:pt x="1071721" y="312235"/>
                    </a:lnTo>
                    <a:lnTo>
                      <a:pt x="1042556" y="266086"/>
                    </a:lnTo>
                    <a:lnTo>
                      <a:pt x="1039125" y="230059"/>
                    </a:lnTo>
                    <a:lnTo>
                      <a:pt x="1016136" y="221824"/>
                    </a:lnTo>
                    <a:cubicBezTo>
                      <a:pt x="1016136" y="221824"/>
                      <a:pt x="991947" y="205697"/>
                      <a:pt x="989202" y="197634"/>
                    </a:cubicBezTo>
                    <a:cubicBezTo>
                      <a:pt x="986457" y="189571"/>
                      <a:pt x="1000010" y="184081"/>
                      <a:pt x="967757" y="165210"/>
                    </a:cubicBezTo>
                    <a:cubicBezTo>
                      <a:pt x="953552" y="155938"/>
                      <a:pt x="938139" y="148664"/>
                      <a:pt x="921951" y="143594"/>
                    </a:cubicBezTo>
                    <a:lnTo>
                      <a:pt x="851784" y="130212"/>
                    </a:lnTo>
                    <a:lnTo>
                      <a:pt x="830168" y="97788"/>
                    </a:lnTo>
                    <a:lnTo>
                      <a:pt x="830168" y="86980"/>
                    </a:lnTo>
                    <a:lnTo>
                      <a:pt x="811296" y="100533"/>
                    </a:lnTo>
                    <a:lnTo>
                      <a:pt x="779043" y="143594"/>
                    </a:lnTo>
                    <a:cubicBezTo>
                      <a:pt x="779043" y="143594"/>
                      <a:pt x="730493" y="143594"/>
                      <a:pt x="725003" y="151828"/>
                    </a:cubicBezTo>
                    <a:cubicBezTo>
                      <a:pt x="719513" y="160063"/>
                      <a:pt x="708876" y="178763"/>
                      <a:pt x="708876" y="178763"/>
                    </a:cubicBezTo>
                    <a:lnTo>
                      <a:pt x="681942" y="208442"/>
                    </a:lnTo>
                    <a:lnTo>
                      <a:pt x="641454" y="205697"/>
                    </a:lnTo>
                    <a:cubicBezTo>
                      <a:pt x="641454" y="205697"/>
                      <a:pt x="609201" y="194890"/>
                      <a:pt x="609201" y="186826"/>
                    </a:cubicBezTo>
                    <a:cubicBezTo>
                      <a:pt x="610824" y="176674"/>
                      <a:pt x="613527" y="166725"/>
                      <a:pt x="617264" y="157147"/>
                    </a:cubicBezTo>
                    <a:lnTo>
                      <a:pt x="622583" y="124722"/>
                    </a:lnTo>
                    <a:lnTo>
                      <a:pt x="622583" y="103278"/>
                    </a:lnTo>
                    <a:cubicBezTo>
                      <a:pt x="613780" y="105847"/>
                      <a:pt x="604767" y="107626"/>
                      <a:pt x="595648" y="108596"/>
                    </a:cubicBezTo>
                    <a:cubicBezTo>
                      <a:pt x="587538" y="109029"/>
                      <a:pt x="579460" y="109946"/>
                      <a:pt x="571459" y="111341"/>
                    </a:cubicBezTo>
                    <a:lnTo>
                      <a:pt x="512100" y="111341"/>
                    </a:lnTo>
                    <a:cubicBezTo>
                      <a:pt x="506226" y="111436"/>
                      <a:pt x="501387" y="106752"/>
                      <a:pt x="501292" y="100879"/>
                    </a:cubicBezTo>
                    <a:cubicBezTo>
                      <a:pt x="501290" y="100763"/>
                      <a:pt x="501290" y="100648"/>
                      <a:pt x="501292" y="100533"/>
                    </a:cubicBezTo>
                    <a:cubicBezTo>
                      <a:pt x="501292" y="89725"/>
                      <a:pt x="498547" y="54727"/>
                      <a:pt x="498547" y="54727"/>
                    </a:cubicBezTo>
                    <a:lnTo>
                      <a:pt x="470926" y="38600"/>
                    </a:lnTo>
                    <a:lnTo>
                      <a:pt x="450854" y="38600"/>
                    </a:lnTo>
                    <a:lnTo>
                      <a:pt x="377084" y="24190"/>
                    </a:lnTo>
                    <a:lnTo>
                      <a:pt x="335224" y="12867"/>
                    </a:lnTo>
                    <a:lnTo>
                      <a:pt x="335224" y="25047"/>
                    </a:lnTo>
                    <a:lnTo>
                      <a:pt x="375711" y="92470"/>
                    </a:lnTo>
                    <a:lnTo>
                      <a:pt x="386348" y="108596"/>
                    </a:lnTo>
                    <a:lnTo>
                      <a:pt x="356840" y="132957"/>
                    </a:lnTo>
                    <a:lnTo>
                      <a:pt x="378285" y="146339"/>
                    </a:lnTo>
                    <a:lnTo>
                      <a:pt x="389093" y="162465"/>
                    </a:lnTo>
                    <a:lnTo>
                      <a:pt x="383774" y="176018"/>
                    </a:lnTo>
                    <a:lnTo>
                      <a:pt x="372966" y="181336"/>
                    </a:lnTo>
                    <a:lnTo>
                      <a:pt x="383774" y="192145"/>
                    </a:lnTo>
                    <a:cubicBezTo>
                      <a:pt x="383774" y="192145"/>
                      <a:pt x="381030" y="189571"/>
                      <a:pt x="405219" y="200208"/>
                    </a:cubicBezTo>
                    <a:lnTo>
                      <a:pt x="429581" y="211016"/>
                    </a:lnTo>
                    <a:lnTo>
                      <a:pt x="456515" y="227314"/>
                    </a:lnTo>
                    <a:lnTo>
                      <a:pt x="480705" y="275693"/>
                    </a:lnTo>
                    <a:lnTo>
                      <a:pt x="437644" y="275693"/>
                    </a:lnTo>
                    <a:lnTo>
                      <a:pt x="424091" y="259567"/>
                    </a:lnTo>
                    <a:lnTo>
                      <a:pt x="391838" y="246185"/>
                    </a:lnTo>
                    <a:cubicBezTo>
                      <a:pt x="391838" y="246185"/>
                      <a:pt x="410709" y="240695"/>
                      <a:pt x="381030" y="240695"/>
                    </a:cubicBezTo>
                    <a:cubicBezTo>
                      <a:pt x="351350" y="240695"/>
                      <a:pt x="354095" y="227314"/>
                      <a:pt x="351350" y="240695"/>
                    </a:cubicBezTo>
                    <a:lnTo>
                      <a:pt x="348605" y="254248"/>
                    </a:lnTo>
                    <a:lnTo>
                      <a:pt x="332479" y="294565"/>
                    </a:lnTo>
                    <a:cubicBezTo>
                      <a:pt x="332479" y="294565"/>
                      <a:pt x="300226" y="267630"/>
                      <a:pt x="300226" y="294565"/>
                    </a:cubicBezTo>
                    <a:cubicBezTo>
                      <a:pt x="300513" y="309248"/>
                      <a:pt x="288843" y="321383"/>
                      <a:pt x="274159" y="321671"/>
                    </a:cubicBezTo>
                    <a:cubicBezTo>
                      <a:pt x="273813" y="321677"/>
                      <a:pt x="273466" y="321677"/>
                      <a:pt x="273120" y="321671"/>
                    </a:cubicBezTo>
                    <a:lnTo>
                      <a:pt x="267802" y="275693"/>
                    </a:lnTo>
                    <a:lnTo>
                      <a:pt x="227314" y="267630"/>
                    </a:lnTo>
                    <a:lnTo>
                      <a:pt x="184253" y="275693"/>
                    </a:lnTo>
                    <a:cubicBezTo>
                      <a:pt x="184253" y="275693"/>
                      <a:pt x="168127" y="289246"/>
                      <a:pt x="168127" y="297309"/>
                    </a:cubicBezTo>
                    <a:cubicBezTo>
                      <a:pt x="168127" y="305373"/>
                      <a:pt x="143765" y="300054"/>
                      <a:pt x="168127" y="318926"/>
                    </a:cubicBezTo>
                    <a:cubicBezTo>
                      <a:pt x="192488" y="337797"/>
                      <a:pt x="200379" y="343115"/>
                      <a:pt x="200379" y="343115"/>
                    </a:cubicBezTo>
                    <a:lnTo>
                      <a:pt x="164695" y="362158"/>
                    </a:lnTo>
                    <a:lnTo>
                      <a:pt x="164695" y="363874"/>
                    </a:lnTo>
                    <a:lnTo>
                      <a:pt x="162808" y="385318"/>
                    </a:lnTo>
                    <a:lnTo>
                      <a:pt x="179106" y="403332"/>
                    </a:lnTo>
                    <a:lnTo>
                      <a:pt x="153887" y="475214"/>
                    </a:lnTo>
                    <a:cubicBezTo>
                      <a:pt x="153887" y="475214"/>
                      <a:pt x="105336" y="469896"/>
                      <a:pt x="107224" y="482420"/>
                    </a:cubicBezTo>
                    <a:cubicBezTo>
                      <a:pt x="109307" y="492505"/>
                      <a:pt x="112893" y="502221"/>
                      <a:pt x="117860" y="511242"/>
                    </a:cubicBezTo>
                    <a:lnTo>
                      <a:pt x="157490" y="518447"/>
                    </a:lnTo>
                    <a:lnTo>
                      <a:pt x="139476" y="572316"/>
                    </a:lnTo>
                    <a:lnTo>
                      <a:pt x="112885" y="606285"/>
                    </a:lnTo>
                    <a:lnTo>
                      <a:pt x="111169" y="627729"/>
                    </a:lnTo>
                    <a:lnTo>
                      <a:pt x="17670" y="631332"/>
                    </a:lnTo>
                    <a:lnTo>
                      <a:pt x="32081" y="685373"/>
                    </a:lnTo>
                    <a:lnTo>
                      <a:pt x="57129" y="730149"/>
                    </a:lnTo>
                    <a:lnTo>
                      <a:pt x="39973" y="769779"/>
                    </a:lnTo>
                    <a:lnTo>
                      <a:pt x="12867" y="823649"/>
                    </a:lnTo>
                    <a:cubicBezTo>
                      <a:pt x="12867" y="823649"/>
                      <a:pt x="27278" y="827251"/>
                      <a:pt x="27278" y="834456"/>
                    </a:cubicBezTo>
                    <a:lnTo>
                      <a:pt x="27278" y="861391"/>
                    </a:lnTo>
                    <a:cubicBezTo>
                      <a:pt x="27278" y="861391"/>
                      <a:pt x="16470" y="881120"/>
                      <a:pt x="25562" y="884723"/>
                    </a:cubicBezTo>
                    <a:cubicBezTo>
                      <a:pt x="34655" y="888326"/>
                      <a:pt x="32768" y="915260"/>
                      <a:pt x="32768" y="915260"/>
                    </a:cubicBezTo>
                    <a:cubicBezTo>
                      <a:pt x="32768" y="915260"/>
                      <a:pt x="39973" y="935161"/>
                      <a:pt x="45291" y="936876"/>
                    </a:cubicBezTo>
                    <a:cubicBezTo>
                      <a:pt x="53945" y="941233"/>
                      <a:pt x="62363" y="946044"/>
                      <a:pt x="70510" y="951287"/>
                    </a:cubicBezTo>
                    <a:lnTo>
                      <a:pt x="65021" y="962095"/>
                    </a:lnTo>
                    <a:lnTo>
                      <a:pt x="30709" y="992632"/>
                    </a:lnTo>
                    <a:lnTo>
                      <a:pt x="45120" y="1039296"/>
                    </a:lnTo>
                    <a:lnTo>
                      <a:pt x="75657" y="1059197"/>
                    </a:lnTo>
                    <a:lnTo>
                      <a:pt x="37914" y="1120271"/>
                    </a:lnTo>
                    <a:cubicBezTo>
                      <a:pt x="54975" y="1141971"/>
                      <a:pt x="73611" y="1162384"/>
                      <a:pt x="93671" y="1181346"/>
                    </a:cubicBezTo>
                    <a:cubicBezTo>
                      <a:pt x="100876" y="1183062"/>
                      <a:pt x="294908" y="1222691"/>
                      <a:pt x="294908" y="1222691"/>
                    </a:cubicBezTo>
                    <a:lnTo>
                      <a:pt x="237436" y="1312588"/>
                    </a:lnTo>
                    <a:lnTo>
                      <a:pt x="237436" y="1412606"/>
                    </a:lnTo>
                    <a:cubicBezTo>
                      <a:pt x="237436" y="1421698"/>
                      <a:pt x="224912" y="1471965"/>
                      <a:pt x="224912" y="1471965"/>
                    </a:cubicBezTo>
                    <a:lnTo>
                      <a:pt x="224912" y="1489979"/>
                    </a:lnTo>
                    <a:lnTo>
                      <a:pt x="244641" y="1497184"/>
                    </a:lnTo>
                    <a:cubicBezTo>
                      <a:pt x="256493" y="1499232"/>
                      <a:pt x="268475" y="1500436"/>
                      <a:pt x="280497" y="1500786"/>
                    </a:cubicBezTo>
                    <a:lnTo>
                      <a:pt x="361472" y="1502502"/>
                    </a:lnTo>
                    <a:lnTo>
                      <a:pt x="352380" y="1471965"/>
                    </a:lnTo>
                    <a:lnTo>
                      <a:pt x="363188" y="1461156"/>
                    </a:lnTo>
                    <a:lnTo>
                      <a:pt x="418944" y="1468362"/>
                    </a:lnTo>
                    <a:cubicBezTo>
                      <a:pt x="418944" y="1468362"/>
                      <a:pt x="478303" y="1506105"/>
                      <a:pt x="489111" y="1511423"/>
                    </a:cubicBezTo>
                    <a:lnTo>
                      <a:pt x="497689" y="1516398"/>
                    </a:lnTo>
                    <a:lnTo>
                      <a:pt x="494429" y="1495297"/>
                    </a:lnTo>
                    <a:lnTo>
                      <a:pt x="540235" y="1487234"/>
                    </a:lnTo>
                    <a:cubicBezTo>
                      <a:pt x="545920" y="1495751"/>
                      <a:pt x="552228" y="1503836"/>
                      <a:pt x="559107" y="1511423"/>
                    </a:cubicBezTo>
                    <a:cubicBezTo>
                      <a:pt x="570948" y="1520636"/>
                      <a:pt x="583577" y="1528788"/>
                      <a:pt x="596849" y="1535785"/>
                    </a:cubicBezTo>
                    <a:lnTo>
                      <a:pt x="602339" y="1501473"/>
                    </a:lnTo>
                    <a:lnTo>
                      <a:pt x="685887" y="1504046"/>
                    </a:lnTo>
                    <a:lnTo>
                      <a:pt x="696696" y="1530981"/>
                    </a:lnTo>
                    <a:lnTo>
                      <a:pt x="796371" y="1509536"/>
                    </a:lnTo>
                    <a:lnTo>
                      <a:pt x="861048" y="1479857"/>
                    </a:lnTo>
                    <a:lnTo>
                      <a:pt x="879919" y="1450177"/>
                    </a:lnTo>
                    <a:lnTo>
                      <a:pt x="939278" y="1450177"/>
                    </a:lnTo>
                    <a:lnTo>
                      <a:pt x="982339" y="1477112"/>
                    </a:lnTo>
                    <a:lnTo>
                      <a:pt x="1012019" y="1452922"/>
                    </a:lnTo>
                    <a:lnTo>
                      <a:pt x="987829" y="1417752"/>
                    </a:lnTo>
                    <a:lnTo>
                      <a:pt x="941852" y="1371947"/>
                    </a:lnTo>
                    <a:lnTo>
                      <a:pt x="955405" y="1339694"/>
                    </a:lnTo>
                    <a:lnTo>
                      <a:pt x="1006872" y="1320822"/>
                    </a:lnTo>
                    <a:lnTo>
                      <a:pt x="1004127" y="1277590"/>
                    </a:lnTo>
                    <a:lnTo>
                      <a:pt x="1025743" y="1269527"/>
                    </a:lnTo>
                    <a:lnTo>
                      <a:pt x="1036380" y="1275017"/>
                    </a:lnTo>
                    <a:lnTo>
                      <a:pt x="1060741" y="1283080"/>
                    </a:lnTo>
                    <a:lnTo>
                      <a:pt x="1072579" y="1219432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8" name="Freihandform: Form 247">
                <a:extLst>
                  <a:ext uri="{FF2B5EF4-FFF2-40B4-BE49-F238E27FC236}">
                    <a16:creationId xmlns:a16="http://schemas.microsoft.com/office/drawing/2014/main" id="{A26E8A79-CE66-4C90-9E55-A3E8C2C2C19B}"/>
                  </a:ext>
                </a:extLst>
              </p:cNvPr>
              <p:cNvSpPr/>
              <p:nvPr/>
            </p:nvSpPr>
            <p:spPr>
              <a:xfrm>
                <a:off x="11297274" y="3259736"/>
                <a:ext cx="30617" cy="30617"/>
              </a:xfrm>
              <a:custGeom>
                <a:avLst/>
                <a:gdLst>
                  <a:gd name="connsiteX0" fmla="*/ 14925 w 17155"/>
                  <a:gd name="connsiteY0" fmla="*/ 12867 h 17155"/>
                  <a:gd name="connsiteX1" fmla="*/ 12867 w 17155"/>
                  <a:gd name="connsiteY1" fmla="*/ 14411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925" y="12867"/>
                    </a:moveTo>
                    <a:lnTo>
                      <a:pt x="12867" y="1441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49" name="Freihandform: Form 248">
                <a:extLst>
                  <a:ext uri="{FF2B5EF4-FFF2-40B4-BE49-F238E27FC236}">
                    <a16:creationId xmlns:a16="http://schemas.microsoft.com/office/drawing/2014/main" id="{3C8CD304-81B8-414A-97A3-8519673BDCFD}"/>
                  </a:ext>
                </a:extLst>
              </p:cNvPr>
              <p:cNvSpPr/>
              <p:nvPr/>
            </p:nvSpPr>
            <p:spPr>
              <a:xfrm>
                <a:off x="11293602" y="3263411"/>
                <a:ext cx="30617" cy="30617"/>
              </a:xfrm>
              <a:custGeom>
                <a:avLst/>
                <a:gdLst>
                  <a:gd name="connsiteX0" fmla="*/ 14240 w 17155"/>
                  <a:gd name="connsiteY0" fmla="*/ 12867 h 17155"/>
                  <a:gd name="connsiteX1" fmla="*/ 12867 w 17155"/>
                  <a:gd name="connsiteY1" fmla="*/ 14239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240" y="12867"/>
                    </a:moveTo>
                    <a:lnTo>
                      <a:pt x="12867" y="1423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0" name="Freihandform: Form 249">
                <a:extLst>
                  <a:ext uri="{FF2B5EF4-FFF2-40B4-BE49-F238E27FC236}">
                    <a16:creationId xmlns:a16="http://schemas.microsoft.com/office/drawing/2014/main" id="{F5413E6C-D174-4B13-AAC6-345C48F9400A}"/>
                  </a:ext>
                </a:extLst>
              </p:cNvPr>
              <p:cNvSpPr/>
              <p:nvPr/>
            </p:nvSpPr>
            <p:spPr>
              <a:xfrm>
                <a:off x="11301561" y="3256062"/>
                <a:ext cx="30617" cy="30617"/>
              </a:xfrm>
              <a:custGeom>
                <a:avLst/>
                <a:gdLst>
                  <a:gd name="connsiteX0" fmla="*/ 12867 w 17155"/>
                  <a:gd name="connsiteY0" fmla="*/ 14583 h 17155"/>
                  <a:gd name="connsiteX1" fmla="*/ 15440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4583"/>
                    </a:moveTo>
                    <a:lnTo>
                      <a:pt x="15440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1" name="Freihandform: Form 250">
                <a:extLst>
                  <a:ext uri="{FF2B5EF4-FFF2-40B4-BE49-F238E27FC236}">
                    <a16:creationId xmlns:a16="http://schemas.microsoft.com/office/drawing/2014/main" id="{40D774FF-E2E9-466A-AE54-E48156279689}"/>
                  </a:ext>
                </a:extLst>
              </p:cNvPr>
              <p:cNvSpPr/>
              <p:nvPr/>
            </p:nvSpPr>
            <p:spPr>
              <a:xfrm>
                <a:off x="8842725" y="4379699"/>
                <a:ext cx="1194056" cy="734803"/>
              </a:xfrm>
              <a:custGeom>
                <a:avLst/>
                <a:gdLst>
                  <a:gd name="connsiteX0" fmla="*/ 657237 w 669074"/>
                  <a:gd name="connsiteY0" fmla="*/ 195233 h 411738"/>
                  <a:gd name="connsiteX1" fmla="*/ 641111 w 669074"/>
                  <a:gd name="connsiteY1" fmla="*/ 173788 h 411738"/>
                  <a:gd name="connsiteX2" fmla="*/ 603368 w 669074"/>
                  <a:gd name="connsiteY2" fmla="*/ 189914 h 411738"/>
                  <a:gd name="connsiteX3" fmla="*/ 554817 w 669074"/>
                  <a:gd name="connsiteY3" fmla="*/ 176361 h 411738"/>
                  <a:gd name="connsiteX4" fmla="*/ 525138 w 669074"/>
                  <a:gd name="connsiteY4" fmla="*/ 144108 h 411738"/>
                  <a:gd name="connsiteX5" fmla="*/ 527883 w 669074"/>
                  <a:gd name="connsiteY5" fmla="*/ 125237 h 411738"/>
                  <a:gd name="connsiteX6" fmla="*/ 522393 w 669074"/>
                  <a:gd name="connsiteY6" fmla="*/ 82005 h 411738"/>
                  <a:gd name="connsiteX7" fmla="*/ 520334 w 669074"/>
                  <a:gd name="connsiteY7" fmla="*/ 68108 h 411738"/>
                  <a:gd name="connsiteX8" fmla="*/ 511756 w 669074"/>
                  <a:gd name="connsiteY8" fmla="*/ 63133 h 411738"/>
                  <a:gd name="connsiteX9" fmla="*/ 441589 w 669074"/>
                  <a:gd name="connsiteY9" fmla="*/ 20072 h 411738"/>
                  <a:gd name="connsiteX10" fmla="*/ 385833 w 669074"/>
                  <a:gd name="connsiteY10" fmla="*/ 12867 h 411738"/>
                  <a:gd name="connsiteX11" fmla="*/ 375025 w 669074"/>
                  <a:gd name="connsiteY11" fmla="*/ 23675 h 411738"/>
                  <a:gd name="connsiteX12" fmla="*/ 384118 w 669074"/>
                  <a:gd name="connsiteY12" fmla="*/ 54212 h 411738"/>
                  <a:gd name="connsiteX13" fmla="*/ 303142 w 669074"/>
                  <a:gd name="connsiteY13" fmla="*/ 52497 h 411738"/>
                  <a:gd name="connsiteX14" fmla="*/ 267287 w 669074"/>
                  <a:gd name="connsiteY14" fmla="*/ 48894 h 411738"/>
                  <a:gd name="connsiteX15" fmla="*/ 247558 w 669074"/>
                  <a:gd name="connsiteY15" fmla="*/ 41688 h 411738"/>
                  <a:gd name="connsiteX16" fmla="*/ 230402 w 669074"/>
                  <a:gd name="connsiteY16" fmla="*/ 65021 h 411738"/>
                  <a:gd name="connsiteX17" fmla="*/ 228515 w 669074"/>
                  <a:gd name="connsiteY17" fmla="*/ 86636 h 411738"/>
                  <a:gd name="connsiteX18" fmla="*/ 174646 w 669074"/>
                  <a:gd name="connsiteY18" fmla="*/ 63133 h 411738"/>
                  <a:gd name="connsiteX19" fmla="*/ 167440 w 669074"/>
                  <a:gd name="connsiteY19" fmla="*/ 73941 h 411738"/>
                  <a:gd name="connsiteX20" fmla="*/ 176533 w 669074"/>
                  <a:gd name="connsiteY20" fmla="*/ 93842 h 411738"/>
                  <a:gd name="connsiteX21" fmla="*/ 115287 w 669074"/>
                  <a:gd name="connsiteY21" fmla="*/ 174646 h 411738"/>
                  <a:gd name="connsiteX22" fmla="*/ 41688 w 669074"/>
                  <a:gd name="connsiteY22" fmla="*/ 260424 h 411738"/>
                  <a:gd name="connsiteX23" fmla="*/ 12867 w 669074"/>
                  <a:gd name="connsiteY23" fmla="*/ 337625 h 411738"/>
                  <a:gd name="connsiteX24" fmla="*/ 48894 w 669074"/>
                  <a:gd name="connsiteY24" fmla="*/ 339513 h 411738"/>
                  <a:gd name="connsiteX25" fmla="*/ 57815 w 669074"/>
                  <a:gd name="connsiteY25" fmla="*/ 294565 h 411738"/>
                  <a:gd name="connsiteX26" fmla="*/ 133300 w 669074"/>
                  <a:gd name="connsiteY26" fmla="*/ 278438 h 411738"/>
                  <a:gd name="connsiteX27" fmla="*/ 147711 w 669074"/>
                  <a:gd name="connsiteY27" fmla="*/ 326817 h 411738"/>
                  <a:gd name="connsiteX28" fmla="*/ 158519 w 669074"/>
                  <a:gd name="connsiteY28" fmla="*/ 382573 h 411738"/>
                  <a:gd name="connsiteX29" fmla="*/ 164352 w 669074"/>
                  <a:gd name="connsiteY29" fmla="*/ 388750 h 411738"/>
                  <a:gd name="connsiteX30" fmla="*/ 220451 w 669074"/>
                  <a:gd name="connsiteY30" fmla="*/ 394583 h 411738"/>
                  <a:gd name="connsiteX31" fmla="*/ 250817 w 669074"/>
                  <a:gd name="connsiteY31" fmla="*/ 383432 h 411738"/>
                  <a:gd name="connsiteX32" fmla="*/ 269002 w 669074"/>
                  <a:gd name="connsiteY32" fmla="*/ 385490 h 411738"/>
                  <a:gd name="connsiteX33" fmla="*/ 295251 w 669074"/>
                  <a:gd name="connsiteY33" fmla="*/ 385490 h 411738"/>
                  <a:gd name="connsiteX34" fmla="*/ 330591 w 669074"/>
                  <a:gd name="connsiteY34" fmla="*/ 345174 h 411738"/>
                  <a:gd name="connsiteX35" fmla="*/ 325616 w 669074"/>
                  <a:gd name="connsiteY35" fmla="*/ 318754 h 411738"/>
                  <a:gd name="connsiteX36" fmla="*/ 337797 w 669074"/>
                  <a:gd name="connsiteY36" fmla="*/ 294565 h 411738"/>
                  <a:gd name="connsiteX37" fmla="*/ 371079 w 669074"/>
                  <a:gd name="connsiteY37" fmla="*/ 283413 h 411738"/>
                  <a:gd name="connsiteX38" fmla="*/ 377255 w 669074"/>
                  <a:gd name="connsiteY38" fmla="*/ 329906 h 411738"/>
                  <a:gd name="connsiteX39" fmla="*/ 413625 w 669074"/>
                  <a:gd name="connsiteY39" fmla="*/ 351179 h 411738"/>
                  <a:gd name="connsiteX40" fmla="*/ 416542 w 669074"/>
                  <a:gd name="connsiteY40" fmla="*/ 370393 h 411738"/>
                  <a:gd name="connsiteX41" fmla="*/ 437815 w 669074"/>
                  <a:gd name="connsiteY41" fmla="*/ 400759 h 411738"/>
                  <a:gd name="connsiteX42" fmla="*/ 463034 w 669074"/>
                  <a:gd name="connsiteY42" fmla="*/ 392696 h 411738"/>
                  <a:gd name="connsiteX43" fmla="*/ 460118 w 669074"/>
                  <a:gd name="connsiteY43" fmla="*/ 380515 h 411738"/>
                  <a:gd name="connsiteX44" fmla="*/ 457030 w 669074"/>
                  <a:gd name="connsiteY44" fmla="*/ 358213 h 411738"/>
                  <a:gd name="connsiteX45" fmla="*/ 478303 w 669074"/>
                  <a:gd name="connsiteY45" fmla="*/ 316867 h 411738"/>
                  <a:gd name="connsiteX46" fmla="*/ 484307 w 669074"/>
                  <a:gd name="connsiteY46" fmla="*/ 277409 h 411738"/>
                  <a:gd name="connsiteX47" fmla="*/ 508668 w 669074"/>
                  <a:gd name="connsiteY47" fmla="*/ 277409 h 411738"/>
                  <a:gd name="connsiteX48" fmla="*/ 508668 w 669074"/>
                  <a:gd name="connsiteY48" fmla="*/ 309661 h 411738"/>
                  <a:gd name="connsiteX49" fmla="*/ 539892 w 669074"/>
                  <a:gd name="connsiteY49" fmla="*/ 308632 h 411738"/>
                  <a:gd name="connsiteX50" fmla="*/ 566312 w 669074"/>
                  <a:gd name="connsiteY50" fmla="*/ 294565 h 411738"/>
                  <a:gd name="connsiteX51" fmla="*/ 588443 w 669074"/>
                  <a:gd name="connsiteY51" fmla="*/ 297653 h 411738"/>
                  <a:gd name="connsiteX52" fmla="*/ 597535 w 669074"/>
                  <a:gd name="connsiteY52" fmla="*/ 314808 h 411738"/>
                  <a:gd name="connsiteX53" fmla="*/ 609716 w 669074"/>
                  <a:gd name="connsiteY53" fmla="*/ 318754 h 411738"/>
                  <a:gd name="connsiteX54" fmla="*/ 617779 w 669074"/>
                  <a:gd name="connsiteY54" fmla="*/ 313779 h 411738"/>
                  <a:gd name="connsiteX55" fmla="*/ 613662 w 669074"/>
                  <a:gd name="connsiteY55" fmla="*/ 295594 h 411738"/>
                  <a:gd name="connsiteX56" fmla="*/ 598565 w 669074"/>
                  <a:gd name="connsiteY56" fmla="*/ 263169 h 411738"/>
                  <a:gd name="connsiteX57" fmla="*/ 612804 w 669074"/>
                  <a:gd name="connsiteY57" fmla="*/ 251161 h 411738"/>
                  <a:gd name="connsiteX58" fmla="*/ 626872 w 669074"/>
                  <a:gd name="connsiteY58" fmla="*/ 240009 h 411738"/>
                  <a:gd name="connsiteX59" fmla="*/ 626872 w 669074"/>
                  <a:gd name="connsiteY59" fmla="*/ 263169 h 411738"/>
                  <a:gd name="connsiteX60" fmla="*/ 649174 w 669074"/>
                  <a:gd name="connsiteY60" fmla="*/ 254077 h 411738"/>
                  <a:gd name="connsiteX61" fmla="*/ 662212 w 669074"/>
                  <a:gd name="connsiteY61" fmla="*/ 241896 h 411738"/>
                  <a:gd name="connsiteX62" fmla="*/ 652091 w 669074"/>
                  <a:gd name="connsiteY62" fmla="*/ 222853 h 411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669074" h="411738">
                    <a:moveTo>
                      <a:pt x="657237" y="195233"/>
                    </a:moveTo>
                    <a:lnTo>
                      <a:pt x="641111" y="173788"/>
                    </a:lnTo>
                    <a:lnTo>
                      <a:pt x="603368" y="189914"/>
                    </a:lnTo>
                    <a:lnTo>
                      <a:pt x="554817" y="176361"/>
                    </a:lnTo>
                    <a:cubicBezTo>
                      <a:pt x="543672" y="166834"/>
                      <a:pt x="533708" y="156006"/>
                      <a:pt x="525138" y="144108"/>
                    </a:cubicBezTo>
                    <a:cubicBezTo>
                      <a:pt x="523926" y="137687"/>
                      <a:pt x="524892" y="131046"/>
                      <a:pt x="527883" y="125237"/>
                    </a:cubicBezTo>
                    <a:lnTo>
                      <a:pt x="522393" y="82005"/>
                    </a:lnTo>
                    <a:lnTo>
                      <a:pt x="520334" y="68108"/>
                    </a:lnTo>
                    <a:lnTo>
                      <a:pt x="511756" y="63133"/>
                    </a:lnTo>
                    <a:cubicBezTo>
                      <a:pt x="500948" y="57815"/>
                      <a:pt x="441589" y="20072"/>
                      <a:pt x="441589" y="20072"/>
                    </a:cubicBezTo>
                    <a:lnTo>
                      <a:pt x="385833" y="12867"/>
                    </a:lnTo>
                    <a:lnTo>
                      <a:pt x="375025" y="23675"/>
                    </a:lnTo>
                    <a:lnTo>
                      <a:pt x="384118" y="54212"/>
                    </a:lnTo>
                    <a:lnTo>
                      <a:pt x="303142" y="52497"/>
                    </a:lnTo>
                    <a:cubicBezTo>
                      <a:pt x="291120" y="52146"/>
                      <a:pt x="279138" y="50943"/>
                      <a:pt x="267287" y="48894"/>
                    </a:cubicBezTo>
                    <a:lnTo>
                      <a:pt x="247558" y="41688"/>
                    </a:lnTo>
                    <a:lnTo>
                      <a:pt x="230402" y="65021"/>
                    </a:lnTo>
                    <a:lnTo>
                      <a:pt x="228515" y="86636"/>
                    </a:lnTo>
                    <a:lnTo>
                      <a:pt x="174646" y="63133"/>
                    </a:lnTo>
                    <a:lnTo>
                      <a:pt x="167440" y="73941"/>
                    </a:lnTo>
                    <a:lnTo>
                      <a:pt x="176533" y="93842"/>
                    </a:lnTo>
                    <a:lnTo>
                      <a:pt x="115287" y="174646"/>
                    </a:lnTo>
                    <a:lnTo>
                      <a:pt x="41688" y="260424"/>
                    </a:lnTo>
                    <a:lnTo>
                      <a:pt x="12867" y="337625"/>
                    </a:lnTo>
                    <a:lnTo>
                      <a:pt x="48894" y="339513"/>
                    </a:lnTo>
                    <a:lnTo>
                      <a:pt x="57815" y="294565"/>
                    </a:lnTo>
                    <a:lnTo>
                      <a:pt x="133300" y="278438"/>
                    </a:lnTo>
                    <a:lnTo>
                      <a:pt x="147711" y="326817"/>
                    </a:lnTo>
                    <a:lnTo>
                      <a:pt x="158519" y="382573"/>
                    </a:lnTo>
                    <a:lnTo>
                      <a:pt x="164352" y="388750"/>
                    </a:lnTo>
                    <a:lnTo>
                      <a:pt x="220451" y="394583"/>
                    </a:lnTo>
                    <a:lnTo>
                      <a:pt x="250817" y="383432"/>
                    </a:lnTo>
                    <a:lnTo>
                      <a:pt x="269002" y="385490"/>
                    </a:lnTo>
                    <a:lnTo>
                      <a:pt x="295251" y="385490"/>
                    </a:lnTo>
                    <a:lnTo>
                      <a:pt x="330591" y="345174"/>
                    </a:lnTo>
                    <a:lnTo>
                      <a:pt x="325616" y="318754"/>
                    </a:lnTo>
                    <a:lnTo>
                      <a:pt x="337797" y="294565"/>
                    </a:lnTo>
                    <a:lnTo>
                      <a:pt x="371079" y="283413"/>
                    </a:lnTo>
                    <a:lnTo>
                      <a:pt x="377255" y="329906"/>
                    </a:lnTo>
                    <a:cubicBezTo>
                      <a:pt x="377255" y="329906"/>
                      <a:pt x="409508" y="349120"/>
                      <a:pt x="413625" y="351179"/>
                    </a:cubicBezTo>
                    <a:cubicBezTo>
                      <a:pt x="417743" y="353237"/>
                      <a:pt x="416542" y="370393"/>
                      <a:pt x="416542" y="370393"/>
                    </a:cubicBezTo>
                    <a:cubicBezTo>
                      <a:pt x="416542" y="370393"/>
                      <a:pt x="432840" y="395612"/>
                      <a:pt x="437815" y="400759"/>
                    </a:cubicBezTo>
                    <a:cubicBezTo>
                      <a:pt x="442790" y="405906"/>
                      <a:pt x="463034" y="392696"/>
                      <a:pt x="463034" y="392696"/>
                    </a:cubicBezTo>
                    <a:lnTo>
                      <a:pt x="460118" y="380515"/>
                    </a:lnTo>
                    <a:lnTo>
                      <a:pt x="457030" y="358213"/>
                    </a:lnTo>
                    <a:lnTo>
                      <a:pt x="478303" y="316867"/>
                    </a:lnTo>
                    <a:lnTo>
                      <a:pt x="484307" y="277409"/>
                    </a:lnTo>
                    <a:lnTo>
                      <a:pt x="508668" y="277409"/>
                    </a:lnTo>
                    <a:lnTo>
                      <a:pt x="508668" y="309661"/>
                    </a:lnTo>
                    <a:lnTo>
                      <a:pt x="539892" y="308632"/>
                    </a:lnTo>
                    <a:lnTo>
                      <a:pt x="566312" y="294565"/>
                    </a:lnTo>
                    <a:lnTo>
                      <a:pt x="588443" y="297653"/>
                    </a:lnTo>
                    <a:lnTo>
                      <a:pt x="597535" y="314808"/>
                    </a:lnTo>
                    <a:lnTo>
                      <a:pt x="609716" y="318754"/>
                    </a:lnTo>
                    <a:lnTo>
                      <a:pt x="617779" y="313779"/>
                    </a:lnTo>
                    <a:lnTo>
                      <a:pt x="613662" y="295594"/>
                    </a:lnTo>
                    <a:lnTo>
                      <a:pt x="598565" y="263169"/>
                    </a:lnTo>
                    <a:lnTo>
                      <a:pt x="612804" y="251161"/>
                    </a:lnTo>
                    <a:lnTo>
                      <a:pt x="626872" y="240009"/>
                    </a:lnTo>
                    <a:lnTo>
                      <a:pt x="626872" y="263169"/>
                    </a:lnTo>
                    <a:lnTo>
                      <a:pt x="649174" y="254077"/>
                    </a:lnTo>
                    <a:cubicBezTo>
                      <a:pt x="654456" y="251151"/>
                      <a:pt x="658934" y="246967"/>
                      <a:pt x="662212" y="241896"/>
                    </a:cubicBezTo>
                    <a:lnTo>
                      <a:pt x="652091" y="22285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2" name="Freihandform: Form 251">
                <a:extLst>
                  <a:ext uri="{FF2B5EF4-FFF2-40B4-BE49-F238E27FC236}">
                    <a16:creationId xmlns:a16="http://schemas.microsoft.com/office/drawing/2014/main" id="{AF9F654E-FE39-4356-A6F3-56E7D2E2D534}"/>
                  </a:ext>
                </a:extLst>
              </p:cNvPr>
              <p:cNvSpPr/>
              <p:nvPr/>
            </p:nvSpPr>
            <p:spPr>
              <a:xfrm>
                <a:off x="8279069" y="2357457"/>
                <a:ext cx="979739" cy="979739"/>
              </a:xfrm>
              <a:custGeom>
                <a:avLst/>
                <a:gdLst>
                  <a:gd name="connsiteX0" fmla="*/ 365589 w 548984"/>
                  <a:gd name="connsiteY0" fmla="*/ 518791 h 548984"/>
                  <a:gd name="connsiteX1" fmla="*/ 351179 w 548984"/>
                  <a:gd name="connsiteY1" fmla="*/ 507982 h 548984"/>
                  <a:gd name="connsiteX2" fmla="*/ 378285 w 548984"/>
                  <a:gd name="connsiteY2" fmla="*/ 454113 h 548984"/>
                  <a:gd name="connsiteX3" fmla="*/ 395440 w 548984"/>
                  <a:gd name="connsiteY3" fmla="*/ 414484 h 548984"/>
                  <a:gd name="connsiteX4" fmla="*/ 370393 w 548984"/>
                  <a:gd name="connsiteY4" fmla="*/ 369707 h 548984"/>
                  <a:gd name="connsiteX5" fmla="*/ 355982 w 548984"/>
                  <a:gd name="connsiteY5" fmla="*/ 315666 h 548984"/>
                  <a:gd name="connsiteX6" fmla="*/ 449481 w 548984"/>
                  <a:gd name="connsiteY6" fmla="*/ 312064 h 548984"/>
                  <a:gd name="connsiteX7" fmla="*/ 451197 w 548984"/>
                  <a:gd name="connsiteY7" fmla="*/ 290619 h 548984"/>
                  <a:gd name="connsiteX8" fmla="*/ 478131 w 548984"/>
                  <a:gd name="connsiteY8" fmla="*/ 258194 h 548984"/>
                  <a:gd name="connsiteX9" fmla="*/ 496145 w 548984"/>
                  <a:gd name="connsiteY9" fmla="*/ 204326 h 548984"/>
                  <a:gd name="connsiteX10" fmla="*/ 456515 w 548984"/>
                  <a:gd name="connsiteY10" fmla="*/ 197120 h 548984"/>
                  <a:gd name="connsiteX11" fmla="*/ 445878 w 548984"/>
                  <a:gd name="connsiteY11" fmla="*/ 168298 h 548984"/>
                  <a:gd name="connsiteX12" fmla="*/ 492542 w 548984"/>
                  <a:gd name="connsiteY12" fmla="*/ 161093 h 548984"/>
                  <a:gd name="connsiteX13" fmla="*/ 517761 w 548984"/>
                  <a:gd name="connsiteY13" fmla="*/ 89210 h 548984"/>
                  <a:gd name="connsiteX14" fmla="*/ 501463 w 548984"/>
                  <a:gd name="connsiteY14" fmla="*/ 71197 h 548984"/>
                  <a:gd name="connsiteX15" fmla="*/ 503350 w 548984"/>
                  <a:gd name="connsiteY15" fmla="*/ 49752 h 548984"/>
                  <a:gd name="connsiteX16" fmla="*/ 503350 w 548984"/>
                  <a:gd name="connsiteY16" fmla="*/ 48036 h 548984"/>
                  <a:gd name="connsiteX17" fmla="*/ 539034 w 548984"/>
                  <a:gd name="connsiteY17" fmla="*/ 28993 h 548984"/>
                  <a:gd name="connsiteX18" fmla="*/ 493228 w 548984"/>
                  <a:gd name="connsiteY18" fmla="*/ 53354 h 548984"/>
                  <a:gd name="connsiteX19" fmla="*/ 463549 w 548984"/>
                  <a:gd name="connsiteY19" fmla="*/ 12867 h 548984"/>
                  <a:gd name="connsiteX20" fmla="*/ 404190 w 548984"/>
                  <a:gd name="connsiteY20" fmla="*/ 18185 h 548984"/>
                  <a:gd name="connsiteX21" fmla="*/ 361129 w 548984"/>
                  <a:gd name="connsiteY21" fmla="*/ 20930 h 548984"/>
                  <a:gd name="connsiteX22" fmla="*/ 347576 w 548984"/>
                  <a:gd name="connsiteY22" fmla="*/ 20930 h 548984"/>
                  <a:gd name="connsiteX23" fmla="*/ 313264 w 548984"/>
                  <a:gd name="connsiteY23" fmla="*/ 45291 h 548984"/>
                  <a:gd name="connsiteX24" fmla="*/ 278953 w 548984"/>
                  <a:gd name="connsiteY24" fmla="*/ 69481 h 548984"/>
                  <a:gd name="connsiteX25" fmla="*/ 278953 w 548984"/>
                  <a:gd name="connsiteY25" fmla="*/ 96416 h 548984"/>
                  <a:gd name="connsiteX26" fmla="*/ 297824 w 548984"/>
                  <a:gd name="connsiteY26" fmla="*/ 112542 h 548984"/>
                  <a:gd name="connsiteX27" fmla="*/ 319440 w 548984"/>
                  <a:gd name="connsiteY27" fmla="*/ 115287 h 548984"/>
                  <a:gd name="connsiteX28" fmla="*/ 324759 w 548984"/>
                  <a:gd name="connsiteY28" fmla="*/ 126095 h 548984"/>
                  <a:gd name="connsiteX29" fmla="*/ 319440 w 548984"/>
                  <a:gd name="connsiteY29" fmla="*/ 179964 h 548984"/>
                  <a:gd name="connsiteX30" fmla="*/ 316695 w 548984"/>
                  <a:gd name="connsiteY30" fmla="*/ 193517 h 548984"/>
                  <a:gd name="connsiteX31" fmla="*/ 246528 w 548984"/>
                  <a:gd name="connsiteY31" fmla="*/ 231260 h 548984"/>
                  <a:gd name="connsiteX32" fmla="*/ 233147 w 548984"/>
                  <a:gd name="connsiteY32" fmla="*/ 190772 h 548984"/>
                  <a:gd name="connsiteX33" fmla="*/ 243955 w 548984"/>
                  <a:gd name="connsiteY33" fmla="*/ 156461 h 548984"/>
                  <a:gd name="connsiteX34" fmla="*/ 257336 w 548984"/>
                  <a:gd name="connsiteY34" fmla="*/ 150971 h 548984"/>
                  <a:gd name="connsiteX35" fmla="*/ 246528 w 548984"/>
                  <a:gd name="connsiteY35" fmla="*/ 129526 h 548984"/>
                  <a:gd name="connsiteX36" fmla="*/ 241210 w 548984"/>
                  <a:gd name="connsiteY36" fmla="*/ 102591 h 548984"/>
                  <a:gd name="connsiteX37" fmla="*/ 211531 w 548984"/>
                  <a:gd name="connsiteY37" fmla="*/ 102592 h 548984"/>
                  <a:gd name="connsiteX38" fmla="*/ 197977 w 548984"/>
                  <a:gd name="connsiteY38" fmla="*/ 148398 h 548984"/>
                  <a:gd name="connsiteX39" fmla="*/ 189914 w 548984"/>
                  <a:gd name="connsiteY39" fmla="*/ 205011 h 548984"/>
                  <a:gd name="connsiteX40" fmla="*/ 179106 w 548984"/>
                  <a:gd name="connsiteY40" fmla="*/ 239323 h 548984"/>
                  <a:gd name="connsiteX41" fmla="*/ 146853 w 548984"/>
                  <a:gd name="connsiteY41" fmla="*/ 287874 h 548984"/>
                  <a:gd name="connsiteX42" fmla="*/ 112542 w 548984"/>
                  <a:gd name="connsiteY42" fmla="*/ 293192 h 548984"/>
                  <a:gd name="connsiteX43" fmla="*/ 123178 w 548984"/>
                  <a:gd name="connsiteY43" fmla="*/ 306745 h 548984"/>
                  <a:gd name="connsiteX44" fmla="*/ 158348 w 548984"/>
                  <a:gd name="connsiteY44" fmla="*/ 330935 h 548984"/>
                  <a:gd name="connsiteX45" fmla="*/ 166411 w 548984"/>
                  <a:gd name="connsiteY45" fmla="*/ 341743 h 548984"/>
                  <a:gd name="connsiteX46" fmla="*/ 150284 w 548984"/>
                  <a:gd name="connsiteY46" fmla="*/ 363359 h 548984"/>
                  <a:gd name="connsiteX47" fmla="*/ 101734 w 548984"/>
                  <a:gd name="connsiteY47" fmla="*/ 382231 h 548984"/>
                  <a:gd name="connsiteX48" fmla="*/ 72054 w 548984"/>
                  <a:gd name="connsiteY48" fmla="*/ 368678 h 548984"/>
                  <a:gd name="connsiteX49" fmla="*/ 55928 w 548984"/>
                  <a:gd name="connsiteY49" fmla="*/ 352551 h 548984"/>
                  <a:gd name="connsiteX50" fmla="*/ 34312 w 548984"/>
                  <a:gd name="connsiteY50" fmla="*/ 349806 h 548984"/>
                  <a:gd name="connsiteX51" fmla="*/ 26248 w 548984"/>
                  <a:gd name="connsiteY51" fmla="*/ 368678 h 548984"/>
                  <a:gd name="connsiteX52" fmla="*/ 45119 w 548984"/>
                  <a:gd name="connsiteY52" fmla="*/ 376741 h 548984"/>
                  <a:gd name="connsiteX53" fmla="*/ 66564 w 548984"/>
                  <a:gd name="connsiteY53" fmla="*/ 384976 h 548984"/>
                  <a:gd name="connsiteX54" fmla="*/ 93670 w 548984"/>
                  <a:gd name="connsiteY54" fmla="*/ 393039 h 548984"/>
                  <a:gd name="connsiteX55" fmla="*/ 109797 w 548984"/>
                  <a:gd name="connsiteY55" fmla="*/ 393039 h 548984"/>
                  <a:gd name="connsiteX56" fmla="*/ 144108 w 548984"/>
                  <a:gd name="connsiteY56" fmla="*/ 401102 h 548984"/>
                  <a:gd name="connsiteX57" fmla="*/ 144108 w 548984"/>
                  <a:gd name="connsiteY57" fmla="*/ 411567 h 548984"/>
                  <a:gd name="connsiteX58" fmla="*/ 144108 w 548984"/>
                  <a:gd name="connsiteY58" fmla="*/ 427693 h 548984"/>
                  <a:gd name="connsiteX59" fmla="*/ 136045 w 548984"/>
                  <a:gd name="connsiteY59" fmla="*/ 430438 h 548984"/>
                  <a:gd name="connsiteX60" fmla="*/ 119919 w 548984"/>
                  <a:gd name="connsiteY60" fmla="*/ 424948 h 548984"/>
                  <a:gd name="connsiteX61" fmla="*/ 101848 w 548984"/>
                  <a:gd name="connsiteY61" fmla="*/ 408759 h 548984"/>
                  <a:gd name="connsiteX62" fmla="*/ 101047 w 548984"/>
                  <a:gd name="connsiteY62" fmla="*/ 408822 h 548984"/>
                  <a:gd name="connsiteX63" fmla="*/ 28135 w 548984"/>
                  <a:gd name="connsiteY63" fmla="*/ 408822 h 548984"/>
                  <a:gd name="connsiteX64" fmla="*/ 12867 w 548984"/>
                  <a:gd name="connsiteY64" fmla="*/ 408822 h 548984"/>
                  <a:gd name="connsiteX65" fmla="*/ 16469 w 548984"/>
                  <a:gd name="connsiteY65" fmla="*/ 413969 h 548984"/>
                  <a:gd name="connsiteX66" fmla="*/ 47007 w 548984"/>
                  <a:gd name="connsiteY66" fmla="*/ 446393 h 548984"/>
                  <a:gd name="connsiteX67" fmla="*/ 102763 w 548984"/>
                  <a:gd name="connsiteY67" fmla="*/ 458917 h 548984"/>
                  <a:gd name="connsiteX68" fmla="*/ 167440 w 548984"/>
                  <a:gd name="connsiteY68" fmla="*/ 453599 h 548984"/>
                  <a:gd name="connsiteX69" fmla="*/ 167440 w 548984"/>
                  <a:gd name="connsiteY69" fmla="*/ 415856 h 548984"/>
                  <a:gd name="connsiteX70" fmla="*/ 225084 w 548984"/>
                  <a:gd name="connsiteY70" fmla="*/ 412253 h 548984"/>
                  <a:gd name="connsiteX71" fmla="*/ 242239 w 548984"/>
                  <a:gd name="connsiteY71" fmla="*/ 430267 h 548984"/>
                  <a:gd name="connsiteX72" fmla="*/ 292677 w 548984"/>
                  <a:gd name="connsiteY72" fmla="*/ 431982 h 548984"/>
                  <a:gd name="connsiteX73" fmla="*/ 306917 w 548984"/>
                  <a:gd name="connsiteY73" fmla="*/ 444677 h 548984"/>
                  <a:gd name="connsiteX74" fmla="*/ 332136 w 548984"/>
                  <a:gd name="connsiteY74" fmla="*/ 468010 h 548984"/>
                  <a:gd name="connsiteX75" fmla="*/ 317725 w 548984"/>
                  <a:gd name="connsiteY75" fmla="*/ 527197 h 548984"/>
                  <a:gd name="connsiteX76" fmla="*/ 337625 w 548984"/>
                  <a:gd name="connsiteY76" fmla="*/ 539892 h 548984"/>
                  <a:gd name="connsiteX77" fmla="*/ 366275 w 548984"/>
                  <a:gd name="connsiteY77" fmla="*/ 540922 h 548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548984" h="548984">
                    <a:moveTo>
                      <a:pt x="365589" y="518791"/>
                    </a:moveTo>
                    <a:cubicBezTo>
                      <a:pt x="365589" y="511585"/>
                      <a:pt x="351179" y="507982"/>
                      <a:pt x="351179" y="507982"/>
                    </a:cubicBezTo>
                    <a:lnTo>
                      <a:pt x="378285" y="454113"/>
                    </a:lnTo>
                    <a:lnTo>
                      <a:pt x="395440" y="414484"/>
                    </a:lnTo>
                    <a:lnTo>
                      <a:pt x="370393" y="369707"/>
                    </a:lnTo>
                    <a:lnTo>
                      <a:pt x="355982" y="315666"/>
                    </a:lnTo>
                    <a:lnTo>
                      <a:pt x="449481" y="312064"/>
                    </a:lnTo>
                    <a:lnTo>
                      <a:pt x="451197" y="290619"/>
                    </a:lnTo>
                    <a:lnTo>
                      <a:pt x="478131" y="258194"/>
                    </a:lnTo>
                    <a:lnTo>
                      <a:pt x="496145" y="204326"/>
                    </a:lnTo>
                    <a:lnTo>
                      <a:pt x="456515" y="197120"/>
                    </a:lnTo>
                    <a:cubicBezTo>
                      <a:pt x="451548" y="188099"/>
                      <a:pt x="447962" y="178383"/>
                      <a:pt x="445878" y="168298"/>
                    </a:cubicBezTo>
                    <a:cubicBezTo>
                      <a:pt x="443991" y="155774"/>
                      <a:pt x="492542" y="161093"/>
                      <a:pt x="492542" y="161093"/>
                    </a:cubicBezTo>
                    <a:lnTo>
                      <a:pt x="517761" y="89210"/>
                    </a:lnTo>
                    <a:lnTo>
                      <a:pt x="501463" y="71197"/>
                    </a:lnTo>
                    <a:lnTo>
                      <a:pt x="503350" y="49752"/>
                    </a:lnTo>
                    <a:lnTo>
                      <a:pt x="503350" y="48036"/>
                    </a:lnTo>
                    <a:lnTo>
                      <a:pt x="539034" y="28993"/>
                    </a:lnTo>
                    <a:lnTo>
                      <a:pt x="493228" y="53354"/>
                    </a:lnTo>
                    <a:lnTo>
                      <a:pt x="463549" y="12867"/>
                    </a:lnTo>
                    <a:lnTo>
                      <a:pt x="404190" y="18185"/>
                    </a:lnTo>
                    <a:lnTo>
                      <a:pt x="361129" y="20930"/>
                    </a:lnTo>
                    <a:lnTo>
                      <a:pt x="347576" y="20930"/>
                    </a:lnTo>
                    <a:lnTo>
                      <a:pt x="313264" y="45291"/>
                    </a:lnTo>
                    <a:lnTo>
                      <a:pt x="278953" y="69481"/>
                    </a:lnTo>
                    <a:lnTo>
                      <a:pt x="278953" y="96416"/>
                    </a:lnTo>
                    <a:lnTo>
                      <a:pt x="297824" y="112542"/>
                    </a:lnTo>
                    <a:lnTo>
                      <a:pt x="319440" y="115287"/>
                    </a:lnTo>
                    <a:lnTo>
                      <a:pt x="324759" y="126095"/>
                    </a:lnTo>
                    <a:lnTo>
                      <a:pt x="319440" y="179964"/>
                    </a:lnTo>
                    <a:lnTo>
                      <a:pt x="316695" y="193517"/>
                    </a:lnTo>
                    <a:lnTo>
                      <a:pt x="246528" y="231260"/>
                    </a:lnTo>
                    <a:lnTo>
                      <a:pt x="233147" y="190772"/>
                    </a:lnTo>
                    <a:lnTo>
                      <a:pt x="243955" y="156461"/>
                    </a:lnTo>
                    <a:lnTo>
                      <a:pt x="257336" y="150971"/>
                    </a:lnTo>
                    <a:cubicBezTo>
                      <a:pt x="250804" y="145721"/>
                      <a:pt x="246862" y="137900"/>
                      <a:pt x="246528" y="129526"/>
                    </a:cubicBezTo>
                    <a:cubicBezTo>
                      <a:pt x="246250" y="120317"/>
                      <a:pt x="244453" y="111216"/>
                      <a:pt x="241210" y="102591"/>
                    </a:cubicBezTo>
                    <a:lnTo>
                      <a:pt x="211531" y="102592"/>
                    </a:lnTo>
                    <a:lnTo>
                      <a:pt x="197977" y="148398"/>
                    </a:lnTo>
                    <a:lnTo>
                      <a:pt x="189914" y="205011"/>
                    </a:lnTo>
                    <a:lnTo>
                      <a:pt x="179106" y="239323"/>
                    </a:lnTo>
                    <a:cubicBezTo>
                      <a:pt x="179106" y="239323"/>
                      <a:pt x="160235" y="285129"/>
                      <a:pt x="146853" y="287874"/>
                    </a:cubicBezTo>
                    <a:cubicBezTo>
                      <a:pt x="133472" y="290619"/>
                      <a:pt x="112542" y="293192"/>
                      <a:pt x="112542" y="293192"/>
                    </a:cubicBezTo>
                    <a:lnTo>
                      <a:pt x="123178" y="306745"/>
                    </a:lnTo>
                    <a:lnTo>
                      <a:pt x="158348" y="330935"/>
                    </a:lnTo>
                    <a:cubicBezTo>
                      <a:pt x="162966" y="332585"/>
                      <a:pt x="166144" y="336845"/>
                      <a:pt x="166411" y="341743"/>
                    </a:cubicBezTo>
                    <a:cubicBezTo>
                      <a:pt x="166324" y="351694"/>
                      <a:pt x="159799" y="360442"/>
                      <a:pt x="150284" y="363359"/>
                    </a:cubicBezTo>
                    <a:cubicBezTo>
                      <a:pt x="139476" y="366104"/>
                      <a:pt x="101734" y="382231"/>
                      <a:pt x="101734" y="382231"/>
                    </a:cubicBezTo>
                    <a:lnTo>
                      <a:pt x="72054" y="368678"/>
                    </a:lnTo>
                    <a:lnTo>
                      <a:pt x="55928" y="352551"/>
                    </a:lnTo>
                    <a:cubicBezTo>
                      <a:pt x="55928" y="352551"/>
                      <a:pt x="42375" y="338998"/>
                      <a:pt x="34312" y="349806"/>
                    </a:cubicBezTo>
                    <a:cubicBezTo>
                      <a:pt x="29762" y="355126"/>
                      <a:pt x="26948" y="361712"/>
                      <a:pt x="26248" y="368678"/>
                    </a:cubicBezTo>
                    <a:lnTo>
                      <a:pt x="45119" y="376741"/>
                    </a:lnTo>
                    <a:lnTo>
                      <a:pt x="66564" y="384976"/>
                    </a:lnTo>
                    <a:lnTo>
                      <a:pt x="93670" y="393039"/>
                    </a:lnTo>
                    <a:lnTo>
                      <a:pt x="109797" y="393039"/>
                    </a:lnTo>
                    <a:lnTo>
                      <a:pt x="144108" y="401102"/>
                    </a:lnTo>
                    <a:lnTo>
                      <a:pt x="144108" y="411567"/>
                    </a:lnTo>
                    <a:cubicBezTo>
                      <a:pt x="144108" y="419630"/>
                      <a:pt x="152172" y="424948"/>
                      <a:pt x="144108" y="427693"/>
                    </a:cubicBezTo>
                    <a:lnTo>
                      <a:pt x="136045" y="430438"/>
                    </a:lnTo>
                    <a:lnTo>
                      <a:pt x="119919" y="424948"/>
                    </a:lnTo>
                    <a:cubicBezTo>
                      <a:pt x="119399" y="415488"/>
                      <a:pt x="111309" y="408240"/>
                      <a:pt x="101848" y="408759"/>
                    </a:cubicBezTo>
                    <a:cubicBezTo>
                      <a:pt x="101581" y="408774"/>
                      <a:pt x="101314" y="408795"/>
                      <a:pt x="101047" y="408822"/>
                    </a:cubicBezTo>
                    <a:lnTo>
                      <a:pt x="28135" y="408822"/>
                    </a:lnTo>
                    <a:cubicBezTo>
                      <a:pt x="28135" y="408822"/>
                      <a:pt x="30709" y="413969"/>
                      <a:pt x="12867" y="408822"/>
                    </a:cubicBezTo>
                    <a:lnTo>
                      <a:pt x="16469" y="413969"/>
                    </a:lnTo>
                    <a:lnTo>
                      <a:pt x="47007" y="446393"/>
                    </a:lnTo>
                    <a:lnTo>
                      <a:pt x="102763" y="458917"/>
                    </a:lnTo>
                    <a:lnTo>
                      <a:pt x="167440" y="453599"/>
                    </a:lnTo>
                    <a:lnTo>
                      <a:pt x="167440" y="415856"/>
                    </a:lnTo>
                    <a:lnTo>
                      <a:pt x="225084" y="412253"/>
                    </a:lnTo>
                    <a:lnTo>
                      <a:pt x="242239" y="430267"/>
                    </a:lnTo>
                    <a:lnTo>
                      <a:pt x="292677" y="431982"/>
                    </a:lnTo>
                    <a:lnTo>
                      <a:pt x="306917" y="444677"/>
                    </a:lnTo>
                    <a:lnTo>
                      <a:pt x="332136" y="468010"/>
                    </a:lnTo>
                    <a:lnTo>
                      <a:pt x="317725" y="527197"/>
                    </a:lnTo>
                    <a:lnTo>
                      <a:pt x="337625" y="539892"/>
                    </a:lnTo>
                    <a:lnTo>
                      <a:pt x="366275" y="54092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3" name="Freihandform: Form 252">
                <a:extLst>
                  <a:ext uri="{FF2B5EF4-FFF2-40B4-BE49-F238E27FC236}">
                    <a16:creationId xmlns:a16="http://schemas.microsoft.com/office/drawing/2014/main" id="{4A9B1F3B-3E56-4D6A-8BA0-5CF7C4662BC5}"/>
                  </a:ext>
                </a:extLst>
              </p:cNvPr>
              <p:cNvSpPr/>
              <p:nvPr/>
            </p:nvSpPr>
            <p:spPr>
              <a:xfrm>
                <a:off x="8276621" y="306501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  <a:gd name="connsiteX2" fmla="*/ 12867 w 17155"/>
                  <a:gd name="connsiteY2" fmla="*/ 12867 h 17155"/>
                  <a:gd name="connsiteX3" fmla="*/ 12867 w 17155"/>
                  <a:gd name="connsiteY3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lnTo>
                      <a:pt x="12867" y="12867"/>
                    </a:ln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4" name="Freihandform: Form 253">
                <a:extLst>
                  <a:ext uri="{FF2B5EF4-FFF2-40B4-BE49-F238E27FC236}">
                    <a16:creationId xmlns:a16="http://schemas.microsoft.com/office/drawing/2014/main" id="{8D63BF86-83B7-4FD0-A1D3-A00E5E835252}"/>
                  </a:ext>
                </a:extLst>
              </p:cNvPr>
              <p:cNvSpPr/>
              <p:nvPr/>
            </p:nvSpPr>
            <p:spPr>
              <a:xfrm>
                <a:off x="8079142" y="3064247"/>
                <a:ext cx="949122" cy="704188"/>
              </a:xfrm>
              <a:custGeom>
                <a:avLst/>
                <a:gdLst>
                  <a:gd name="connsiteX0" fmla="*/ 526167 w 531828"/>
                  <a:gd name="connsiteY0" fmla="*/ 347491 h 394582"/>
                  <a:gd name="connsiteX1" fmla="*/ 495630 w 531828"/>
                  <a:gd name="connsiteY1" fmla="*/ 327590 h 394582"/>
                  <a:gd name="connsiteX2" fmla="*/ 481219 w 531828"/>
                  <a:gd name="connsiteY2" fmla="*/ 280926 h 394582"/>
                  <a:gd name="connsiteX3" fmla="*/ 515531 w 531828"/>
                  <a:gd name="connsiteY3" fmla="*/ 250389 h 394582"/>
                  <a:gd name="connsiteX4" fmla="*/ 521021 w 531828"/>
                  <a:gd name="connsiteY4" fmla="*/ 239581 h 394582"/>
                  <a:gd name="connsiteX5" fmla="*/ 495802 w 531828"/>
                  <a:gd name="connsiteY5" fmla="*/ 225170 h 394582"/>
                  <a:gd name="connsiteX6" fmla="*/ 483278 w 531828"/>
                  <a:gd name="connsiteY6" fmla="*/ 203553 h 394582"/>
                  <a:gd name="connsiteX7" fmla="*/ 476073 w 531828"/>
                  <a:gd name="connsiteY7" fmla="*/ 173016 h 394582"/>
                  <a:gd name="connsiteX8" fmla="*/ 477788 w 531828"/>
                  <a:gd name="connsiteY8" fmla="*/ 149685 h 394582"/>
                  <a:gd name="connsiteX9" fmla="*/ 477788 w 531828"/>
                  <a:gd name="connsiteY9" fmla="*/ 145396 h 394582"/>
                  <a:gd name="connsiteX10" fmla="*/ 449138 w 531828"/>
                  <a:gd name="connsiteY10" fmla="*/ 144366 h 394582"/>
                  <a:gd name="connsiteX11" fmla="*/ 429237 w 531828"/>
                  <a:gd name="connsiteY11" fmla="*/ 131671 h 394582"/>
                  <a:gd name="connsiteX12" fmla="*/ 443648 w 531828"/>
                  <a:gd name="connsiteY12" fmla="*/ 72484 h 394582"/>
                  <a:gd name="connsiteX13" fmla="*/ 418086 w 531828"/>
                  <a:gd name="connsiteY13" fmla="*/ 49838 h 394582"/>
                  <a:gd name="connsiteX14" fmla="*/ 403847 w 531828"/>
                  <a:gd name="connsiteY14" fmla="*/ 37143 h 394582"/>
                  <a:gd name="connsiteX15" fmla="*/ 353409 w 531828"/>
                  <a:gd name="connsiteY15" fmla="*/ 35427 h 394582"/>
                  <a:gd name="connsiteX16" fmla="*/ 336253 w 531828"/>
                  <a:gd name="connsiteY16" fmla="*/ 17413 h 394582"/>
                  <a:gd name="connsiteX17" fmla="*/ 278609 w 531828"/>
                  <a:gd name="connsiteY17" fmla="*/ 21016 h 394582"/>
                  <a:gd name="connsiteX18" fmla="*/ 278609 w 531828"/>
                  <a:gd name="connsiteY18" fmla="*/ 58759 h 394582"/>
                  <a:gd name="connsiteX19" fmla="*/ 213932 w 531828"/>
                  <a:gd name="connsiteY19" fmla="*/ 64077 h 394582"/>
                  <a:gd name="connsiteX20" fmla="*/ 158176 w 531828"/>
                  <a:gd name="connsiteY20" fmla="*/ 51554 h 394582"/>
                  <a:gd name="connsiteX21" fmla="*/ 126438 w 531828"/>
                  <a:gd name="connsiteY21" fmla="*/ 18443 h 394582"/>
                  <a:gd name="connsiteX22" fmla="*/ 122835 w 531828"/>
                  <a:gd name="connsiteY22" fmla="*/ 13296 h 394582"/>
                  <a:gd name="connsiteX23" fmla="*/ 121978 w 531828"/>
                  <a:gd name="connsiteY23" fmla="*/ 13296 h 394582"/>
                  <a:gd name="connsiteX24" fmla="*/ 27621 w 531828"/>
                  <a:gd name="connsiteY24" fmla="*/ 56357 h 394582"/>
                  <a:gd name="connsiteX25" fmla="*/ 12867 w 531828"/>
                  <a:gd name="connsiteY25" fmla="*/ 62190 h 394582"/>
                  <a:gd name="connsiteX26" fmla="*/ 36713 w 531828"/>
                  <a:gd name="connsiteY26" fmla="*/ 128240 h 394582"/>
                  <a:gd name="connsiteX27" fmla="*/ 79774 w 531828"/>
                  <a:gd name="connsiteY27" fmla="*/ 135445 h 394582"/>
                  <a:gd name="connsiteX28" fmla="*/ 99503 w 531828"/>
                  <a:gd name="connsiteY28" fmla="*/ 189486 h 394582"/>
                  <a:gd name="connsiteX29" fmla="*/ 207413 w 531828"/>
                  <a:gd name="connsiteY29" fmla="*/ 223798 h 394582"/>
                  <a:gd name="connsiteX30" fmla="*/ 230745 w 531828"/>
                  <a:gd name="connsiteY30" fmla="*/ 300999 h 394582"/>
                  <a:gd name="connsiteX31" fmla="*/ 261282 w 531828"/>
                  <a:gd name="connsiteY31" fmla="*/ 308204 h 394582"/>
                  <a:gd name="connsiteX32" fmla="*/ 312750 w 531828"/>
                  <a:gd name="connsiteY32" fmla="*/ 275780 h 394582"/>
                  <a:gd name="connsiteX33" fmla="*/ 316352 w 531828"/>
                  <a:gd name="connsiteY33" fmla="*/ 327247 h 394582"/>
                  <a:gd name="connsiteX34" fmla="*/ 377427 w 531828"/>
                  <a:gd name="connsiteY34" fmla="*/ 370479 h 394582"/>
                  <a:gd name="connsiteX35" fmla="*/ 436786 w 531828"/>
                  <a:gd name="connsiteY35" fmla="*/ 393811 h 394582"/>
                  <a:gd name="connsiteX36" fmla="*/ 495115 w 531828"/>
                  <a:gd name="connsiteY36" fmla="*/ 395184 h 3945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31828" h="394582">
                    <a:moveTo>
                      <a:pt x="526167" y="347491"/>
                    </a:moveTo>
                    <a:lnTo>
                      <a:pt x="495630" y="327590"/>
                    </a:lnTo>
                    <a:lnTo>
                      <a:pt x="481219" y="280926"/>
                    </a:lnTo>
                    <a:lnTo>
                      <a:pt x="515531" y="250389"/>
                    </a:lnTo>
                    <a:lnTo>
                      <a:pt x="521021" y="239581"/>
                    </a:lnTo>
                    <a:cubicBezTo>
                      <a:pt x="512874" y="234337"/>
                      <a:pt x="504455" y="229527"/>
                      <a:pt x="495802" y="225170"/>
                    </a:cubicBezTo>
                    <a:cubicBezTo>
                      <a:pt x="490483" y="223454"/>
                      <a:pt x="483278" y="203553"/>
                      <a:pt x="483278" y="203553"/>
                    </a:cubicBezTo>
                    <a:cubicBezTo>
                      <a:pt x="483278" y="203553"/>
                      <a:pt x="484993" y="176619"/>
                      <a:pt x="476073" y="173016"/>
                    </a:cubicBezTo>
                    <a:cubicBezTo>
                      <a:pt x="467151" y="169414"/>
                      <a:pt x="477788" y="149685"/>
                      <a:pt x="477788" y="149685"/>
                    </a:cubicBezTo>
                    <a:lnTo>
                      <a:pt x="477788" y="145396"/>
                    </a:lnTo>
                    <a:lnTo>
                      <a:pt x="449138" y="144366"/>
                    </a:lnTo>
                    <a:lnTo>
                      <a:pt x="429237" y="131671"/>
                    </a:lnTo>
                    <a:lnTo>
                      <a:pt x="443648" y="72484"/>
                    </a:lnTo>
                    <a:lnTo>
                      <a:pt x="418086" y="49838"/>
                    </a:lnTo>
                    <a:lnTo>
                      <a:pt x="403847" y="37143"/>
                    </a:lnTo>
                    <a:lnTo>
                      <a:pt x="353409" y="35427"/>
                    </a:lnTo>
                    <a:lnTo>
                      <a:pt x="336253" y="17413"/>
                    </a:lnTo>
                    <a:lnTo>
                      <a:pt x="278609" y="21016"/>
                    </a:lnTo>
                    <a:lnTo>
                      <a:pt x="278609" y="58759"/>
                    </a:lnTo>
                    <a:lnTo>
                      <a:pt x="213932" y="64077"/>
                    </a:lnTo>
                    <a:lnTo>
                      <a:pt x="158176" y="51554"/>
                    </a:lnTo>
                    <a:lnTo>
                      <a:pt x="126438" y="18443"/>
                    </a:lnTo>
                    <a:lnTo>
                      <a:pt x="122835" y="13296"/>
                    </a:lnTo>
                    <a:lnTo>
                      <a:pt x="121978" y="13296"/>
                    </a:lnTo>
                    <a:cubicBezTo>
                      <a:pt x="103106" y="7978"/>
                      <a:pt x="38429" y="53784"/>
                      <a:pt x="27621" y="56357"/>
                    </a:cubicBezTo>
                    <a:cubicBezTo>
                      <a:pt x="22598" y="58026"/>
                      <a:pt x="17673" y="59973"/>
                      <a:pt x="12867" y="62190"/>
                    </a:cubicBezTo>
                    <a:lnTo>
                      <a:pt x="36713" y="128240"/>
                    </a:lnTo>
                    <a:lnTo>
                      <a:pt x="79774" y="135445"/>
                    </a:lnTo>
                    <a:lnTo>
                      <a:pt x="99503" y="189486"/>
                    </a:lnTo>
                    <a:lnTo>
                      <a:pt x="207413" y="223798"/>
                    </a:lnTo>
                    <a:lnTo>
                      <a:pt x="230745" y="300999"/>
                    </a:lnTo>
                    <a:lnTo>
                      <a:pt x="261282" y="308204"/>
                    </a:lnTo>
                    <a:lnTo>
                      <a:pt x="312750" y="275780"/>
                    </a:lnTo>
                    <a:lnTo>
                      <a:pt x="316352" y="327247"/>
                    </a:lnTo>
                    <a:cubicBezTo>
                      <a:pt x="335228" y="343645"/>
                      <a:pt x="355687" y="358127"/>
                      <a:pt x="377427" y="370479"/>
                    </a:cubicBezTo>
                    <a:cubicBezTo>
                      <a:pt x="393553" y="375798"/>
                      <a:pt x="393553" y="391924"/>
                      <a:pt x="436786" y="393811"/>
                    </a:cubicBezTo>
                    <a:cubicBezTo>
                      <a:pt x="452054" y="393811"/>
                      <a:pt x="473671" y="394840"/>
                      <a:pt x="495115" y="395184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5" name="Freihandform: Form 254">
                <a:extLst>
                  <a:ext uri="{FF2B5EF4-FFF2-40B4-BE49-F238E27FC236}">
                    <a16:creationId xmlns:a16="http://schemas.microsoft.com/office/drawing/2014/main" id="{E7C47FBE-9357-498D-8742-53E84AC57A25}"/>
                  </a:ext>
                </a:extLst>
              </p:cNvPr>
              <p:cNvSpPr/>
              <p:nvPr/>
            </p:nvSpPr>
            <p:spPr>
              <a:xfrm>
                <a:off x="9519356" y="5612025"/>
                <a:ext cx="30617" cy="30617"/>
              </a:xfrm>
              <a:custGeom>
                <a:avLst/>
                <a:gdLst>
                  <a:gd name="connsiteX0" fmla="*/ 14925 w 17155"/>
                  <a:gd name="connsiteY0" fmla="*/ 12867 h 17155"/>
                  <a:gd name="connsiteX1" fmla="*/ 12867 w 17155"/>
                  <a:gd name="connsiteY1" fmla="*/ 15955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925" y="12867"/>
                    </a:moveTo>
                    <a:lnTo>
                      <a:pt x="12867" y="15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6" name="Freihandform: Form 255">
                <a:extLst>
                  <a:ext uri="{FF2B5EF4-FFF2-40B4-BE49-F238E27FC236}">
                    <a16:creationId xmlns:a16="http://schemas.microsoft.com/office/drawing/2014/main" id="{DAC644DF-547F-4DA8-944A-347660E9FBA9}"/>
                  </a:ext>
                </a:extLst>
              </p:cNvPr>
              <p:cNvSpPr/>
              <p:nvPr/>
            </p:nvSpPr>
            <p:spPr>
              <a:xfrm>
                <a:off x="9497620" y="565213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7" name="Freihandform: Form 256">
                <a:extLst>
                  <a:ext uri="{FF2B5EF4-FFF2-40B4-BE49-F238E27FC236}">
                    <a16:creationId xmlns:a16="http://schemas.microsoft.com/office/drawing/2014/main" id="{942DA160-481D-4F26-8C91-E970617B4A88}"/>
                  </a:ext>
                </a:extLst>
              </p:cNvPr>
              <p:cNvSpPr/>
              <p:nvPr/>
            </p:nvSpPr>
            <p:spPr>
              <a:xfrm>
                <a:off x="9500375" y="5644479"/>
                <a:ext cx="30617" cy="30617"/>
              </a:xfrm>
              <a:custGeom>
                <a:avLst/>
                <a:gdLst>
                  <a:gd name="connsiteX0" fmla="*/ 13896 w 17155"/>
                  <a:gd name="connsiteY0" fmla="*/ 12867 h 17155"/>
                  <a:gd name="connsiteX1" fmla="*/ 12867 w 17155"/>
                  <a:gd name="connsiteY1" fmla="*/ 14583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3896" y="12867"/>
                    </a:moveTo>
                    <a:lnTo>
                      <a:pt x="12867" y="14583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8" name="Freihandform: Form 257">
                <a:extLst>
                  <a:ext uri="{FF2B5EF4-FFF2-40B4-BE49-F238E27FC236}">
                    <a16:creationId xmlns:a16="http://schemas.microsoft.com/office/drawing/2014/main" id="{223487FA-AB6F-4D5A-953B-23D07E342F89}"/>
                  </a:ext>
                </a:extLst>
              </p:cNvPr>
              <p:cNvSpPr/>
              <p:nvPr/>
            </p:nvSpPr>
            <p:spPr>
              <a:xfrm>
                <a:off x="9524867" y="5607127"/>
                <a:ext cx="30617" cy="30617"/>
              </a:xfrm>
              <a:custGeom>
                <a:avLst/>
                <a:gdLst>
                  <a:gd name="connsiteX0" fmla="*/ 12867 w 17155"/>
                  <a:gd name="connsiteY0" fmla="*/ 14583 h 17155"/>
                  <a:gd name="connsiteX1" fmla="*/ 14068 w 17155"/>
                  <a:gd name="connsiteY1" fmla="*/ 12867 h 17155"/>
                  <a:gd name="connsiteX2" fmla="*/ 14068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4583"/>
                    </a:moveTo>
                    <a:lnTo>
                      <a:pt x="14068" y="12867"/>
                    </a:lnTo>
                    <a:lnTo>
                      <a:pt x="14068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59" name="Freihandform: Form 258">
                <a:extLst>
                  <a:ext uri="{FF2B5EF4-FFF2-40B4-BE49-F238E27FC236}">
                    <a16:creationId xmlns:a16="http://schemas.microsoft.com/office/drawing/2014/main" id="{74E1D2BC-8FFF-498B-A90D-5764EE878739}"/>
                  </a:ext>
                </a:extLst>
              </p:cNvPr>
              <p:cNvSpPr/>
              <p:nvPr/>
            </p:nvSpPr>
            <p:spPr>
              <a:xfrm>
                <a:off x="9499456" y="564907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3725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372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0" name="Freihandform: Form 259">
                <a:extLst>
                  <a:ext uri="{FF2B5EF4-FFF2-40B4-BE49-F238E27FC236}">
                    <a16:creationId xmlns:a16="http://schemas.microsoft.com/office/drawing/2014/main" id="{809D1506-A5B0-4AFE-AD26-A25F25B1FEBB}"/>
                  </a:ext>
                </a:extLst>
              </p:cNvPr>
              <p:cNvSpPr/>
              <p:nvPr/>
            </p:nvSpPr>
            <p:spPr>
              <a:xfrm>
                <a:off x="9510783" y="5627029"/>
                <a:ext cx="30617" cy="30617"/>
              </a:xfrm>
              <a:custGeom>
                <a:avLst/>
                <a:gdLst>
                  <a:gd name="connsiteX0" fmla="*/ 14068 w 17155"/>
                  <a:gd name="connsiteY0" fmla="*/ 12867 h 17155"/>
                  <a:gd name="connsiteX1" fmla="*/ 12867 w 17155"/>
                  <a:gd name="connsiteY1" fmla="*/ 1492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068" y="12867"/>
                    </a:moveTo>
                    <a:lnTo>
                      <a:pt x="12867" y="1492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1" name="Freihandform: Form 260">
                <a:extLst>
                  <a:ext uri="{FF2B5EF4-FFF2-40B4-BE49-F238E27FC236}">
                    <a16:creationId xmlns:a16="http://schemas.microsoft.com/office/drawing/2014/main" id="{3F3C323A-7CC9-4F4D-9028-4680D30F91C4}"/>
                  </a:ext>
                </a:extLst>
              </p:cNvPr>
              <p:cNvSpPr/>
              <p:nvPr/>
            </p:nvSpPr>
            <p:spPr>
              <a:xfrm>
                <a:off x="9513538" y="5619375"/>
                <a:ext cx="30617" cy="30617"/>
              </a:xfrm>
              <a:custGeom>
                <a:avLst/>
                <a:gdLst>
                  <a:gd name="connsiteX0" fmla="*/ 15269 w 17155"/>
                  <a:gd name="connsiteY0" fmla="*/ 12867 h 17155"/>
                  <a:gd name="connsiteX1" fmla="*/ 12867 w 17155"/>
                  <a:gd name="connsiteY1" fmla="*/ 16641 h 17155"/>
                  <a:gd name="connsiteX2" fmla="*/ 15269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5269" y="12867"/>
                    </a:moveTo>
                    <a:cubicBezTo>
                      <a:pt x="14569" y="14187"/>
                      <a:pt x="13766" y="15449"/>
                      <a:pt x="12867" y="16641"/>
                    </a:cubicBezTo>
                    <a:cubicBezTo>
                      <a:pt x="13766" y="15449"/>
                      <a:pt x="14569" y="14187"/>
                      <a:pt x="15269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2" name="Freihandform: Form 261">
                <a:extLst>
                  <a:ext uri="{FF2B5EF4-FFF2-40B4-BE49-F238E27FC236}">
                    <a16:creationId xmlns:a16="http://schemas.microsoft.com/office/drawing/2014/main" id="{8274754B-EFA5-4EE1-9A45-0285782882C2}"/>
                  </a:ext>
                </a:extLst>
              </p:cNvPr>
              <p:cNvSpPr/>
              <p:nvPr/>
            </p:nvSpPr>
            <p:spPr>
              <a:xfrm>
                <a:off x="9506498" y="5631009"/>
                <a:ext cx="30617" cy="30617"/>
              </a:xfrm>
              <a:custGeom>
                <a:avLst/>
                <a:gdLst>
                  <a:gd name="connsiteX0" fmla="*/ 15097 w 17155"/>
                  <a:gd name="connsiteY0" fmla="*/ 12867 h 17155"/>
                  <a:gd name="connsiteX1" fmla="*/ 12867 w 17155"/>
                  <a:gd name="connsiteY1" fmla="*/ 16469 h 17155"/>
                  <a:gd name="connsiteX2" fmla="*/ 1509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5097" y="12867"/>
                    </a:moveTo>
                    <a:cubicBezTo>
                      <a:pt x="14292" y="14029"/>
                      <a:pt x="13548" y="15231"/>
                      <a:pt x="12867" y="16469"/>
                    </a:cubicBezTo>
                    <a:cubicBezTo>
                      <a:pt x="13548" y="15231"/>
                      <a:pt x="14292" y="14029"/>
                      <a:pt x="1509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3" name="Freihandform: Form 262">
                <a:extLst>
                  <a:ext uri="{FF2B5EF4-FFF2-40B4-BE49-F238E27FC236}">
                    <a16:creationId xmlns:a16="http://schemas.microsoft.com/office/drawing/2014/main" id="{653AA411-0094-4DC2-9CC4-F2CEE55F56AE}"/>
                  </a:ext>
                </a:extLst>
              </p:cNvPr>
              <p:cNvSpPr/>
              <p:nvPr/>
            </p:nvSpPr>
            <p:spPr>
              <a:xfrm>
                <a:off x="9503436" y="5638663"/>
                <a:ext cx="30617" cy="30617"/>
              </a:xfrm>
              <a:custGeom>
                <a:avLst/>
                <a:gdLst>
                  <a:gd name="connsiteX0" fmla="*/ 14583 w 17155"/>
                  <a:gd name="connsiteY0" fmla="*/ 12867 h 17155"/>
                  <a:gd name="connsiteX1" fmla="*/ 12867 w 17155"/>
                  <a:gd name="connsiteY1" fmla="*/ 15440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4583" y="12867"/>
                    </a:moveTo>
                    <a:lnTo>
                      <a:pt x="12867" y="1544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4" name="Freihandform: Form 263">
                <a:extLst>
                  <a:ext uri="{FF2B5EF4-FFF2-40B4-BE49-F238E27FC236}">
                    <a16:creationId xmlns:a16="http://schemas.microsoft.com/office/drawing/2014/main" id="{8C73A17F-4386-474F-A7F2-B6C9D0F09B4E}"/>
                  </a:ext>
                </a:extLst>
              </p:cNvPr>
              <p:cNvSpPr/>
              <p:nvPr/>
            </p:nvSpPr>
            <p:spPr>
              <a:xfrm>
                <a:off x="9491495" y="494641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3725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3725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5" name="Freihandform: Form 264">
                <a:extLst>
                  <a:ext uri="{FF2B5EF4-FFF2-40B4-BE49-F238E27FC236}">
                    <a16:creationId xmlns:a16="http://schemas.microsoft.com/office/drawing/2014/main" id="{8AD9534D-67BB-4B8F-B67E-D9FF076BE969}"/>
                  </a:ext>
                </a:extLst>
              </p:cNvPr>
              <p:cNvSpPr/>
              <p:nvPr/>
            </p:nvSpPr>
            <p:spPr>
              <a:xfrm>
                <a:off x="9497925" y="495039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3896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3896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6" name="Freihandform: Form 265">
                <a:extLst>
                  <a:ext uri="{FF2B5EF4-FFF2-40B4-BE49-F238E27FC236}">
                    <a16:creationId xmlns:a16="http://schemas.microsoft.com/office/drawing/2014/main" id="{7C07A3F0-F6B1-45B8-83AC-2F4B481D7B01}"/>
                  </a:ext>
                </a:extLst>
              </p:cNvPr>
              <p:cNvSpPr/>
              <p:nvPr/>
            </p:nvSpPr>
            <p:spPr>
              <a:xfrm>
                <a:off x="9494557" y="4948560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7" name="Freihandform: Form 266">
                <a:extLst>
                  <a:ext uri="{FF2B5EF4-FFF2-40B4-BE49-F238E27FC236}">
                    <a16:creationId xmlns:a16="http://schemas.microsoft.com/office/drawing/2014/main" id="{E570AC35-5E74-4976-BC21-A3127CC914E6}"/>
                  </a:ext>
                </a:extLst>
              </p:cNvPr>
              <p:cNvSpPr/>
              <p:nvPr/>
            </p:nvSpPr>
            <p:spPr>
              <a:xfrm>
                <a:off x="8122005" y="3132370"/>
                <a:ext cx="30617" cy="30617"/>
              </a:xfrm>
              <a:custGeom>
                <a:avLst/>
                <a:gdLst>
                  <a:gd name="connsiteX0" fmla="*/ 12867 w 17155"/>
                  <a:gd name="connsiteY0" fmla="*/ 14068 h 17155"/>
                  <a:gd name="connsiteX1" fmla="*/ 14925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4068"/>
                    </a:moveTo>
                    <a:lnTo>
                      <a:pt x="14925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8" name="Freihandform: Form 267">
                <a:extLst>
                  <a:ext uri="{FF2B5EF4-FFF2-40B4-BE49-F238E27FC236}">
                    <a16:creationId xmlns:a16="http://schemas.microsoft.com/office/drawing/2014/main" id="{F08FA74B-EB2C-45C1-A901-FEE4AECEAC35}"/>
                  </a:ext>
                </a:extLst>
              </p:cNvPr>
              <p:cNvSpPr/>
              <p:nvPr/>
            </p:nvSpPr>
            <p:spPr>
              <a:xfrm>
                <a:off x="8128740" y="313022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3725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3725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69" name="Freihandform: Form 268">
                <a:extLst>
                  <a:ext uri="{FF2B5EF4-FFF2-40B4-BE49-F238E27FC236}">
                    <a16:creationId xmlns:a16="http://schemas.microsoft.com/office/drawing/2014/main" id="{983EAF73-2DFD-4273-B3ED-99D2B8C20876}"/>
                  </a:ext>
                </a:extLst>
              </p:cNvPr>
              <p:cNvSpPr/>
              <p:nvPr/>
            </p:nvSpPr>
            <p:spPr>
              <a:xfrm>
                <a:off x="8117413" y="3135433"/>
                <a:ext cx="30617" cy="30617"/>
              </a:xfrm>
              <a:custGeom>
                <a:avLst/>
                <a:gdLst>
                  <a:gd name="connsiteX0" fmla="*/ 12867 w 17155"/>
                  <a:gd name="connsiteY0" fmla="*/ 13724 h 17155"/>
                  <a:gd name="connsiteX1" fmla="*/ 14411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3724"/>
                    </a:moveTo>
                    <a:lnTo>
                      <a:pt x="14411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0" name="Freihandform: Form 269">
                <a:extLst>
                  <a:ext uri="{FF2B5EF4-FFF2-40B4-BE49-F238E27FC236}">
                    <a16:creationId xmlns:a16="http://schemas.microsoft.com/office/drawing/2014/main" id="{4B9B2C73-91C1-4E55-BF99-F6442ABCF90E}"/>
                  </a:ext>
                </a:extLst>
              </p:cNvPr>
              <p:cNvSpPr/>
              <p:nvPr/>
            </p:nvSpPr>
            <p:spPr>
              <a:xfrm>
                <a:off x="8136395" y="312624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1" name="Freihandform: Form 270">
                <a:extLst>
                  <a:ext uri="{FF2B5EF4-FFF2-40B4-BE49-F238E27FC236}">
                    <a16:creationId xmlns:a16="http://schemas.microsoft.com/office/drawing/2014/main" id="{E85EBD83-D031-4554-981F-59014F77DCFB}"/>
                  </a:ext>
                </a:extLst>
              </p:cNvPr>
              <p:cNvSpPr/>
              <p:nvPr/>
            </p:nvSpPr>
            <p:spPr>
              <a:xfrm>
                <a:off x="8106697" y="314155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239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239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2" name="Freihandform: Form 271">
                <a:extLst>
                  <a:ext uri="{FF2B5EF4-FFF2-40B4-BE49-F238E27FC236}">
                    <a16:creationId xmlns:a16="http://schemas.microsoft.com/office/drawing/2014/main" id="{A00A04E8-1DBF-409D-B4E4-8FCC1AE53026}"/>
                  </a:ext>
                </a:extLst>
              </p:cNvPr>
              <p:cNvSpPr/>
              <p:nvPr/>
            </p:nvSpPr>
            <p:spPr>
              <a:xfrm>
                <a:off x="8080978" y="3148291"/>
                <a:ext cx="30617" cy="30617"/>
              </a:xfrm>
              <a:custGeom>
                <a:avLst/>
                <a:gdLst>
                  <a:gd name="connsiteX0" fmla="*/ 12867 w 17155"/>
                  <a:gd name="connsiteY0" fmla="*/ 14754 h 17155"/>
                  <a:gd name="connsiteX1" fmla="*/ 1732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4754"/>
                    </a:moveTo>
                    <a:lnTo>
                      <a:pt x="1732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3" name="Freihandform: Form 272">
                <a:extLst>
                  <a:ext uri="{FF2B5EF4-FFF2-40B4-BE49-F238E27FC236}">
                    <a16:creationId xmlns:a16="http://schemas.microsoft.com/office/drawing/2014/main" id="{5870C16C-2505-49D0-9C02-DB883C7F7C94}"/>
                  </a:ext>
                </a:extLst>
              </p:cNvPr>
              <p:cNvSpPr/>
              <p:nvPr/>
            </p:nvSpPr>
            <p:spPr>
              <a:xfrm>
                <a:off x="6230499" y="3152578"/>
                <a:ext cx="3184150" cy="3184150"/>
              </a:xfrm>
              <a:custGeom>
                <a:avLst/>
                <a:gdLst>
                  <a:gd name="connsiteX0" fmla="*/ 1691387 w 1784199"/>
                  <a:gd name="connsiteY0" fmla="*/ 774239 h 1784199"/>
                  <a:gd name="connsiteX1" fmla="*/ 1693274 w 1784199"/>
                  <a:gd name="connsiteY1" fmla="*/ 752623 h 1784199"/>
                  <a:gd name="connsiteX2" fmla="*/ 1711288 w 1784199"/>
                  <a:gd name="connsiteY2" fmla="*/ 729291 h 1784199"/>
                  <a:gd name="connsiteX3" fmla="*/ 1711288 w 1784199"/>
                  <a:gd name="connsiteY3" fmla="*/ 711278 h 1784199"/>
                  <a:gd name="connsiteX4" fmla="*/ 1723811 w 1784199"/>
                  <a:gd name="connsiteY4" fmla="*/ 651919 h 1784199"/>
                  <a:gd name="connsiteX5" fmla="*/ 1723811 w 1784199"/>
                  <a:gd name="connsiteY5" fmla="*/ 551386 h 1784199"/>
                  <a:gd name="connsiteX6" fmla="*/ 1781283 w 1784199"/>
                  <a:gd name="connsiteY6" fmla="*/ 461490 h 1784199"/>
                  <a:gd name="connsiteX7" fmla="*/ 1580046 w 1784199"/>
                  <a:gd name="connsiteY7" fmla="*/ 420145 h 1784199"/>
                  <a:gd name="connsiteX8" fmla="*/ 1524290 w 1784199"/>
                  <a:gd name="connsiteY8" fmla="*/ 359070 h 1784199"/>
                  <a:gd name="connsiteX9" fmla="*/ 1532353 w 1784199"/>
                  <a:gd name="connsiteY9" fmla="*/ 346032 h 1784199"/>
                  <a:gd name="connsiteX10" fmla="*/ 1474023 w 1784199"/>
                  <a:gd name="connsiteY10" fmla="*/ 344659 h 1784199"/>
                  <a:gd name="connsiteX11" fmla="*/ 1414665 w 1784199"/>
                  <a:gd name="connsiteY11" fmla="*/ 321327 h 1784199"/>
                  <a:gd name="connsiteX12" fmla="*/ 1353590 w 1784199"/>
                  <a:gd name="connsiteY12" fmla="*/ 278095 h 1784199"/>
                  <a:gd name="connsiteX13" fmla="*/ 1349987 w 1784199"/>
                  <a:gd name="connsiteY13" fmla="*/ 226628 h 1784199"/>
                  <a:gd name="connsiteX14" fmla="*/ 1298520 w 1784199"/>
                  <a:gd name="connsiteY14" fmla="*/ 259052 h 1784199"/>
                  <a:gd name="connsiteX15" fmla="*/ 1267983 w 1784199"/>
                  <a:gd name="connsiteY15" fmla="*/ 251847 h 1784199"/>
                  <a:gd name="connsiteX16" fmla="*/ 1244651 w 1784199"/>
                  <a:gd name="connsiteY16" fmla="*/ 174646 h 1784199"/>
                  <a:gd name="connsiteX17" fmla="*/ 1136741 w 1784199"/>
                  <a:gd name="connsiteY17" fmla="*/ 140334 h 1784199"/>
                  <a:gd name="connsiteX18" fmla="*/ 1116326 w 1784199"/>
                  <a:gd name="connsiteY18" fmla="*/ 86122 h 1784199"/>
                  <a:gd name="connsiteX19" fmla="*/ 1073265 w 1784199"/>
                  <a:gd name="connsiteY19" fmla="*/ 78916 h 1784199"/>
                  <a:gd name="connsiteX20" fmla="*/ 1049418 w 1784199"/>
                  <a:gd name="connsiteY20" fmla="*/ 12867 h 1784199"/>
                  <a:gd name="connsiteX21" fmla="*/ 990746 w 1784199"/>
                  <a:gd name="connsiteY21" fmla="*/ 36370 h 1784199"/>
                  <a:gd name="connsiteX22" fmla="*/ 942195 w 1784199"/>
                  <a:gd name="connsiteY22" fmla="*/ 41860 h 1784199"/>
                  <a:gd name="connsiteX23" fmla="*/ 915260 w 1784199"/>
                  <a:gd name="connsiteY23" fmla="*/ 187341 h 1784199"/>
                  <a:gd name="connsiteX24" fmla="*/ 729292 w 1784199"/>
                  <a:gd name="connsiteY24" fmla="*/ 295251 h 1784199"/>
                  <a:gd name="connsiteX25" fmla="*/ 718484 w 1784199"/>
                  <a:gd name="connsiteY25" fmla="*/ 316867 h 1784199"/>
                  <a:gd name="connsiteX26" fmla="*/ 686059 w 1784199"/>
                  <a:gd name="connsiteY26" fmla="*/ 332994 h 1784199"/>
                  <a:gd name="connsiteX27" fmla="*/ 543152 w 1784199"/>
                  <a:gd name="connsiteY27" fmla="*/ 316867 h 1784199"/>
                  <a:gd name="connsiteX28" fmla="*/ 524280 w 1784199"/>
                  <a:gd name="connsiteY28" fmla="*/ 268316 h 1784199"/>
                  <a:gd name="connsiteX29" fmla="*/ 510899 w 1784199"/>
                  <a:gd name="connsiteY29" fmla="*/ 246699 h 1784199"/>
                  <a:gd name="connsiteX30" fmla="*/ 465093 w 1784199"/>
                  <a:gd name="connsiteY30" fmla="*/ 241381 h 1784199"/>
                  <a:gd name="connsiteX31" fmla="*/ 432668 w 1784199"/>
                  <a:gd name="connsiteY31" fmla="*/ 254763 h 1784199"/>
                  <a:gd name="connsiteX32" fmla="*/ 462348 w 1784199"/>
                  <a:gd name="connsiteY32" fmla="*/ 346375 h 1784199"/>
                  <a:gd name="connsiteX33" fmla="*/ 465093 w 1784199"/>
                  <a:gd name="connsiteY33" fmla="*/ 457029 h 1784199"/>
                  <a:gd name="connsiteX34" fmla="*/ 287187 w 1784199"/>
                  <a:gd name="connsiteY34" fmla="*/ 465093 h 1784199"/>
                  <a:gd name="connsiteX35" fmla="*/ 244641 w 1784199"/>
                  <a:gd name="connsiteY35" fmla="*/ 394926 h 1784199"/>
                  <a:gd name="connsiteX36" fmla="*/ 131413 w 1784199"/>
                  <a:gd name="connsiteY36" fmla="*/ 397671 h 1784199"/>
                  <a:gd name="connsiteX37" fmla="*/ 72054 w 1784199"/>
                  <a:gd name="connsiteY37" fmla="*/ 397671 h 1784199"/>
                  <a:gd name="connsiteX38" fmla="*/ 45120 w 1784199"/>
                  <a:gd name="connsiteY38" fmla="*/ 421860 h 1784199"/>
                  <a:gd name="connsiteX39" fmla="*/ 12867 w 1784199"/>
                  <a:gd name="connsiteY39" fmla="*/ 454285 h 1784199"/>
                  <a:gd name="connsiteX40" fmla="*/ 74799 w 1784199"/>
                  <a:gd name="connsiteY40" fmla="*/ 486709 h 1784199"/>
                  <a:gd name="connsiteX41" fmla="*/ 40488 w 1784199"/>
                  <a:gd name="connsiteY41" fmla="*/ 510899 h 1784199"/>
                  <a:gd name="connsiteX42" fmla="*/ 245328 w 1784199"/>
                  <a:gd name="connsiteY42" fmla="*/ 626871 h 1784199"/>
                  <a:gd name="connsiteX43" fmla="*/ 336939 w 1784199"/>
                  <a:gd name="connsiteY43" fmla="*/ 715739 h 1784199"/>
                  <a:gd name="connsiteX44" fmla="*/ 328876 w 1784199"/>
                  <a:gd name="connsiteY44" fmla="*/ 807350 h 1784199"/>
                  <a:gd name="connsiteX45" fmla="*/ 447594 w 1784199"/>
                  <a:gd name="connsiteY45" fmla="*/ 931386 h 1784199"/>
                  <a:gd name="connsiteX46" fmla="*/ 471784 w 1784199"/>
                  <a:gd name="connsiteY46" fmla="*/ 1085788 h 1784199"/>
                  <a:gd name="connsiteX47" fmla="*/ 439531 w 1784199"/>
                  <a:gd name="connsiteY47" fmla="*/ 1209825 h 1784199"/>
                  <a:gd name="connsiteX48" fmla="*/ 304686 w 1784199"/>
                  <a:gd name="connsiteY48" fmla="*/ 1501473 h 1784199"/>
                  <a:gd name="connsiteX49" fmla="*/ 326303 w 1784199"/>
                  <a:gd name="connsiteY49" fmla="*/ 1535784 h 1784199"/>
                  <a:gd name="connsiteX50" fmla="*/ 358556 w 1784199"/>
                  <a:gd name="connsiteY50" fmla="*/ 1538529 h 1784199"/>
                  <a:gd name="connsiteX51" fmla="*/ 364045 w 1784199"/>
                  <a:gd name="connsiteY51" fmla="*/ 1570953 h 1784199"/>
                  <a:gd name="connsiteX52" fmla="*/ 579007 w 1784199"/>
                  <a:gd name="connsiteY52" fmla="*/ 1664452 h 1784199"/>
                  <a:gd name="connsiteX53" fmla="*/ 654492 w 1784199"/>
                  <a:gd name="connsiteY53" fmla="*/ 1664452 h 1784199"/>
                  <a:gd name="connsiteX54" fmla="*/ 673364 w 1784199"/>
                  <a:gd name="connsiteY54" fmla="*/ 1653644 h 1784199"/>
                  <a:gd name="connsiteX55" fmla="*/ 716425 w 1784199"/>
                  <a:gd name="connsiteY55" fmla="*/ 1656217 h 1784199"/>
                  <a:gd name="connsiteX56" fmla="*/ 826908 w 1784199"/>
                  <a:gd name="connsiteY56" fmla="*/ 1704769 h 1784199"/>
                  <a:gd name="connsiteX57" fmla="*/ 832398 w 1784199"/>
                  <a:gd name="connsiteY57" fmla="*/ 1737193 h 1784199"/>
                  <a:gd name="connsiteX58" fmla="*/ 883865 w 1784199"/>
                  <a:gd name="connsiteY58" fmla="*/ 1753319 h 1784199"/>
                  <a:gd name="connsiteX59" fmla="*/ 943224 w 1784199"/>
                  <a:gd name="connsiteY59" fmla="*/ 1739938 h 1784199"/>
                  <a:gd name="connsiteX60" fmla="*/ 975648 w 1784199"/>
                  <a:gd name="connsiteY60" fmla="*/ 1772191 h 1784199"/>
                  <a:gd name="connsiteX61" fmla="*/ 1052335 w 1784199"/>
                  <a:gd name="connsiteY61" fmla="*/ 1756922 h 1784199"/>
                  <a:gd name="connsiteX62" fmla="*/ 1029517 w 1784199"/>
                  <a:gd name="connsiteY62" fmla="*/ 1726385 h 1784199"/>
                  <a:gd name="connsiteX63" fmla="*/ 1042899 w 1784199"/>
                  <a:gd name="connsiteY63" fmla="*/ 1672516 h 1784199"/>
                  <a:gd name="connsiteX64" fmla="*/ 1029517 w 1784199"/>
                  <a:gd name="connsiteY64" fmla="*/ 1645581 h 1784199"/>
                  <a:gd name="connsiteX65" fmla="*/ 1075323 w 1784199"/>
                  <a:gd name="connsiteY65" fmla="*/ 1572669 h 1784199"/>
                  <a:gd name="connsiteX66" fmla="*/ 1107748 w 1784199"/>
                  <a:gd name="connsiteY66" fmla="*/ 1578159 h 1784199"/>
                  <a:gd name="connsiteX67" fmla="*/ 1185807 w 1784199"/>
                  <a:gd name="connsiteY67" fmla="*/ 1518800 h 1784199"/>
                  <a:gd name="connsiteX68" fmla="*/ 1258719 w 1784199"/>
                  <a:gd name="connsiteY68" fmla="*/ 1553112 h 1784199"/>
                  <a:gd name="connsiteX69" fmla="*/ 1280163 w 1784199"/>
                  <a:gd name="connsiteY69" fmla="*/ 1571983 h 1784199"/>
                  <a:gd name="connsiteX70" fmla="*/ 1331631 w 1784199"/>
                  <a:gd name="connsiteY70" fmla="*/ 1537671 h 1784199"/>
                  <a:gd name="connsiteX71" fmla="*/ 1355820 w 1784199"/>
                  <a:gd name="connsiteY71" fmla="*/ 1548479 h 1784199"/>
                  <a:gd name="connsiteX72" fmla="*/ 1347757 w 1784199"/>
                  <a:gd name="connsiteY72" fmla="*/ 1564606 h 1784199"/>
                  <a:gd name="connsiteX73" fmla="*/ 1339694 w 1784199"/>
                  <a:gd name="connsiteY73" fmla="*/ 1575414 h 1784199"/>
                  <a:gd name="connsiteX74" fmla="*/ 1358565 w 1784199"/>
                  <a:gd name="connsiteY74" fmla="*/ 1580732 h 1784199"/>
                  <a:gd name="connsiteX75" fmla="*/ 1377436 w 1784199"/>
                  <a:gd name="connsiteY75" fmla="*/ 1599604 h 1784199"/>
                  <a:gd name="connsiteX76" fmla="*/ 1409861 w 1784199"/>
                  <a:gd name="connsiteY76" fmla="*/ 1632028 h 1784199"/>
                  <a:gd name="connsiteX77" fmla="*/ 1482601 w 1784199"/>
                  <a:gd name="connsiteY77" fmla="*/ 1634773 h 1784199"/>
                  <a:gd name="connsiteX78" fmla="*/ 1552597 w 1784199"/>
                  <a:gd name="connsiteY78" fmla="*/ 1626709 h 1784199"/>
                  <a:gd name="connsiteX79" fmla="*/ 1566150 w 1784199"/>
                  <a:gd name="connsiteY79" fmla="*/ 1597030 h 1784199"/>
                  <a:gd name="connsiteX80" fmla="*/ 1614701 w 1784199"/>
                  <a:gd name="connsiteY80" fmla="*/ 1553797 h 1784199"/>
                  <a:gd name="connsiteX81" fmla="*/ 1641635 w 1784199"/>
                  <a:gd name="connsiteY81" fmla="*/ 1551224 h 1784199"/>
                  <a:gd name="connsiteX82" fmla="*/ 1668570 w 1784199"/>
                  <a:gd name="connsiteY82" fmla="*/ 1516055 h 1784199"/>
                  <a:gd name="connsiteX83" fmla="*/ 1717464 w 1784199"/>
                  <a:gd name="connsiteY83" fmla="*/ 1503188 h 1784199"/>
                  <a:gd name="connsiteX84" fmla="*/ 1732389 w 1784199"/>
                  <a:gd name="connsiteY84" fmla="*/ 1451721 h 1784199"/>
                  <a:gd name="connsiteX85" fmla="*/ 1732389 w 1784199"/>
                  <a:gd name="connsiteY85" fmla="*/ 1424272 h 1784199"/>
                  <a:gd name="connsiteX86" fmla="*/ 1649527 w 1784199"/>
                  <a:gd name="connsiteY86" fmla="*/ 1425301 h 1784199"/>
                  <a:gd name="connsiteX87" fmla="*/ 1608353 w 1784199"/>
                  <a:gd name="connsiteY87" fmla="*/ 1387043 h 1784199"/>
                  <a:gd name="connsiteX88" fmla="*/ 1622592 w 1784199"/>
                  <a:gd name="connsiteY88" fmla="*/ 1355649 h 1784199"/>
                  <a:gd name="connsiteX89" fmla="*/ 1621563 w 1784199"/>
                  <a:gd name="connsiteY89" fmla="*/ 1308127 h 1784199"/>
                  <a:gd name="connsiteX90" fmla="*/ 1574042 w 1784199"/>
                  <a:gd name="connsiteY90" fmla="*/ 1247567 h 1784199"/>
                  <a:gd name="connsiteX91" fmla="*/ 1573012 w 1784199"/>
                  <a:gd name="connsiteY91" fmla="*/ 1231441 h 1784199"/>
                  <a:gd name="connsiteX92" fmla="*/ 1627567 w 1784199"/>
                  <a:gd name="connsiteY92" fmla="*/ 1225265 h 1784199"/>
                  <a:gd name="connsiteX93" fmla="*/ 1646782 w 1784199"/>
                  <a:gd name="connsiteY93" fmla="*/ 1194899 h 1784199"/>
                  <a:gd name="connsiteX94" fmla="*/ 1604236 w 1784199"/>
                  <a:gd name="connsiteY94" fmla="*/ 1113066 h 1784199"/>
                  <a:gd name="connsiteX95" fmla="*/ 1624480 w 1784199"/>
                  <a:gd name="connsiteY95" fmla="*/ 1076696 h 1784199"/>
                  <a:gd name="connsiteX96" fmla="*/ 1683152 w 1784199"/>
                  <a:gd name="connsiteY96" fmla="*/ 1082700 h 1784199"/>
                  <a:gd name="connsiteX97" fmla="*/ 1627053 w 1784199"/>
                  <a:gd name="connsiteY97" fmla="*/ 1076867 h 1784199"/>
                  <a:gd name="connsiteX98" fmla="*/ 1621220 w 1784199"/>
                  <a:gd name="connsiteY98" fmla="*/ 1070692 h 1784199"/>
                  <a:gd name="connsiteX99" fmla="*/ 1610412 w 1784199"/>
                  <a:gd name="connsiteY99" fmla="*/ 1014935 h 1784199"/>
                  <a:gd name="connsiteX100" fmla="*/ 1596001 w 1784199"/>
                  <a:gd name="connsiteY100" fmla="*/ 966556 h 1784199"/>
                  <a:gd name="connsiteX101" fmla="*/ 1520516 w 1784199"/>
                  <a:gd name="connsiteY101" fmla="*/ 982682 h 1784199"/>
                  <a:gd name="connsiteX102" fmla="*/ 1511595 w 1784199"/>
                  <a:gd name="connsiteY102" fmla="*/ 1027630 h 1784199"/>
                  <a:gd name="connsiteX103" fmla="*/ 1475567 w 1784199"/>
                  <a:gd name="connsiteY103" fmla="*/ 1025743 h 1784199"/>
                  <a:gd name="connsiteX104" fmla="*/ 1504389 w 1784199"/>
                  <a:gd name="connsiteY104" fmla="*/ 948542 h 1784199"/>
                  <a:gd name="connsiteX105" fmla="*/ 1577987 w 1784199"/>
                  <a:gd name="connsiteY105" fmla="*/ 862763 h 1784199"/>
                  <a:gd name="connsiteX106" fmla="*/ 1639234 w 1784199"/>
                  <a:gd name="connsiteY106" fmla="*/ 781960 h 1784199"/>
                  <a:gd name="connsiteX107" fmla="*/ 1630141 w 1784199"/>
                  <a:gd name="connsiteY107" fmla="*/ 762059 h 1784199"/>
                  <a:gd name="connsiteX108" fmla="*/ 1637346 w 1784199"/>
                  <a:gd name="connsiteY108" fmla="*/ 751251 h 1784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</a:cxnLst>
                <a:rect l="l" t="t" r="r" b="b"/>
                <a:pathLst>
                  <a:path w="1784199" h="1784199">
                    <a:moveTo>
                      <a:pt x="1691387" y="774239"/>
                    </a:moveTo>
                    <a:lnTo>
                      <a:pt x="1693274" y="752623"/>
                    </a:lnTo>
                    <a:lnTo>
                      <a:pt x="1711288" y="729291"/>
                    </a:lnTo>
                    <a:lnTo>
                      <a:pt x="1711288" y="711278"/>
                    </a:lnTo>
                    <a:cubicBezTo>
                      <a:pt x="1711288" y="711278"/>
                      <a:pt x="1723811" y="661012"/>
                      <a:pt x="1723811" y="651919"/>
                    </a:cubicBezTo>
                    <a:lnTo>
                      <a:pt x="1723811" y="551386"/>
                    </a:lnTo>
                    <a:lnTo>
                      <a:pt x="1781283" y="461490"/>
                    </a:lnTo>
                    <a:cubicBezTo>
                      <a:pt x="1781283" y="461490"/>
                      <a:pt x="1587252" y="421860"/>
                      <a:pt x="1580046" y="420145"/>
                    </a:cubicBezTo>
                    <a:cubicBezTo>
                      <a:pt x="1559986" y="401183"/>
                      <a:pt x="1541350" y="380770"/>
                      <a:pt x="1524290" y="359070"/>
                    </a:cubicBezTo>
                    <a:lnTo>
                      <a:pt x="1532353" y="346032"/>
                    </a:lnTo>
                    <a:cubicBezTo>
                      <a:pt x="1510908" y="346032"/>
                      <a:pt x="1489292" y="346032"/>
                      <a:pt x="1474023" y="344659"/>
                    </a:cubicBezTo>
                    <a:cubicBezTo>
                      <a:pt x="1430791" y="342772"/>
                      <a:pt x="1430791" y="326645"/>
                      <a:pt x="1414665" y="321327"/>
                    </a:cubicBezTo>
                    <a:cubicBezTo>
                      <a:pt x="1392925" y="308975"/>
                      <a:pt x="1372466" y="294493"/>
                      <a:pt x="1353590" y="278095"/>
                    </a:cubicBezTo>
                    <a:lnTo>
                      <a:pt x="1349987" y="226628"/>
                    </a:lnTo>
                    <a:lnTo>
                      <a:pt x="1298520" y="259052"/>
                    </a:lnTo>
                    <a:lnTo>
                      <a:pt x="1267983" y="251847"/>
                    </a:lnTo>
                    <a:lnTo>
                      <a:pt x="1244651" y="174646"/>
                    </a:lnTo>
                    <a:lnTo>
                      <a:pt x="1136741" y="140334"/>
                    </a:lnTo>
                    <a:lnTo>
                      <a:pt x="1116326" y="86122"/>
                    </a:lnTo>
                    <a:lnTo>
                      <a:pt x="1073265" y="78916"/>
                    </a:lnTo>
                    <a:lnTo>
                      <a:pt x="1049418" y="12867"/>
                    </a:lnTo>
                    <a:cubicBezTo>
                      <a:pt x="1030422" y="22036"/>
                      <a:pt x="1010819" y="29890"/>
                      <a:pt x="990746" y="36370"/>
                    </a:cubicBezTo>
                    <a:cubicBezTo>
                      <a:pt x="982682" y="36370"/>
                      <a:pt x="942195" y="41860"/>
                      <a:pt x="942195" y="41860"/>
                    </a:cubicBezTo>
                    <a:lnTo>
                      <a:pt x="915260" y="187341"/>
                    </a:lnTo>
                    <a:lnTo>
                      <a:pt x="729292" y="295251"/>
                    </a:lnTo>
                    <a:lnTo>
                      <a:pt x="718484" y="316867"/>
                    </a:lnTo>
                    <a:lnTo>
                      <a:pt x="686059" y="332994"/>
                    </a:lnTo>
                    <a:lnTo>
                      <a:pt x="543152" y="316867"/>
                    </a:lnTo>
                    <a:lnTo>
                      <a:pt x="524280" y="268316"/>
                    </a:lnTo>
                    <a:lnTo>
                      <a:pt x="510899" y="246699"/>
                    </a:lnTo>
                    <a:lnTo>
                      <a:pt x="465093" y="241381"/>
                    </a:lnTo>
                    <a:lnTo>
                      <a:pt x="432668" y="254763"/>
                    </a:lnTo>
                    <a:lnTo>
                      <a:pt x="462348" y="346375"/>
                    </a:lnTo>
                    <a:cubicBezTo>
                      <a:pt x="462348" y="346375"/>
                      <a:pt x="502835" y="457029"/>
                      <a:pt x="465093" y="457029"/>
                    </a:cubicBezTo>
                    <a:cubicBezTo>
                      <a:pt x="427350" y="457029"/>
                      <a:pt x="287187" y="465093"/>
                      <a:pt x="287187" y="465093"/>
                    </a:cubicBezTo>
                    <a:lnTo>
                      <a:pt x="244641" y="394926"/>
                    </a:lnTo>
                    <a:lnTo>
                      <a:pt x="131413" y="397671"/>
                    </a:lnTo>
                    <a:lnTo>
                      <a:pt x="72054" y="397671"/>
                    </a:lnTo>
                    <a:cubicBezTo>
                      <a:pt x="64306" y="407006"/>
                      <a:pt x="55231" y="415156"/>
                      <a:pt x="45120" y="421860"/>
                    </a:cubicBezTo>
                    <a:cubicBezTo>
                      <a:pt x="32923" y="431128"/>
                      <a:pt x="22069" y="442040"/>
                      <a:pt x="12867" y="454285"/>
                    </a:cubicBezTo>
                    <a:lnTo>
                      <a:pt x="74799" y="486709"/>
                    </a:lnTo>
                    <a:lnTo>
                      <a:pt x="40488" y="510899"/>
                    </a:lnTo>
                    <a:lnTo>
                      <a:pt x="245328" y="626871"/>
                    </a:lnTo>
                    <a:lnTo>
                      <a:pt x="336939" y="715739"/>
                    </a:lnTo>
                    <a:lnTo>
                      <a:pt x="328876" y="807350"/>
                    </a:lnTo>
                    <a:lnTo>
                      <a:pt x="447594" y="931386"/>
                    </a:lnTo>
                    <a:lnTo>
                      <a:pt x="471784" y="1085788"/>
                    </a:lnTo>
                    <a:lnTo>
                      <a:pt x="439531" y="1209825"/>
                    </a:lnTo>
                    <a:lnTo>
                      <a:pt x="304686" y="1501473"/>
                    </a:lnTo>
                    <a:lnTo>
                      <a:pt x="326303" y="1535784"/>
                    </a:lnTo>
                    <a:lnTo>
                      <a:pt x="358556" y="1538529"/>
                    </a:lnTo>
                    <a:lnTo>
                      <a:pt x="364045" y="1570953"/>
                    </a:lnTo>
                    <a:lnTo>
                      <a:pt x="579007" y="1664452"/>
                    </a:lnTo>
                    <a:lnTo>
                      <a:pt x="654492" y="1664452"/>
                    </a:lnTo>
                    <a:lnTo>
                      <a:pt x="673364" y="1653644"/>
                    </a:lnTo>
                    <a:lnTo>
                      <a:pt x="716425" y="1656217"/>
                    </a:lnTo>
                    <a:lnTo>
                      <a:pt x="826908" y="1704769"/>
                    </a:lnTo>
                    <a:cubicBezTo>
                      <a:pt x="826908" y="1704769"/>
                      <a:pt x="816100" y="1731703"/>
                      <a:pt x="832398" y="1737193"/>
                    </a:cubicBezTo>
                    <a:cubicBezTo>
                      <a:pt x="848696" y="1742683"/>
                      <a:pt x="883865" y="1753319"/>
                      <a:pt x="883865" y="1753319"/>
                    </a:cubicBezTo>
                    <a:lnTo>
                      <a:pt x="943224" y="1739938"/>
                    </a:lnTo>
                    <a:lnTo>
                      <a:pt x="975648" y="1772191"/>
                    </a:lnTo>
                    <a:lnTo>
                      <a:pt x="1052335" y="1756922"/>
                    </a:lnTo>
                    <a:cubicBezTo>
                      <a:pt x="1042938" y="1748213"/>
                      <a:pt x="1035206" y="1737865"/>
                      <a:pt x="1029517" y="1726385"/>
                    </a:cubicBezTo>
                    <a:cubicBezTo>
                      <a:pt x="1033021" y="1708204"/>
                      <a:pt x="1037487" y="1690223"/>
                      <a:pt x="1042899" y="1672516"/>
                    </a:cubicBezTo>
                    <a:lnTo>
                      <a:pt x="1029517" y="1645581"/>
                    </a:lnTo>
                    <a:lnTo>
                      <a:pt x="1075323" y="1572669"/>
                    </a:lnTo>
                    <a:cubicBezTo>
                      <a:pt x="1084333" y="1580250"/>
                      <a:pt x="1096744" y="1582352"/>
                      <a:pt x="1107748" y="1578159"/>
                    </a:cubicBezTo>
                    <a:cubicBezTo>
                      <a:pt x="1134780" y="1559741"/>
                      <a:pt x="1160835" y="1539929"/>
                      <a:pt x="1185807" y="1518800"/>
                    </a:cubicBezTo>
                    <a:cubicBezTo>
                      <a:pt x="1185807" y="1518800"/>
                      <a:pt x="1250484" y="1551224"/>
                      <a:pt x="1258719" y="1553112"/>
                    </a:cubicBezTo>
                    <a:cubicBezTo>
                      <a:pt x="1266935" y="1558073"/>
                      <a:pt x="1274198" y="1564464"/>
                      <a:pt x="1280163" y="1571983"/>
                    </a:cubicBezTo>
                    <a:lnTo>
                      <a:pt x="1331631" y="1537671"/>
                    </a:lnTo>
                    <a:lnTo>
                      <a:pt x="1355820" y="1548479"/>
                    </a:lnTo>
                    <a:lnTo>
                      <a:pt x="1347757" y="1564606"/>
                    </a:lnTo>
                    <a:lnTo>
                      <a:pt x="1339694" y="1575414"/>
                    </a:lnTo>
                    <a:lnTo>
                      <a:pt x="1358565" y="1580732"/>
                    </a:lnTo>
                    <a:cubicBezTo>
                      <a:pt x="1358565" y="1580732"/>
                      <a:pt x="1374692" y="1591540"/>
                      <a:pt x="1377436" y="1599604"/>
                    </a:cubicBezTo>
                    <a:cubicBezTo>
                      <a:pt x="1380181" y="1607667"/>
                      <a:pt x="1409861" y="1632028"/>
                      <a:pt x="1409861" y="1632028"/>
                    </a:cubicBezTo>
                    <a:lnTo>
                      <a:pt x="1482601" y="1634773"/>
                    </a:lnTo>
                    <a:lnTo>
                      <a:pt x="1552597" y="1626709"/>
                    </a:lnTo>
                    <a:lnTo>
                      <a:pt x="1566150" y="1597030"/>
                    </a:lnTo>
                    <a:lnTo>
                      <a:pt x="1614701" y="1553797"/>
                    </a:lnTo>
                    <a:cubicBezTo>
                      <a:pt x="1623040" y="1559867"/>
                      <a:pt x="1634596" y="1558762"/>
                      <a:pt x="1641635" y="1551224"/>
                    </a:cubicBezTo>
                    <a:cubicBezTo>
                      <a:pt x="1652444" y="1537671"/>
                      <a:pt x="1668570" y="1516055"/>
                      <a:pt x="1668570" y="1516055"/>
                    </a:cubicBezTo>
                    <a:cubicBezTo>
                      <a:pt x="1684480" y="1510409"/>
                      <a:pt x="1700835" y="1506105"/>
                      <a:pt x="1717464" y="1503188"/>
                    </a:cubicBezTo>
                    <a:lnTo>
                      <a:pt x="1732389" y="1451721"/>
                    </a:lnTo>
                    <a:lnTo>
                      <a:pt x="1732389" y="1424272"/>
                    </a:lnTo>
                    <a:lnTo>
                      <a:pt x="1649527" y="1425301"/>
                    </a:lnTo>
                    <a:lnTo>
                      <a:pt x="1608353" y="1387043"/>
                    </a:lnTo>
                    <a:lnTo>
                      <a:pt x="1622592" y="1355649"/>
                    </a:lnTo>
                    <a:lnTo>
                      <a:pt x="1621563" y="1308127"/>
                    </a:lnTo>
                    <a:lnTo>
                      <a:pt x="1574042" y="1247567"/>
                    </a:lnTo>
                    <a:lnTo>
                      <a:pt x="1573012" y="1231441"/>
                    </a:lnTo>
                    <a:lnTo>
                      <a:pt x="1627567" y="1225265"/>
                    </a:lnTo>
                    <a:lnTo>
                      <a:pt x="1646782" y="1194899"/>
                    </a:lnTo>
                    <a:lnTo>
                      <a:pt x="1604236" y="1113066"/>
                    </a:lnTo>
                    <a:lnTo>
                      <a:pt x="1624480" y="1076696"/>
                    </a:lnTo>
                    <a:lnTo>
                      <a:pt x="1683152" y="1082700"/>
                    </a:lnTo>
                    <a:lnTo>
                      <a:pt x="1627053" y="1076867"/>
                    </a:lnTo>
                    <a:lnTo>
                      <a:pt x="1621220" y="1070692"/>
                    </a:lnTo>
                    <a:lnTo>
                      <a:pt x="1610412" y="1014935"/>
                    </a:lnTo>
                    <a:lnTo>
                      <a:pt x="1596001" y="966556"/>
                    </a:lnTo>
                    <a:lnTo>
                      <a:pt x="1520516" y="982682"/>
                    </a:lnTo>
                    <a:lnTo>
                      <a:pt x="1511595" y="1027630"/>
                    </a:lnTo>
                    <a:lnTo>
                      <a:pt x="1475567" y="1025743"/>
                    </a:lnTo>
                    <a:lnTo>
                      <a:pt x="1504389" y="948542"/>
                    </a:lnTo>
                    <a:lnTo>
                      <a:pt x="1577987" y="862763"/>
                    </a:lnTo>
                    <a:lnTo>
                      <a:pt x="1639234" y="781960"/>
                    </a:lnTo>
                    <a:lnTo>
                      <a:pt x="1630141" y="762059"/>
                    </a:lnTo>
                    <a:lnTo>
                      <a:pt x="1637346" y="751251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4" name="Freihandform: Form 273">
                <a:extLst>
                  <a:ext uri="{FF2B5EF4-FFF2-40B4-BE49-F238E27FC236}">
                    <a16:creationId xmlns:a16="http://schemas.microsoft.com/office/drawing/2014/main" id="{8F07963D-965C-45D8-A100-7E8EEC78D47D}"/>
                  </a:ext>
                </a:extLst>
              </p:cNvPr>
              <p:cNvSpPr/>
              <p:nvPr/>
            </p:nvSpPr>
            <p:spPr>
              <a:xfrm>
                <a:off x="8113432" y="3138800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239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4239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5" name="Freihandform: Form 274">
                <a:extLst>
                  <a:ext uri="{FF2B5EF4-FFF2-40B4-BE49-F238E27FC236}">
                    <a16:creationId xmlns:a16="http://schemas.microsoft.com/office/drawing/2014/main" id="{08F0DE2D-5BAB-4554-AEC1-7B9DE7C59224}"/>
                  </a:ext>
                </a:extLst>
              </p:cNvPr>
              <p:cNvSpPr/>
              <p:nvPr/>
            </p:nvSpPr>
            <p:spPr>
              <a:xfrm>
                <a:off x="8090776" y="3143087"/>
                <a:ext cx="30617" cy="30617"/>
              </a:xfrm>
              <a:custGeom>
                <a:avLst/>
                <a:gdLst>
                  <a:gd name="connsiteX0" fmla="*/ 12867 w 17155"/>
                  <a:gd name="connsiteY0" fmla="*/ 15440 h 17155"/>
                  <a:gd name="connsiteX1" fmla="*/ 19386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5440"/>
                    </a:moveTo>
                    <a:lnTo>
                      <a:pt x="19386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6" name="Freihandform: Form 275">
                <a:extLst>
                  <a:ext uri="{FF2B5EF4-FFF2-40B4-BE49-F238E27FC236}">
                    <a16:creationId xmlns:a16="http://schemas.microsoft.com/office/drawing/2014/main" id="{A3C4D033-70E9-4847-88CE-73F5DA55423B}"/>
                  </a:ext>
                </a:extLst>
              </p:cNvPr>
              <p:cNvSpPr/>
              <p:nvPr/>
            </p:nvSpPr>
            <p:spPr>
              <a:xfrm>
                <a:off x="8110064" y="3140330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4068 w 17155"/>
                  <a:gd name="connsiteY1" fmla="*/ 12867 h 17155"/>
                  <a:gd name="connsiteX2" fmla="*/ 12867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cubicBezTo>
                      <a:pt x="13256" y="12998"/>
                      <a:pt x="13678" y="12998"/>
                      <a:pt x="14068" y="12867"/>
                    </a:cubicBezTo>
                    <a:cubicBezTo>
                      <a:pt x="13678" y="12998"/>
                      <a:pt x="13257" y="12998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7" name="Freihandform: Form 276">
                <a:extLst>
                  <a:ext uri="{FF2B5EF4-FFF2-40B4-BE49-F238E27FC236}">
                    <a16:creationId xmlns:a16="http://schemas.microsoft.com/office/drawing/2014/main" id="{D854D959-E7A5-4CCC-A91A-C8EDDE7330ED}"/>
                  </a:ext>
                </a:extLst>
              </p:cNvPr>
              <p:cNvSpPr/>
              <p:nvPr/>
            </p:nvSpPr>
            <p:spPr>
              <a:xfrm>
                <a:off x="4744358" y="5432487"/>
                <a:ext cx="3398467" cy="2877981"/>
              </a:xfrm>
              <a:custGeom>
                <a:avLst/>
                <a:gdLst>
                  <a:gd name="connsiteX0" fmla="*/ 1884733 w 1904290"/>
                  <a:gd name="connsiteY0" fmla="*/ 479745 h 1612642"/>
                  <a:gd name="connsiteX1" fmla="*/ 1808046 w 1904290"/>
                  <a:gd name="connsiteY1" fmla="*/ 495013 h 1612642"/>
                  <a:gd name="connsiteX2" fmla="*/ 1775622 w 1904290"/>
                  <a:gd name="connsiteY2" fmla="*/ 462761 h 1612642"/>
                  <a:gd name="connsiteX3" fmla="*/ 1716263 w 1904290"/>
                  <a:gd name="connsiteY3" fmla="*/ 476142 h 1612642"/>
                  <a:gd name="connsiteX4" fmla="*/ 1664796 w 1904290"/>
                  <a:gd name="connsiteY4" fmla="*/ 460016 h 1612642"/>
                  <a:gd name="connsiteX5" fmla="*/ 1659306 w 1904290"/>
                  <a:gd name="connsiteY5" fmla="*/ 427591 h 1612642"/>
                  <a:gd name="connsiteX6" fmla="*/ 1548994 w 1904290"/>
                  <a:gd name="connsiteY6" fmla="*/ 379041 h 1612642"/>
                  <a:gd name="connsiteX7" fmla="*/ 1505933 w 1904290"/>
                  <a:gd name="connsiteY7" fmla="*/ 376468 h 1612642"/>
                  <a:gd name="connsiteX8" fmla="*/ 1487062 w 1904290"/>
                  <a:gd name="connsiteY8" fmla="*/ 387275 h 1612642"/>
                  <a:gd name="connsiteX9" fmla="*/ 1411748 w 1904290"/>
                  <a:gd name="connsiteY9" fmla="*/ 387275 h 1612642"/>
                  <a:gd name="connsiteX10" fmla="*/ 1196100 w 1904290"/>
                  <a:gd name="connsiteY10" fmla="*/ 292918 h 1612642"/>
                  <a:gd name="connsiteX11" fmla="*/ 1190610 w 1904290"/>
                  <a:gd name="connsiteY11" fmla="*/ 260494 h 1612642"/>
                  <a:gd name="connsiteX12" fmla="*/ 1158357 w 1904290"/>
                  <a:gd name="connsiteY12" fmla="*/ 257749 h 1612642"/>
                  <a:gd name="connsiteX13" fmla="*/ 1136741 w 1904290"/>
                  <a:gd name="connsiteY13" fmla="*/ 223438 h 1612642"/>
                  <a:gd name="connsiteX14" fmla="*/ 1033807 w 1904290"/>
                  <a:gd name="connsiteY14" fmla="*/ 220693 h 1612642"/>
                  <a:gd name="connsiteX15" fmla="*/ 974448 w 1904290"/>
                  <a:gd name="connsiteY15" fmla="*/ 193758 h 1612642"/>
                  <a:gd name="connsiteX16" fmla="*/ 909770 w 1904290"/>
                  <a:gd name="connsiteY16" fmla="*/ 196503 h 1612642"/>
                  <a:gd name="connsiteX17" fmla="*/ 869283 w 1904290"/>
                  <a:gd name="connsiteY17" fmla="*/ 180377 h 1612642"/>
                  <a:gd name="connsiteX18" fmla="*/ 774926 w 1904290"/>
                  <a:gd name="connsiteY18" fmla="*/ 156015 h 1612642"/>
                  <a:gd name="connsiteX19" fmla="*/ 675251 w 1904290"/>
                  <a:gd name="connsiteY19" fmla="*/ 150697 h 1612642"/>
                  <a:gd name="connsiteX20" fmla="*/ 556533 w 1904290"/>
                  <a:gd name="connsiteY20" fmla="*/ 88593 h 1612642"/>
                  <a:gd name="connsiteX21" fmla="*/ 435242 w 1904290"/>
                  <a:gd name="connsiteY21" fmla="*/ 69722 h 1612642"/>
                  <a:gd name="connsiteX22" fmla="*/ 354438 w 1904290"/>
                  <a:gd name="connsiteY22" fmla="*/ 69722 h 1612642"/>
                  <a:gd name="connsiteX23" fmla="*/ 281526 w 1904290"/>
                  <a:gd name="connsiteY23" fmla="*/ 29406 h 1612642"/>
                  <a:gd name="connsiteX24" fmla="*/ 257336 w 1904290"/>
                  <a:gd name="connsiteY24" fmla="*/ 13108 h 1612642"/>
                  <a:gd name="connsiteX25" fmla="*/ 142221 w 1904290"/>
                  <a:gd name="connsiteY25" fmla="*/ 82589 h 1612642"/>
                  <a:gd name="connsiteX26" fmla="*/ 12867 w 1904290"/>
                  <a:gd name="connsiteY26" fmla="*/ 116901 h 1612642"/>
                  <a:gd name="connsiteX27" fmla="*/ 47178 w 1904290"/>
                  <a:gd name="connsiteY27" fmla="*/ 235618 h 1612642"/>
                  <a:gd name="connsiteX28" fmla="*/ 52668 w 1904290"/>
                  <a:gd name="connsiteY28" fmla="*/ 275934 h 1612642"/>
                  <a:gd name="connsiteX29" fmla="*/ 22989 w 1904290"/>
                  <a:gd name="connsiteY29" fmla="*/ 308359 h 1612642"/>
                  <a:gd name="connsiteX30" fmla="*/ 22989 w 1904290"/>
                  <a:gd name="connsiteY30" fmla="*/ 359826 h 1612642"/>
                  <a:gd name="connsiteX31" fmla="*/ 21959 w 1904290"/>
                  <a:gd name="connsiteY31" fmla="*/ 372693 h 1612642"/>
                  <a:gd name="connsiteX32" fmla="*/ 25734 w 1904290"/>
                  <a:gd name="connsiteY32" fmla="*/ 372693 h 1612642"/>
                  <a:gd name="connsiteX33" fmla="*/ 103792 w 1904290"/>
                  <a:gd name="connsiteY33" fmla="*/ 326887 h 1612642"/>
                  <a:gd name="connsiteX34" fmla="*/ 138104 w 1904290"/>
                  <a:gd name="connsiteY34" fmla="*/ 329632 h 1612642"/>
                  <a:gd name="connsiteX35" fmla="*/ 125066 w 1904290"/>
                  <a:gd name="connsiteY35" fmla="*/ 360169 h 1612642"/>
                  <a:gd name="connsiteX36" fmla="*/ 128497 w 1904290"/>
                  <a:gd name="connsiteY36" fmla="*/ 386932 h 1612642"/>
                  <a:gd name="connsiteX37" fmla="*/ 206555 w 1904290"/>
                  <a:gd name="connsiteY37" fmla="*/ 408377 h 1612642"/>
                  <a:gd name="connsiteX38" fmla="*/ 311720 w 1904290"/>
                  <a:gd name="connsiteY38" fmla="*/ 403059 h 1612642"/>
                  <a:gd name="connsiteX39" fmla="*/ 373824 w 1904290"/>
                  <a:gd name="connsiteY39" fmla="*/ 413867 h 1612642"/>
                  <a:gd name="connsiteX40" fmla="*/ 381887 w 1904290"/>
                  <a:gd name="connsiteY40" fmla="*/ 443546 h 1612642"/>
                  <a:gd name="connsiteX41" fmla="*/ 403504 w 1904290"/>
                  <a:gd name="connsiteY41" fmla="*/ 470481 h 1612642"/>
                  <a:gd name="connsiteX42" fmla="*/ 403504 w 1904290"/>
                  <a:gd name="connsiteY42" fmla="*/ 537903 h 1612642"/>
                  <a:gd name="connsiteX43" fmla="*/ 287531 w 1904290"/>
                  <a:gd name="connsiteY43" fmla="*/ 586282 h 1612642"/>
                  <a:gd name="connsiteX44" fmla="*/ 295594 w 1904290"/>
                  <a:gd name="connsiteY44" fmla="*/ 729190 h 1612642"/>
                  <a:gd name="connsiteX45" fmla="*/ 230917 w 1904290"/>
                  <a:gd name="connsiteY45" fmla="*/ 753551 h 1612642"/>
                  <a:gd name="connsiteX46" fmla="*/ 249788 w 1904290"/>
                  <a:gd name="connsiteY46" fmla="*/ 785804 h 1612642"/>
                  <a:gd name="connsiteX47" fmla="*/ 217364 w 1904290"/>
                  <a:gd name="connsiteY47" fmla="*/ 867294 h 1612642"/>
                  <a:gd name="connsiteX48" fmla="*/ 158176 w 1904290"/>
                  <a:gd name="connsiteY48" fmla="*/ 853741 h 1612642"/>
                  <a:gd name="connsiteX49" fmla="*/ 155431 w 1904290"/>
                  <a:gd name="connsiteY49" fmla="*/ 891483 h 1612642"/>
                  <a:gd name="connsiteX50" fmla="*/ 171558 w 1904290"/>
                  <a:gd name="connsiteY50" fmla="*/ 958906 h 1612642"/>
                  <a:gd name="connsiteX51" fmla="*/ 185111 w 1904290"/>
                  <a:gd name="connsiteY51" fmla="*/ 966969 h 1612642"/>
                  <a:gd name="connsiteX52" fmla="*/ 128497 w 1904290"/>
                  <a:gd name="connsiteY52" fmla="*/ 1072134 h 1612642"/>
                  <a:gd name="connsiteX53" fmla="*/ 149941 w 1904290"/>
                  <a:gd name="connsiteY53" fmla="*/ 1117939 h 1612642"/>
                  <a:gd name="connsiteX54" fmla="*/ 171558 w 1904290"/>
                  <a:gd name="connsiteY54" fmla="*/ 1144874 h 1612642"/>
                  <a:gd name="connsiteX55" fmla="*/ 77201 w 1904290"/>
                  <a:gd name="connsiteY55" fmla="*/ 1241976 h 1612642"/>
                  <a:gd name="connsiteX56" fmla="*/ 50266 w 1904290"/>
                  <a:gd name="connsiteY56" fmla="*/ 1258102 h 1612642"/>
                  <a:gd name="connsiteX57" fmla="*/ 73598 w 1904290"/>
                  <a:gd name="connsiteY57" fmla="*/ 1325181 h 1612642"/>
                  <a:gd name="connsiteX58" fmla="*/ 125066 w 1904290"/>
                  <a:gd name="connsiteY58" fmla="*/ 1320035 h 1612642"/>
                  <a:gd name="connsiteX59" fmla="*/ 197806 w 1904290"/>
                  <a:gd name="connsiteY59" fmla="*/ 1365840 h 1612642"/>
                  <a:gd name="connsiteX60" fmla="*/ 222167 w 1904290"/>
                  <a:gd name="connsiteY60" fmla="*/ 1417308 h 1612642"/>
                  <a:gd name="connsiteX61" fmla="*/ 216677 w 1904290"/>
                  <a:gd name="connsiteY61" fmla="*/ 1495538 h 1612642"/>
                  <a:gd name="connsiteX62" fmla="*/ 332650 w 1904290"/>
                  <a:gd name="connsiteY62" fmla="*/ 1600703 h 1612642"/>
                  <a:gd name="connsiteX63" fmla="*/ 416714 w 1904290"/>
                  <a:gd name="connsiteY63" fmla="*/ 1530193 h 1612642"/>
                  <a:gd name="connsiteX64" fmla="*/ 494944 w 1904290"/>
                  <a:gd name="connsiteY64" fmla="*/ 1538256 h 1612642"/>
                  <a:gd name="connsiteX65" fmla="*/ 538005 w 1904290"/>
                  <a:gd name="connsiteY65" fmla="*/ 1495195 h 1612642"/>
                  <a:gd name="connsiteX66" fmla="*/ 702529 w 1904290"/>
                  <a:gd name="connsiteY66" fmla="*/ 1511321 h 1612642"/>
                  <a:gd name="connsiteX67" fmla="*/ 786077 w 1904290"/>
                  <a:gd name="connsiteY67" fmla="*/ 1530193 h 1612642"/>
                  <a:gd name="connsiteX68" fmla="*/ 845436 w 1904290"/>
                  <a:gd name="connsiteY68" fmla="*/ 1530193 h 1612642"/>
                  <a:gd name="connsiteX69" fmla="*/ 869626 w 1904290"/>
                  <a:gd name="connsiteY69" fmla="*/ 1516811 h 1612642"/>
                  <a:gd name="connsiteX70" fmla="*/ 907368 w 1904290"/>
                  <a:gd name="connsiteY70" fmla="*/ 1535682 h 1612642"/>
                  <a:gd name="connsiteX71" fmla="*/ 1023341 w 1904290"/>
                  <a:gd name="connsiteY71" fmla="*/ 1400838 h 1612642"/>
                  <a:gd name="connsiteX72" fmla="*/ 1160588 w 1904290"/>
                  <a:gd name="connsiteY72" fmla="*/ 1400838 h 1612642"/>
                  <a:gd name="connsiteX73" fmla="*/ 1184949 w 1904290"/>
                  <a:gd name="connsiteY73" fmla="*/ 1373904 h 1612642"/>
                  <a:gd name="connsiteX74" fmla="*/ 1211883 w 1904290"/>
                  <a:gd name="connsiteY74" fmla="*/ 1252612 h 1612642"/>
                  <a:gd name="connsiteX75" fmla="*/ 1349130 w 1904290"/>
                  <a:gd name="connsiteY75" fmla="*/ 1201145 h 1612642"/>
                  <a:gd name="connsiteX76" fmla="*/ 1300579 w 1904290"/>
                  <a:gd name="connsiteY76" fmla="*/ 1066301 h 1612642"/>
                  <a:gd name="connsiteX77" fmla="*/ 1279134 w 1904290"/>
                  <a:gd name="connsiteY77" fmla="*/ 1017921 h 1612642"/>
                  <a:gd name="connsiteX78" fmla="*/ 1481229 w 1904290"/>
                  <a:gd name="connsiteY78" fmla="*/ 767104 h 1612642"/>
                  <a:gd name="connsiteX79" fmla="*/ 1761554 w 1904290"/>
                  <a:gd name="connsiteY79" fmla="*/ 664170 h 1612642"/>
                  <a:gd name="connsiteX80" fmla="*/ 1837039 w 1904290"/>
                  <a:gd name="connsiteY80" fmla="*/ 610300 h 1612642"/>
                  <a:gd name="connsiteX81" fmla="*/ 1885590 w 1904290"/>
                  <a:gd name="connsiteY81" fmla="*/ 545623 h 1612642"/>
                  <a:gd name="connsiteX82" fmla="*/ 1896398 w 1904290"/>
                  <a:gd name="connsiteY82" fmla="*/ 491583 h 1612642"/>
                  <a:gd name="connsiteX83" fmla="*/ 1884218 w 1904290"/>
                  <a:gd name="connsiteY83" fmla="*/ 478887 h 1612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</a:cxnLst>
                <a:rect l="l" t="t" r="r" b="b"/>
                <a:pathLst>
                  <a:path w="1904290" h="1612642">
                    <a:moveTo>
                      <a:pt x="1884733" y="479745"/>
                    </a:moveTo>
                    <a:lnTo>
                      <a:pt x="1808046" y="495013"/>
                    </a:lnTo>
                    <a:lnTo>
                      <a:pt x="1775622" y="462761"/>
                    </a:lnTo>
                    <a:lnTo>
                      <a:pt x="1716263" y="476142"/>
                    </a:lnTo>
                    <a:cubicBezTo>
                      <a:pt x="1716263" y="476142"/>
                      <a:pt x="1681951" y="465334"/>
                      <a:pt x="1664796" y="460016"/>
                    </a:cubicBezTo>
                    <a:cubicBezTo>
                      <a:pt x="1647640" y="454698"/>
                      <a:pt x="1659306" y="427591"/>
                      <a:pt x="1659306" y="427591"/>
                    </a:cubicBezTo>
                    <a:lnTo>
                      <a:pt x="1548994" y="379041"/>
                    </a:lnTo>
                    <a:lnTo>
                      <a:pt x="1505933" y="376468"/>
                    </a:lnTo>
                    <a:lnTo>
                      <a:pt x="1487062" y="387275"/>
                    </a:lnTo>
                    <a:lnTo>
                      <a:pt x="1411748" y="387275"/>
                    </a:lnTo>
                    <a:lnTo>
                      <a:pt x="1196100" y="292918"/>
                    </a:lnTo>
                    <a:lnTo>
                      <a:pt x="1190610" y="260494"/>
                    </a:lnTo>
                    <a:lnTo>
                      <a:pt x="1158357" y="257749"/>
                    </a:lnTo>
                    <a:lnTo>
                      <a:pt x="1136741" y="223438"/>
                    </a:lnTo>
                    <a:lnTo>
                      <a:pt x="1033807" y="220693"/>
                    </a:lnTo>
                    <a:cubicBezTo>
                      <a:pt x="1033807" y="220693"/>
                      <a:pt x="996064" y="193758"/>
                      <a:pt x="974448" y="193758"/>
                    </a:cubicBezTo>
                    <a:cubicBezTo>
                      <a:pt x="952831" y="193758"/>
                      <a:pt x="920578" y="196503"/>
                      <a:pt x="909770" y="196503"/>
                    </a:cubicBezTo>
                    <a:cubicBezTo>
                      <a:pt x="895580" y="193069"/>
                      <a:pt x="881948" y="187639"/>
                      <a:pt x="869283" y="180377"/>
                    </a:cubicBezTo>
                    <a:cubicBezTo>
                      <a:pt x="839935" y="165602"/>
                      <a:pt x="807758" y="157294"/>
                      <a:pt x="774926" y="156015"/>
                    </a:cubicBezTo>
                    <a:cubicBezTo>
                      <a:pt x="741618" y="156524"/>
                      <a:pt x="708315" y="154747"/>
                      <a:pt x="675251" y="150697"/>
                    </a:cubicBezTo>
                    <a:cubicBezTo>
                      <a:pt x="658953" y="147953"/>
                      <a:pt x="556533" y="88593"/>
                      <a:pt x="556533" y="88593"/>
                    </a:cubicBezTo>
                    <a:cubicBezTo>
                      <a:pt x="556533" y="88593"/>
                      <a:pt x="446050" y="69722"/>
                      <a:pt x="435242" y="69722"/>
                    </a:cubicBezTo>
                    <a:cubicBezTo>
                      <a:pt x="424434" y="69722"/>
                      <a:pt x="370565" y="75212"/>
                      <a:pt x="354438" y="69722"/>
                    </a:cubicBezTo>
                    <a:cubicBezTo>
                      <a:pt x="329355" y="57743"/>
                      <a:pt x="305008" y="44281"/>
                      <a:pt x="281526" y="29406"/>
                    </a:cubicBezTo>
                    <a:cubicBezTo>
                      <a:pt x="281526" y="29406"/>
                      <a:pt x="268145" y="10535"/>
                      <a:pt x="257336" y="13108"/>
                    </a:cubicBezTo>
                    <a:cubicBezTo>
                      <a:pt x="246528" y="15681"/>
                      <a:pt x="142221" y="82589"/>
                      <a:pt x="142221" y="82589"/>
                    </a:cubicBezTo>
                    <a:lnTo>
                      <a:pt x="12867" y="116901"/>
                    </a:lnTo>
                    <a:lnTo>
                      <a:pt x="47178" y="235618"/>
                    </a:lnTo>
                    <a:lnTo>
                      <a:pt x="52668" y="275934"/>
                    </a:lnTo>
                    <a:cubicBezTo>
                      <a:pt x="52668" y="275934"/>
                      <a:pt x="22989" y="300296"/>
                      <a:pt x="22989" y="308359"/>
                    </a:cubicBezTo>
                    <a:lnTo>
                      <a:pt x="22989" y="359826"/>
                    </a:lnTo>
                    <a:lnTo>
                      <a:pt x="21959" y="372693"/>
                    </a:lnTo>
                    <a:lnTo>
                      <a:pt x="25734" y="372693"/>
                    </a:lnTo>
                    <a:lnTo>
                      <a:pt x="103792" y="326887"/>
                    </a:lnTo>
                    <a:lnTo>
                      <a:pt x="138104" y="329632"/>
                    </a:lnTo>
                    <a:lnTo>
                      <a:pt x="125066" y="360169"/>
                    </a:lnTo>
                    <a:lnTo>
                      <a:pt x="128497" y="386932"/>
                    </a:lnTo>
                    <a:lnTo>
                      <a:pt x="206555" y="408377"/>
                    </a:lnTo>
                    <a:lnTo>
                      <a:pt x="311720" y="403059"/>
                    </a:lnTo>
                    <a:lnTo>
                      <a:pt x="373824" y="413867"/>
                    </a:lnTo>
                    <a:lnTo>
                      <a:pt x="381887" y="443546"/>
                    </a:lnTo>
                    <a:lnTo>
                      <a:pt x="403504" y="470481"/>
                    </a:lnTo>
                    <a:lnTo>
                      <a:pt x="403504" y="537903"/>
                    </a:lnTo>
                    <a:lnTo>
                      <a:pt x="287531" y="586282"/>
                    </a:lnTo>
                    <a:lnTo>
                      <a:pt x="295594" y="729190"/>
                    </a:lnTo>
                    <a:lnTo>
                      <a:pt x="230917" y="753551"/>
                    </a:lnTo>
                    <a:lnTo>
                      <a:pt x="249788" y="785804"/>
                    </a:lnTo>
                    <a:lnTo>
                      <a:pt x="217364" y="867294"/>
                    </a:lnTo>
                    <a:lnTo>
                      <a:pt x="158176" y="853741"/>
                    </a:lnTo>
                    <a:lnTo>
                      <a:pt x="155431" y="891483"/>
                    </a:lnTo>
                    <a:lnTo>
                      <a:pt x="171558" y="958906"/>
                    </a:lnTo>
                    <a:lnTo>
                      <a:pt x="185111" y="966969"/>
                    </a:lnTo>
                    <a:lnTo>
                      <a:pt x="128497" y="1072134"/>
                    </a:lnTo>
                    <a:lnTo>
                      <a:pt x="149941" y="1117939"/>
                    </a:lnTo>
                    <a:cubicBezTo>
                      <a:pt x="149941" y="1117939"/>
                      <a:pt x="171558" y="1134066"/>
                      <a:pt x="171558" y="1144874"/>
                    </a:cubicBezTo>
                    <a:cubicBezTo>
                      <a:pt x="171558" y="1155682"/>
                      <a:pt x="77201" y="1241976"/>
                      <a:pt x="77201" y="1241976"/>
                    </a:cubicBezTo>
                    <a:lnTo>
                      <a:pt x="50266" y="1258102"/>
                    </a:lnTo>
                    <a:lnTo>
                      <a:pt x="73598" y="1325181"/>
                    </a:lnTo>
                    <a:lnTo>
                      <a:pt x="125066" y="1320035"/>
                    </a:lnTo>
                    <a:lnTo>
                      <a:pt x="197806" y="1365840"/>
                    </a:lnTo>
                    <a:lnTo>
                      <a:pt x="222167" y="1417308"/>
                    </a:lnTo>
                    <a:cubicBezTo>
                      <a:pt x="222167" y="1417308"/>
                      <a:pt x="197806" y="1481985"/>
                      <a:pt x="216677" y="1495538"/>
                    </a:cubicBezTo>
                    <a:cubicBezTo>
                      <a:pt x="235549" y="1509091"/>
                      <a:pt x="332650" y="1600703"/>
                      <a:pt x="332650" y="1600703"/>
                    </a:cubicBezTo>
                    <a:lnTo>
                      <a:pt x="416714" y="1530193"/>
                    </a:lnTo>
                    <a:lnTo>
                      <a:pt x="494944" y="1538256"/>
                    </a:lnTo>
                    <a:lnTo>
                      <a:pt x="538005" y="1495195"/>
                    </a:lnTo>
                    <a:lnTo>
                      <a:pt x="702529" y="1511321"/>
                    </a:lnTo>
                    <a:cubicBezTo>
                      <a:pt x="702529" y="1511321"/>
                      <a:pt x="778014" y="1530193"/>
                      <a:pt x="786077" y="1530193"/>
                    </a:cubicBezTo>
                    <a:cubicBezTo>
                      <a:pt x="794140" y="1530193"/>
                      <a:pt x="837545" y="1535682"/>
                      <a:pt x="845436" y="1530193"/>
                    </a:cubicBezTo>
                    <a:cubicBezTo>
                      <a:pt x="853328" y="1524703"/>
                      <a:pt x="869626" y="1516811"/>
                      <a:pt x="869626" y="1516811"/>
                    </a:cubicBezTo>
                    <a:cubicBezTo>
                      <a:pt x="881334" y="1524714"/>
                      <a:pt x="894022" y="1531057"/>
                      <a:pt x="907368" y="1535682"/>
                    </a:cubicBezTo>
                    <a:cubicBezTo>
                      <a:pt x="915432" y="1535682"/>
                      <a:pt x="1023341" y="1400838"/>
                      <a:pt x="1023341" y="1400838"/>
                    </a:cubicBezTo>
                    <a:lnTo>
                      <a:pt x="1160588" y="1400838"/>
                    </a:lnTo>
                    <a:lnTo>
                      <a:pt x="1184949" y="1373904"/>
                    </a:lnTo>
                    <a:cubicBezTo>
                      <a:pt x="1184949" y="1373904"/>
                      <a:pt x="1198330" y="1255185"/>
                      <a:pt x="1211883" y="1252612"/>
                    </a:cubicBezTo>
                    <a:cubicBezTo>
                      <a:pt x="1225436" y="1250039"/>
                      <a:pt x="1349130" y="1201145"/>
                      <a:pt x="1349130" y="1201145"/>
                    </a:cubicBezTo>
                    <a:cubicBezTo>
                      <a:pt x="1349130" y="1201145"/>
                      <a:pt x="1308813" y="1074535"/>
                      <a:pt x="1300579" y="1066301"/>
                    </a:cubicBezTo>
                    <a:cubicBezTo>
                      <a:pt x="1291536" y="1051083"/>
                      <a:pt x="1284337" y="1034842"/>
                      <a:pt x="1279134" y="1017921"/>
                    </a:cubicBezTo>
                    <a:lnTo>
                      <a:pt x="1481229" y="767104"/>
                    </a:lnTo>
                    <a:lnTo>
                      <a:pt x="1761554" y="664170"/>
                    </a:lnTo>
                    <a:cubicBezTo>
                      <a:pt x="1761554" y="664170"/>
                      <a:pt x="1828976" y="618363"/>
                      <a:pt x="1837039" y="610300"/>
                    </a:cubicBezTo>
                    <a:cubicBezTo>
                      <a:pt x="1845103" y="602237"/>
                      <a:pt x="1883017" y="564495"/>
                      <a:pt x="1885590" y="545623"/>
                    </a:cubicBezTo>
                    <a:cubicBezTo>
                      <a:pt x="1888164" y="526752"/>
                      <a:pt x="1896398" y="491583"/>
                      <a:pt x="1896398" y="491583"/>
                    </a:cubicBezTo>
                    <a:cubicBezTo>
                      <a:pt x="1896398" y="491583"/>
                      <a:pt x="1890908" y="486093"/>
                      <a:pt x="1884218" y="47888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8" name="Freihandform: Form 277">
                <a:extLst>
                  <a:ext uri="{FF2B5EF4-FFF2-40B4-BE49-F238E27FC236}">
                    <a16:creationId xmlns:a16="http://schemas.microsoft.com/office/drawing/2014/main" id="{CC0A5778-E1A3-4360-B8D4-7EDB0321F7E0}"/>
                  </a:ext>
                </a:extLst>
              </p:cNvPr>
              <p:cNvSpPr/>
              <p:nvPr/>
            </p:nvSpPr>
            <p:spPr>
              <a:xfrm>
                <a:off x="8045157" y="6214871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3724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372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79" name="Freihandform: Form 278">
                <a:extLst>
                  <a:ext uri="{FF2B5EF4-FFF2-40B4-BE49-F238E27FC236}">
                    <a16:creationId xmlns:a16="http://schemas.microsoft.com/office/drawing/2014/main" id="{DC017A30-CF6E-47A3-93F6-85208C0CD32F}"/>
                  </a:ext>
                </a:extLst>
              </p:cNvPr>
              <p:cNvSpPr/>
              <p:nvPr/>
            </p:nvSpPr>
            <p:spPr>
              <a:xfrm>
                <a:off x="8051587" y="6225892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3725 w 17155"/>
                  <a:gd name="connsiteY1" fmla="*/ 14068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3725" y="1406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0" name="Freihandform: Form 279">
                <a:extLst>
                  <a:ext uri="{FF2B5EF4-FFF2-40B4-BE49-F238E27FC236}">
                    <a16:creationId xmlns:a16="http://schemas.microsoft.com/office/drawing/2014/main" id="{0279F671-411F-4AA7-8761-0C23F3BD820A}"/>
                  </a:ext>
                </a:extLst>
              </p:cNvPr>
              <p:cNvSpPr/>
              <p:nvPr/>
            </p:nvSpPr>
            <p:spPr>
              <a:xfrm>
                <a:off x="8047563" y="6219769"/>
                <a:ext cx="30617" cy="30617"/>
              </a:xfrm>
              <a:custGeom>
                <a:avLst/>
                <a:gdLst>
                  <a:gd name="connsiteX0" fmla="*/ 12891 w 17155"/>
                  <a:gd name="connsiteY0" fmla="*/ 12867 h 17155"/>
                  <a:gd name="connsiteX1" fmla="*/ 12891 w 17155"/>
                  <a:gd name="connsiteY1" fmla="*/ 14068 h 17155"/>
                  <a:gd name="connsiteX2" fmla="*/ 12891 w 17155"/>
                  <a:gd name="connsiteY2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17155" h="17155">
                    <a:moveTo>
                      <a:pt x="12891" y="12867"/>
                    </a:moveTo>
                    <a:cubicBezTo>
                      <a:pt x="12859" y="13266"/>
                      <a:pt x="12859" y="13668"/>
                      <a:pt x="12891" y="14068"/>
                    </a:cubicBezTo>
                    <a:cubicBezTo>
                      <a:pt x="12859" y="13668"/>
                      <a:pt x="12859" y="13267"/>
                      <a:pt x="12891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1" name="Freihandform: Form 280">
                <a:extLst>
                  <a:ext uri="{FF2B5EF4-FFF2-40B4-BE49-F238E27FC236}">
                    <a16:creationId xmlns:a16="http://schemas.microsoft.com/office/drawing/2014/main" id="{05188474-F67C-4345-B303-7564E51B18C9}"/>
                  </a:ext>
                </a:extLst>
              </p:cNvPr>
              <p:cNvSpPr/>
              <p:nvPr/>
            </p:nvSpPr>
            <p:spPr>
              <a:xfrm>
                <a:off x="8056791" y="623293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389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389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2" name="Freihandform: Form 281">
                <a:extLst>
                  <a:ext uri="{FF2B5EF4-FFF2-40B4-BE49-F238E27FC236}">
                    <a16:creationId xmlns:a16="http://schemas.microsoft.com/office/drawing/2014/main" id="{02B26C6A-04A0-42C3-9004-72FBE6AAEB8C}"/>
                  </a:ext>
                </a:extLst>
              </p:cNvPr>
              <p:cNvSpPr/>
              <p:nvPr/>
            </p:nvSpPr>
            <p:spPr>
              <a:xfrm>
                <a:off x="8071793" y="6250999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3" name="Freihandform: Form 282">
                <a:extLst>
                  <a:ext uri="{FF2B5EF4-FFF2-40B4-BE49-F238E27FC236}">
                    <a16:creationId xmlns:a16="http://schemas.microsoft.com/office/drawing/2014/main" id="{DF1BB7B1-8416-4BFA-B935-790232423077}"/>
                  </a:ext>
                </a:extLst>
              </p:cNvPr>
              <p:cNvSpPr/>
              <p:nvPr/>
            </p:nvSpPr>
            <p:spPr>
              <a:xfrm>
                <a:off x="2954499" y="-5258782"/>
                <a:ext cx="30617" cy="30617"/>
              </a:xfrm>
              <a:custGeom>
                <a:avLst/>
                <a:gdLst/>
                <a:ahLst/>
                <a:cxnLst/>
                <a:rect l="l" t="t" r="r" b="b"/>
                <a:pathLst>
                  <a:path w="17155" h="17155"/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4" name="Freihandform: Form 283">
                <a:extLst>
                  <a:ext uri="{FF2B5EF4-FFF2-40B4-BE49-F238E27FC236}">
                    <a16:creationId xmlns:a16="http://schemas.microsoft.com/office/drawing/2014/main" id="{7BFD982A-AF4D-45D2-9B16-DBEC00AA14CE}"/>
                  </a:ext>
                </a:extLst>
              </p:cNvPr>
              <p:cNvSpPr/>
              <p:nvPr/>
            </p:nvSpPr>
            <p:spPr>
              <a:xfrm>
                <a:off x="8195179" y="593962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5" name="Freihandform: Form 284">
                <a:extLst>
                  <a:ext uri="{FF2B5EF4-FFF2-40B4-BE49-F238E27FC236}">
                    <a16:creationId xmlns:a16="http://schemas.microsoft.com/office/drawing/2014/main" id="{7FEF052A-A3AB-4579-8E7A-6C2666C6C538}"/>
                  </a:ext>
                </a:extLst>
              </p:cNvPr>
              <p:cNvSpPr/>
              <p:nvPr/>
            </p:nvSpPr>
            <p:spPr>
              <a:xfrm>
                <a:off x="8189975" y="594391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6" name="Freihandform: Form 285">
                <a:extLst>
                  <a:ext uri="{FF2B5EF4-FFF2-40B4-BE49-F238E27FC236}">
                    <a16:creationId xmlns:a16="http://schemas.microsoft.com/office/drawing/2014/main" id="{EC3149FA-35B5-4DB0-A001-6D9F8686C671}"/>
                  </a:ext>
                </a:extLst>
              </p:cNvPr>
              <p:cNvSpPr/>
              <p:nvPr/>
            </p:nvSpPr>
            <p:spPr>
              <a:xfrm>
                <a:off x="8203140" y="5934422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7" name="Freihandform: Form 286">
                <a:extLst>
                  <a:ext uri="{FF2B5EF4-FFF2-40B4-BE49-F238E27FC236}">
                    <a16:creationId xmlns:a16="http://schemas.microsoft.com/office/drawing/2014/main" id="{A1E84475-4C6C-4D39-A800-F568EA10BA77}"/>
                  </a:ext>
                </a:extLst>
              </p:cNvPr>
              <p:cNvSpPr/>
              <p:nvPr/>
            </p:nvSpPr>
            <p:spPr>
              <a:xfrm>
                <a:off x="8211407" y="592860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8" name="Freihandform: Form 287">
                <a:extLst>
                  <a:ext uri="{FF2B5EF4-FFF2-40B4-BE49-F238E27FC236}">
                    <a16:creationId xmlns:a16="http://schemas.microsoft.com/office/drawing/2014/main" id="{26396807-8DA1-40E0-BA1A-275D81C59CAB}"/>
                  </a:ext>
                </a:extLst>
              </p:cNvPr>
              <p:cNvSpPr/>
              <p:nvPr/>
            </p:nvSpPr>
            <p:spPr>
              <a:xfrm>
                <a:off x="8230388" y="5914520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89" name="Freihandform: Form 288">
                <a:extLst>
                  <a:ext uri="{FF2B5EF4-FFF2-40B4-BE49-F238E27FC236}">
                    <a16:creationId xmlns:a16="http://schemas.microsoft.com/office/drawing/2014/main" id="{37D20184-345F-44D4-AE93-CC01B3AA9450}"/>
                  </a:ext>
                </a:extLst>
              </p:cNvPr>
              <p:cNvSpPr/>
              <p:nvPr/>
            </p:nvSpPr>
            <p:spPr>
              <a:xfrm>
                <a:off x="8220590" y="5921869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0" name="Freihandform: Form 289">
                <a:extLst>
                  <a:ext uri="{FF2B5EF4-FFF2-40B4-BE49-F238E27FC236}">
                    <a16:creationId xmlns:a16="http://schemas.microsoft.com/office/drawing/2014/main" id="{02DDD601-9439-43A8-B0EC-56C96B992873}"/>
                  </a:ext>
                </a:extLst>
              </p:cNvPr>
              <p:cNvSpPr/>
              <p:nvPr/>
            </p:nvSpPr>
            <p:spPr>
              <a:xfrm>
                <a:off x="8078530" y="625865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1" name="Freihandform: Form 290">
                <a:extLst>
                  <a:ext uri="{FF2B5EF4-FFF2-40B4-BE49-F238E27FC236}">
                    <a16:creationId xmlns:a16="http://schemas.microsoft.com/office/drawing/2014/main" id="{A355C891-040A-4A47-B53D-A0750EEEE2DF}"/>
                  </a:ext>
                </a:extLst>
              </p:cNvPr>
              <p:cNvSpPr/>
              <p:nvPr/>
            </p:nvSpPr>
            <p:spPr>
              <a:xfrm>
                <a:off x="5214631" y="817067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9043 w 17155"/>
                  <a:gd name="connsiteY1" fmla="*/ 18528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9043" y="1852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2" name="Freihandform: Form 291">
                <a:extLst>
                  <a:ext uri="{FF2B5EF4-FFF2-40B4-BE49-F238E27FC236}">
                    <a16:creationId xmlns:a16="http://schemas.microsoft.com/office/drawing/2014/main" id="{3AFF2606-F1C1-4C93-8C38-625C0EA59040}"/>
                  </a:ext>
                </a:extLst>
              </p:cNvPr>
              <p:cNvSpPr/>
              <p:nvPr/>
            </p:nvSpPr>
            <p:spPr>
              <a:xfrm>
                <a:off x="5203609" y="8160570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7499 w 17155"/>
                  <a:gd name="connsiteY1" fmla="*/ 1715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7499" y="171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3" name="Freihandform: Form 292">
                <a:extLst>
                  <a:ext uri="{FF2B5EF4-FFF2-40B4-BE49-F238E27FC236}">
                    <a16:creationId xmlns:a16="http://schemas.microsoft.com/office/drawing/2014/main" id="{0485ACA4-DA24-4552-B76D-3ED718F99531}"/>
                  </a:ext>
                </a:extLst>
              </p:cNvPr>
              <p:cNvSpPr/>
              <p:nvPr/>
            </p:nvSpPr>
            <p:spPr>
              <a:xfrm>
                <a:off x="5189527" y="8148018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8700 w 17155"/>
                  <a:gd name="connsiteY1" fmla="*/ 1835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8700" y="1835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4" name="Freihandform: Form 293">
                <a:extLst>
                  <a:ext uri="{FF2B5EF4-FFF2-40B4-BE49-F238E27FC236}">
                    <a16:creationId xmlns:a16="http://schemas.microsoft.com/office/drawing/2014/main" id="{0530E103-11D1-469F-9BB6-42A5E588B279}"/>
                  </a:ext>
                </a:extLst>
              </p:cNvPr>
              <p:cNvSpPr/>
              <p:nvPr/>
            </p:nvSpPr>
            <p:spPr>
              <a:xfrm>
                <a:off x="4349400" y="5994736"/>
                <a:ext cx="1132822" cy="1867626"/>
              </a:xfrm>
              <a:custGeom>
                <a:avLst/>
                <a:gdLst>
                  <a:gd name="connsiteX0" fmla="*/ 271576 w 634763"/>
                  <a:gd name="connsiteY0" fmla="*/ 942881 h 1046501"/>
                  <a:gd name="connsiteX1" fmla="*/ 298510 w 634763"/>
                  <a:gd name="connsiteY1" fmla="*/ 926754 h 1046501"/>
                  <a:gd name="connsiteX2" fmla="*/ 392867 w 634763"/>
                  <a:gd name="connsiteY2" fmla="*/ 829653 h 1046501"/>
                  <a:gd name="connsiteX3" fmla="*/ 371251 w 634763"/>
                  <a:gd name="connsiteY3" fmla="*/ 802719 h 1046501"/>
                  <a:gd name="connsiteX4" fmla="*/ 349806 w 634763"/>
                  <a:gd name="connsiteY4" fmla="*/ 756912 h 1046501"/>
                  <a:gd name="connsiteX5" fmla="*/ 406420 w 634763"/>
                  <a:gd name="connsiteY5" fmla="*/ 651747 h 1046501"/>
                  <a:gd name="connsiteX6" fmla="*/ 392867 w 634763"/>
                  <a:gd name="connsiteY6" fmla="*/ 643684 h 1046501"/>
                  <a:gd name="connsiteX7" fmla="*/ 376741 w 634763"/>
                  <a:gd name="connsiteY7" fmla="*/ 576262 h 1046501"/>
                  <a:gd name="connsiteX8" fmla="*/ 379486 w 634763"/>
                  <a:gd name="connsiteY8" fmla="*/ 538520 h 1046501"/>
                  <a:gd name="connsiteX9" fmla="*/ 438673 w 634763"/>
                  <a:gd name="connsiteY9" fmla="*/ 552072 h 1046501"/>
                  <a:gd name="connsiteX10" fmla="*/ 471097 w 634763"/>
                  <a:gd name="connsiteY10" fmla="*/ 471097 h 1046501"/>
                  <a:gd name="connsiteX11" fmla="*/ 452226 w 634763"/>
                  <a:gd name="connsiteY11" fmla="*/ 438845 h 1046501"/>
                  <a:gd name="connsiteX12" fmla="*/ 516903 w 634763"/>
                  <a:gd name="connsiteY12" fmla="*/ 414998 h 1046501"/>
                  <a:gd name="connsiteX13" fmla="*/ 508840 w 634763"/>
                  <a:gd name="connsiteY13" fmla="*/ 272091 h 1046501"/>
                  <a:gd name="connsiteX14" fmla="*/ 624813 w 634763"/>
                  <a:gd name="connsiteY14" fmla="*/ 223711 h 1046501"/>
                  <a:gd name="connsiteX15" fmla="*/ 624813 w 634763"/>
                  <a:gd name="connsiteY15" fmla="*/ 156289 h 1046501"/>
                  <a:gd name="connsiteX16" fmla="*/ 603711 w 634763"/>
                  <a:gd name="connsiteY16" fmla="*/ 128840 h 1046501"/>
                  <a:gd name="connsiteX17" fmla="*/ 595648 w 634763"/>
                  <a:gd name="connsiteY17" fmla="*/ 99160 h 1046501"/>
                  <a:gd name="connsiteX18" fmla="*/ 533030 w 634763"/>
                  <a:gd name="connsiteY18" fmla="*/ 89038 h 1046501"/>
                  <a:gd name="connsiteX19" fmla="*/ 427865 w 634763"/>
                  <a:gd name="connsiteY19" fmla="*/ 94357 h 1046501"/>
                  <a:gd name="connsiteX20" fmla="*/ 349806 w 634763"/>
                  <a:gd name="connsiteY20" fmla="*/ 71883 h 1046501"/>
                  <a:gd name="connsiteX21" fmla="*/ 346375 w 634763"/>
                  <a:gd name="connsiteY21" fmla="*/ 45120 h 1046501"/>
                  <a:gd name="connsiteX22" fmla="*/ 359928 w 634763"/>
                  <a:gd name="connsiteY22" fmla="*/ 15612 h 1046501"/>
                  <a:gd name="connsiteX23" fmla="*/ 325616 w 634763"/>
                  <a:gd name="connsiteY23" fmla="*/ 12867 h 1046501"/>
                  <a:gd name="connsiteX24" fmla="*/ 247558 w 634763"/>
                  <a:gd name="connsiteY24" fmla="*/ 58673 h 1046501"/>
                  <a:gd name="connsiteX25" fmla="*/ 243783 w 634763"/>
                  <a:gd name="connsiteY25" fmla="*/ 58673 h 1046501"/>
                  <a:gd name="connsiteX26" fmla="*/ 228686 w 634763"/>
                  <a:gd name="connsiteY26" fmla="*/ 264542 h 1046501"/>
                  <a:gd name="connsiteX27" fmla="*/ 82862 w 634763"/>
                  <a:gd name="connsiteY27" fmla="*/ 519648 h 1046501"/>
                  <a:gd name="connsiteX28" fmla="*/ 58673 w 634763"/>
                  <a:gd name="connsiteY28" fmla="*/ 519648 h 1046501"/>
                  <a:gd name="connsiteX29" fmla="*/ 20930 w 634763"/>
                  <a:gd name="connsiteY29" fmla="*/ 568199 h 1046501"/>
                  <a:gd name="connsiteX30" fmla="*/ 15440 w 634763"/>
                  <a:gd name="connsiteY30" fmla="*/ 632877 h 1046501"/>
                  <a:gd name="connsiteX31" fmla="*/ 12867 w 634763"/>
                  <a:gd name="connsiteY31" fmla="*/ 651747 h 1046501"/>
                  <a:gd name="connsiteX32" fmla="*/ 123350 w 634763"/>
                  <a:gd name="connsiteY32" fmla="*/ 608687 h 1046501"/>
                  <a:gd name="connsiteX33" fmla="*/ 80117 w 634763"/>
                  <a:gd name="connsiteY33" fmla="*/ 662556 h 1046501"/>
                  <a:gd name="connsiteX34" fmla="*/ 37571 w 634763"/>
                  <a:gd name="connsiteY34" fmla="*/ 692235 h 1046501"/>
                  <a:gd name="connsiteX35" fmla="*/ 48379 w 634763"/>
                  <a:gd name="connsiteY35" fmla="*/ 705617 h 1046501"/>
                  <a:gd name="connsiteX36" fmla="*/ 69995 w 634763"/>
                  <a:gd name="connsiteY36" fmla="*/ 713680 h 1046501"/>
                  <a:gd name="connsiteX37" fmla="*/ 142736 w 634763"/>
                  <a:gd name="connsiteY37" fmla="*/ 697554 h 1046501"/>
                  <a:gd name="connsiteX38" fmla="*/ 94185 w 634763"/>
                  <a:gd name="connsiteY38" fmla="*/ 751422 h 1046501"/>
                  <a:gd name="connsiteX39" fmla="*/ 96930 w 634763"/>
                  <a:gd name="connsiteY39" fmla="*/ 848524 h 1046501"/>
                  <a:gd name="connsiteX40" fmla="*/ 32253 w 634763"/>
                  <a:gd name="connsiteY40" fmla="*/ 969816 h 1046501"/>
                  <a:gd name="connsiteX41" fmla="*/ 34826 w 634763"/>
                  <a:gd name="connsiteY41" fmla="*/ 1007558 h 1046501"/>
                  <a:gd name="connsiteX42" fmla="*/ 53698 w 634763"/>
                  <a:gd name="connsiteY42" fmla="*/ 1007558 h 1046501"/>
                  <a:gd name="connsiteX43" fmla="*/ 80632 w 634763"/>
                  <a:gd name="connsiteY43" fmla="*/ 986114 h 1046501"/>
                  <a:gd name="connsiteX44" fmla="*/ 121120 w 634763"/>
                  <a:gd name="connsiteY44" fmla="*/ 988687 h 1046501"/>
                  <a:gd name="connsiteX45" fmla="*/ 155431 w 634763"/>
                  <a:gd name="connsiteY45" fmla="*/ 1004985 h 1046501"/>
                  <a:gd name="connsiteX46" fmla="*/ 206899 w 634763"/>
                  <a:gd name="connsiteY46" fmla="*/ 1034493 h 1046501"/>
                  <a:gd name="connsiteX47" fmla="*/ 249960 w 634763"/>
                  <a:gd name="connsiteY47" fmla="*/ 1015622 h 1046501"/>
                  <a:gd name="connsiteX48" fmla="*/ 293192 w 634763"/>
                  <a:gd name="connsiteY48" fmla="*/ 1010303 h 1046501"/>
                  <a:gd name="connsiteX49" fmla="*/ 347061 w 634763"/>
                  <a:gd name="connsiteY49" fmla="*/ 1004985 h 1046501"/>
                  <a:gd name="connsiteX50" fmla="*/ 295594 w 634763"/>
                  <a:gd name="connsiteY50" fmla="*/ 1010132 h 1046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634763" h="1046501">
                    <a:moveTo>
                      <a:pt x="271576" y="942881"/>
                    </a:moveTo>
                    <a:lnTo>
                      <a:pt x="298510" y="926754"/>
                    </a:lnTo>
                    <a:cubicBezTo>
                      <a:pt x="298510" y="926754"/>
                      <a:pt x="392867" y="840976"/>
                      <a:pt x="392867" y="829653"/>
                    </a:cubicBezTo>
                    <a:cubicBezTo>
                      <a:pt x="392867" y="818330"/>
                      <a:pt x="371251" y="802719"/>
                      <a:pt x="371251" y="802719"/>
                    </a:cubicBezTo>
                    <a:lnTo>
                      <a:pt x="349806" y="756912"/>
                    </a:lnTo>
                    <a:lnTo>
                      <a:pt x="406420" y="651747"/>
                    </a:lnTo>
                    <a:lnTo>
                      <a:pt x="392867" y="643684"/>
                    </a:lnTo>
                    <a:lnTo>
                      <a:pt x="376741" y="576262"/>
                    </a:lnTo>
                    <a:lnTo>
                      <a:pt x="379486" y="538520"/>
                    </a:lnTo>
                    <a:lnTo>
                      <a:pt x="438673" y="552072"/>
                    </a:lnTo>
                    <a:lnTo>
                      <a:pt x="471097" y="471097"/>
                    </a:lnTo>
                    <a:lnTo>
                      <a:pt x="452226" y="438845"/>
                    </a:lnTo>
                    <a:lnTo>
                      <a:pt x="516903" y="414998"/>
                    </a:lnTo>
                    <a:lnTo>
                      <a:pt x="508840" y="272091"/>
                    </a:lnTo>
                    <a:lnTo>
                      <a:pt x="624813" y="223711"/>
                    </a:lnTo>
                    <a:lnTo>
                      <a:pt x="624813" y="156289"/>
                    </a:lnTo>
                    <a:lnTo>
                      <a:pt x="603711" y="128840"/>
                    </a:lnTo>
                    <a:lnTo>
                      <a:pt x="595648" y="99160"/>
                    </a:lnTo>
                    <a:lnTo>
                      <a:pt x="533030" y="89038"/>
                    </a:lnTo>
                    <a:lnTo>
                      <a:pt x="427865" y="94357"/>
                    </a:lnTo>
                    <a:lnTo>
                      <a:pt x="349806" y="71883"/>
                    </a:lnTo>
                    <a:lnTo>
                      <a:pt x="346375" y="45120"/>
                    </a:lnTo>
                    <a:lnTo>
                      <a:pt x="359928" y="15612"/>
                    </a:lnTo>
                    <a:lnTo>
                      <a:pt x="325616" y="12867"/>
                    </a:lnTo>
                    <a:lnTo>
                      <a:pt x="247558" y="58673"/>
                    </a:lnTo>
                    <a:lnTo>
                      <a:pt x="243783" y="58673"/>
                    </a:lnTo>
                    <a:lnTo>
                      <a:pt x="228686" y="264542"/>
                    </a:lnTo>
                    <a:lnTo>
                      <a:pt x="82862" y="519648"/>
                    </a:lnTo>
                    <a:lnTo>
                      <a:pt x="58673" y="519648"/>
                    </a:lnTo>
                    <a:cubicBezTo>
                      <a:pt x="58673" y="519648"/>
                      <a:pt x="20930" y="553960"/>
                      <a:pt x="20930" y="568199"/>
                    </a:cubicBezTo>
                    <a:cubicBezTo>
                      <a:pt x="20930" y="582439"/>
                      <a:pt x="15440" y="632877"/>
                      <a:pt x="15440" y="632877"/>
                    </a:cubicBezTo>
                    <a:lnTo>
                      <a:pt x="12867" y="651747"/>
                    </a:lnTo>
                    <a:lnTo>
                      <a:pt x="123350" y="608687"/>
                    </a:lnTo>
                    <a:lnTo>
                      <a:pt x="80117" y="662556"/>
                    </a:lnTo>
                    <a:lnTo>
                      <a:pt x="37571" y="692235"/>
                    </a:lnTo>
                    <a:lnTo>
                      <a:pt x="48379" y="705617"/>
                    </a:lnTo>
                    <a:cubicBezTo>
                      <a:pt x="52692" y="713172"/>
                      <a:pt x="61788" y="716564"/>
                      <a:pt x="69995" y="713680"/>
                    </a:cubicBezTo>
                    <a:cubicBezTo>
                      <a:pt x="83377" y="708362"/>
                      <a:pt x="142736" y="697554"/>
                      <a:pt x="142736" y="697554"/>
                    </a:cubicBezTo>
                    <a:lnTo>
                      <a:pt x="94185" y="751422"/>
                    </a:lnTo>
                    <a:cubicBezTo>
                      <a:pt x="94185" y="751422"/>
                      <a:pt x="96930" y="837201"/>
                      <a:pt x="96930" y="848524"/>
                    </a:cubicBezTo>
                    <a:cubicBezTo>
                      <a:pt x="96930" y="859847"/>
                      <a:pt x="32253" y="969816"/>
                      <a:pt x="32253" y="969816"/>
                    </a:cubicBezTo>
                    <a:lnTo>
                      <a:pt x="34826" y="1007558"/>
                    </a:lnTo>
                    <a:lnTo>
                      <a:pt x="53698" y="1007558"/>
                    </a:lnTo>
                    <a:lnTo>
                      <a:pt x="80632" y="986114"/>
                    </a:lnTo>
                    <a:lnTo>
                      <a:pt x="121120" y="988687"/>
                    </a:lnTo>
                    <a:lnTo>
                      <a:pt x="155431" y="1004985"/>
                    </a:lnTo>
                    <a:lnTo>
                      <a:pt x="206899" y="1034493"/>
                    </a:lnTo>
                    <a:lnTo>
                      <a:pt x="249960" y="1015622"/>
                    </a:lnTo>
                    <a:lnTo>
                      <a:pt x="293192" y="1010303"/>
                    </a:lnTo>
                    <a:lnTo>
                      <a:pt x="347061" y="1004985"/>
                    </a:lnTo>
                    <a:lnTo>
                      <a:pt x="295594" y="101013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5" name="Freihandform: Form 294">
                <a:extLst>
                  <a:ext uri="{FF2B5EF4-FFF2-40B4-BE49-F238E27FC236}">
                    <a16:creationId xmlns:a16="http://schemas.microsoft.com/office/drawing/2014/main" id="{03616322-58BF-482F-B4C4-A9B88AA70273}"/>
                  </a:ext>
                </a:extLst>
              </p:cNvPr>
              <p:cNvSpPr/>
              <p:nvPr/>
            </p:nvSpPr>
            <p:spPr>
              <a:xfrm>
                <a:off x="5168707" y="812903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6984 w 17155"/>
                  <a:gd name="connsiteY1" fmla="*/ 16470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6984" y="1647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6" name="Freihandform: Form 295">
                <a:extLst>
                  <a:ext uri="{FF2B5EF4-FFF2-40B4-BE49-F238E27FC236}">
                    <a16:creationId xmlns:a16="http://schemas.microsoft.com/office/drawing/2014/main" id="{4496B269-1801-4FA5-8825-E6B6698F2695}"/>
                  </a:ext>
                </a:extLst>
              </p:cNvPr>
              <p:cNvSpPr/>
              <p:nvPr/>
            </p:nvSpPr>
            <p:spPr>
              <a:xfrm>
                <a:off x="5238818" y="8193330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7842 w 17155"/>
                  <a:gd name="connsiteY1" fmla="*/ 1732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7842" y="1732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7" name="Freihandform: Form 296">
                <a:extLst>
                  <a:ext uri="{FF2B5EF4-FFF2-40B4-BE49-F238E27FC236}">
                    <a16:creationId xmlns:a16="http://schemas.microsoft.com/office/drawing/2014/main" id="{44081800-88F5-42BC-BB13-C654924814B3}"/>
                  </a:ext>
                </a:extLst>
              </p:cNvPr>
              <p:cNvSpPr/>
              <p:nvPr/>
            </p:nvSpPr>
            <p:spPr>
              <a:xfrm>
                <a:off x="5225960" y="8182003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8700 w 17155"/>
                  <a:gd name="connsiteY1" fmla="*/ 1835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8700" y="1835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8" name="Freihandform: Form 297">
                <a:extLst>
                  <a:ext uri="{FF2B5EF4-FFF2-40B4-BE49-F238E27FC236}">
                    <a16:creationId xmlns:a16="http://schemas.microsoft.com/office/drawing/2014/main" id="{A6939D68-B115-4C1D-BBD7-87BF271118A7}"/>
                  </a:ext>
                </a:extLst>
              </p:cNvPr>
              <p:cNvSpPr/>
              <p:nvPr/>
            </p:nvSpPr>
            <p:spPr>
              <a:xfrm>
                <a:off x="5179422" y="8138524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8700 w 17155"/>
                  <a:gd name="connsiteY1" fmla="*/ 18186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8700" y="18186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299" name="Freihandform: Form 298">
                <a:extLst>
                  <a:ext uri="{FF2B5EF4-FFF2-40B4-BE49-F238E27FC236}">
                    <a16:creationId xmlns:a16="http://schemas.microsoft.com/office/drawing/2014/main" id="{BFF8F389-B98E-477C-93A6-FB18A6BA89B1}"/>
                  </a:ext>
                </a:extLst>
              </p:cNvPr>
              <p:cNvSpPr/>
              <p:nvPr/>
            </p:nvSpPr>
            <p:spPr>
              <a:xfrm>
                <a:off x="5115434" y="8082497"/>
                <a:ext cx="30617" cy="30617"/>
              </a:xfrm>
              <a:custGeom>
                <a:avLst/>
                <a:gdLst>
                  <a:gd name="connsiteX0" fmla="*/ 15269 w 17155"/>
                  <a:gd name="connsiteY0" fmla="*/ 14754 h 17155"/>
                  <a:gd name="connsiteX1" fmla="*/ 12867 w 17155"/>
                  <a:gd name="connsiteY1" fmla="*/ 12867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5269" y="14754"/>
                    </a:moveTo>
                    <a:lnTo>
                      <a:pt x="12867" y="1286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0" name="Freihandform: Form 299">
                <a:extLst>
                  <a:ext uri="{FF2B5EF4-FFF2-40B4-BE49-F238E27FC236}">
                    <a16:creationId xmlns:a16="http://schemas.microsoft.com/office/drawing/2014/main" id="{B85641EE-BFF9-4397-84D4-389DB76C1C28}"/>
                  </a:ext>
                </a:extLst>
              </p:cNvPr>
              <p:cNvSpPr/>
              <p:nvPr/>
            </p:nvSpPr>
            <p:spPr>
              <a:xfrm>
                <a:off x="5109311" y="8077905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5440 w 17155"/>
                  <a:gd name="connsiteY1" fmla="*/ 14754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5440" y="1475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1" name="Freihandform: Form 300">
                <a:extLst>
                  <a:ext uri="{FF2B5EF4-FFF2-40B4-BE49-F238E27FC236}">
                    <a16:creationId xmlns:a16="http://schemas.microsoft.com/office/drawing/2014/main" id="{6C6C1B91-5F5A-4C5C-9363-7E5038DD2344}"/>
                  </a:ext>
                </a:extLst>
              </p:cNvPr>
              <p:cNvSpPr/>
              <p:nvPr/>
            </p:nvSpPr>
            <p:spPr>
              <a:xfrm>
                <a:off x="5250760" y="8203128"/>
                <a:ext cx="61234" cy="61234"/>
              </a:xfrm>
              <a:custGeom>
                <a:avLst/>
                <a:gdLst>
                  <a:gd name="connsiteX0" fmla="*/ 12867 w 34311"/>
                  <a:gd name="connsiteY0" fmla="*/ 12867 h 34311"/>
                  <a:gd name="connsiteX1" fmla="*/ 24533 w 34311"/>
                  <a:gd name="connsiteY1" fmla="*/ 23675 h 34311"/>
                  <a:gd name="connsiteX2" fmla="*/ 24533 w 34311"/>
                  <a:gd name="connsiteY2" fmla="*/ 23675 h 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11" h="34311">
                    <a:moveTo>
                      <a:pt x="12867" y="12867"/>
                    </a:moveTo>
                    <a:lnTo>
                      <a:pt x="24533" y="23675"/>
                    </a:lnTo>
                    <a:lnTo>
                      <a:pt x="24533" y="2367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2" name="Freihandform: Form 301">
                <a:extLst>
                  <a:ext uri="{FF2B5EF4-FFF2-40B4-BE49-F238E27FC236}">
                    <a16:creationId xmlns:a16="http://schemas.microsoft.com/office/drawing/2014/main" id="{CE21980B-D457-400C-8F60-DFCCB2718A2A}"/>
                  </a:ext>
                </a:extLst>
              </p:cNvPr>
              <p:cNvSpPr/>
              <p:nvPr/>
            </p:nvSpPr>
            <p:spPr>
              <a:xfrm>
                <a:off x="5146969" y="8109438"/>
                <a:ext cx="61234" cy="61234"/>
              </a:xfrm>
              <a:custGeom>
                <a:avLst/>
                <a:gdLst>
                  <a:gd name="connsiteX0" fmla="*/ 12867 w 34311"/>
                  <a:gd name="connsiteY0" fmla="*/ 12867 h 34311"/>
                  <a:gd name="connsiteX1" fmla="*/ 23332 w 34311"/>
                  <a:gd name="connsiteY1" fmla="*/ 22302 h 34311"/>
                  <a:gd name="connsiteX2" fmla="*/ 12867 w 34311"/>
                  <a:gd name="connsiteY2" fmla="*/ 12867 h 34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4311" h="34311">
                    <a:moveTo>
                      <a:pt x="12867" y="12867"/>
                    </a:moveTo>
                    <a:cubicBezTo>
                      <a:pt x="16126" y="15783"/>
                      <a:pt x="19729" y="18871"/>
                      <a:pt x="23332" y="22302"/>
                    </a:cubicBezTo>
                    <a:cubicBezTo>
                      <a:pt x="19558" y="19214"/>
                      <a:pt x="16126" y="15783"/>
                      <a:pt x="12867" y="12867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3" name="Freihandform: Form 302">
                <a:extLst>
                  <a:ext uri="{FF2B5EF4-FFF2-40B4-BE49-F238E27FC236}">
                    <a16:creationId xmlns:a16="http://schemas.microsoft.com/office/drawing/2014/main" id="{B48D12D6-BC99-427B-A486-C51A9380BA64}"/>
                  </a:ext>
                </a:extLst>
              </p:cNvPr>
              <p:cNvSpPr/>
              <p:nvPr/>
            </p:nvSpPr>
            <p:spPr>
              <a:xfrm>
                <a:off x="5138090" y="8101480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6298 w 17155"/>
                  <a:gd name="connsiteY1" fmla="*/ 15955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6298" y="15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4" name="Freihandform: Form 303">
                <a:extLst>
                  <a:ext uri="{FF2B5EF4-FFF2-40B4-BE49-F238E27FC236}">
                    <a16:creationId xmlns:a16="http://schemas.microsoft.com/office/drawing/2014/main" id="{1BE7081E-9634-4184-A893-88B47E719EE1}"/>
                  </a:ext>
                </a:extLst>
              </p:cNvPr>
              <p:cNvSpPr/>
              <p:nvPr/>
            </p:nvSpPr>
            <p:spPr>
              <a:xfrm>
                <a:off x="5121250" y="8087396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6641 w 17155"/>
                  <a:gd name="connsiteY1" fmla="*/ 15955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6641" y="1595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5" name="Freihandform: Form 304">
                <a:extLst>
                  <a:ext uri="{FF2B5EF4-FFF2-40B4-BE49-F238E27FC236}">
                    <a16:creationId xmlns:a16="http://schemas.microsoft.com/office/drawing/2014/main" id="{1E258F81-52AB-45A7-AE5E-85CE55C19FFD}"/>
                  </a:ext>
                </a:extLst>
              </p:cNvPr>
              <p:cNvSpPr/>
              <p:nvPr/>
            </p:nvSpPr>
            <p:spPr>
              <a:xfrm>
                <a:off x="5128292" y="8092907"/>
                <a:ext cx="30617" cy="30617"/>
              </a:xfrm>
              <a:custGeom>
                <a:avLst/>
                <a:gdLst>
                  <a:gd name="connsiteX0" fmla="*/ 12867 w 17155"/>
                  <a:gd name="connsiteY0" fmla="*/ 12867 h 17155"/>
                  <a:gd name="connsiteX1" fmla="*/ 17156 w 17155"/>
                  <a:gd name="connsiteY1" fmla="*/ 16469 h 17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7155" h="17155">
                    <a:moveTo>
                      <a:pt x="12867" y="12867"/>
                    </a:moveTo>
                    <a:lnTo>
                      <a:pt x="17156" y="1646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6" name="Freihandform: Form 305">
                <a:extLst>
                  <a:ext uri="{FF2B5EF4-FFF2-40B4-BE49-F238E27FC236}">
                    <a16:creationId xmlns:a16="http://schemas.microsoft.com/office/drawing/2014/main" id="{6D40CAAB-4417-47DA-B666-EF02781C28BE}"/>
                  </a:ext>
                </a:extLst>
              </p:cNvPr>
              <p:cNvSpPr/>
              <p:nvPr/>
            </p:nvSpPr>
            <p:spPr>
              <a:xfrm>
                <a:off x="10691369" y="7671313"/>
                <a:ext cx="918505" cy="642953"/>
              </a:xfrm>
              <a:custGeom>
                <a:avLst/>
                <a:gdLst>
                  <a:gd name="connsiteX0" fmla="*/ 460976 w 514672"/>
                  <a:gd name="connsiteY0" fmla="*/ 34483 h 360271"/>
                  <a:gd name="connsiteX1" fmla="*/ 432840 w 514672"/>
                  <a:gd name="connsiteY1" fmla="*/ 44776 h 360271"/>
                  <a:gd name="connsiteX2" fmla="*/ 402817 w 514672"/>
                  <a:gd name="connsiteY2" fmla="*/ 33797 h 360271"/>
                  <a:gd name="connsiteX3" fmla="*/ 331449 w 514672"/>
                  <a:gd name="connsiteY3" fmla="*/ 74971 h 360271"/>
                  <a:gd name="connsiteX4" fmla="*/ 276551 w 514672"/>
                  <a:gd name="connsiteY4" fmla="*/ 88180 h 360271"/>
                  <a:gd name="connsiteX5" fmla="*/ 205355 w 514672"/>
                  <a:gd name="connsiteY5" fmla="*/ 88180 h 360271"/>
                  <a:gd name="connsiteX6" fmla="*/ 171043 w 514672"/>
                  <a:gd name="connsiteY6" fmla="*/ 56957 h 360271"/>
                  <a:gd name="connsiteX7" fmla="*/ 129011 w 514672"/>
                  <a:gd name="connsiteY7" fmla="*/ 41517 h 360271"/>
                  <a:gd name="connsiteX8" fmla="*/ 108768 w 514672"/>
                  <a:gd name="connsiteY8" fmla="*/ 64849 h 360271"/>
                  <a:gd name="connsiteX9" fmla="*/ 84235 w 514672"/>
                  <a:gd name="connsiteY9" fmla="*/ 86636 h 360271"/>
                  <a:gd name="connsiteX10" fmla="*/ 73255 w 514672"/>
                  <a:gd name="connsiteY10" fmla="*/ 83720 h 360271"/>
                  <a:gd name="connsiteX11" fmla="*/ 59531 w 514672"/>
                  <a:gd name="connsiteY11" fmla="*/ 75142 h 360271"/>
                  <a:gd name="connsiteX12" fmla="*/ 12867 w 514672"/>
                  <a:gd name="connsiteY12" fmla="*/ 75142 h 360271"/>
                  <a:gd name="connsiteX13" fmla="*/ 12867 w 514672"/>
                  <a:gd name="connsiteY13" fmla="*/ 126610 h 360271"/>
                  <a:gd name="connsiteX14" fmla="*/ 18185 w 514672"/>
                  <a:gd name="connsiteY14" fmla="*/ 177219 h 360271"/>
                  <a:gd name="connsiteX15" fmla="*/ 49237 w 514672"/>
                  <a:gd name="connsiteY15" fmla="*/ 200379 h 360271"/>
                  <a:gd name="connsiteX16" fmla="*/ 96759 w 514672"/>
                  <a:gd name="connsiteY16" fmla="*/ 202953 h 360271"/>
                  <a:gd name="connsiteX17" fmla="*/ 198492 w 514672"/>
                  <a:gd name="connsiteY17" fmla="*/ 259223 h 360271"/>
                  <a:gd name="connsiteX18" fmla="*/ 260425 w 514672"/>
                  <a:gd name="connsiteY18" fmla="*/ 291476 h 360271"/>
                  <a:gd name="connsiteX19" fmla="*/ 317038 w 514672"/>
                  <a:gd name="connsiteY19" fmla="*/ 291476 h 360271"/>
                  <a:gd name="connsiteX20" fmla="*/ 360100 w 514672"/>
                  <a:gd name="connsiteY20" fmla="*/ 348090 h 360271"/>
                  <a:gd name="connsiteX21" fmla="*/ 468010 w 514672"/>
                  <a:gd name="connsiteY21" fmla="*/ 348090 h 360271"/>
                  <a:gd name="connsiteX22" fmla="*/ 493571 w 514672"/>
                  <a:gd name="connsiteY22" fmla="*/ 248415 h 360271"/>
                  <a:gd name="connsiteX23" fmla="*/ 447937 w 514672"/>
                  <a:gd name="connsiteY23" fmla="*/ 192144 h 360271"/>
                  <a:gd name="connsiteX24" fmla="*/ 518104 w 514672"/>
                  <a:gd name="connsiteY24" fmla="*/ 12867 h 360271"/>
                  <a:gd name="connsiteX25" fmla="*/ 484822 w 514672"/>
                  <a:gd name="connsiteY25" fmla="*/ 249788 h 360271"/>
                  <a:gd name="connsiteX26" fmla="*/ 461833 w 514672"/>
                  <a:gd name="connsiteY26" fmla="*/ 338826 h 360271"/>
                  <a:gd name="connsiteX27" fmla="*/ 364903 w 514672"/>
                  <a:gd name="connsiteY27" fmla="*/ 338826 h 360271"/>
                  <a:gd name="connsiteX28" fmla="*/ 321671 w 514672"/>
                  <a:gd name="connsiteY28" fmla="*/ 281869 h 360271"/>
                  <a:gd name="connsiteX29" fmla="*/ 264027 w 514672"/>
                  <a:gd name="connsiteY29" fmla="*/ 281869 h 360271"/>
                  <a:gd name="connsiteX30" fmla="*/ 203124 w 514672"/>
                  <a:gd name="connsiteY30" fmla="*/ 250131 h 360271"/>
                  <a:gd name="connsiteX31" fmla="*/ 100190 w 514672"/>
                  <a:gd name="connsiteY31" fmla="*/ 193517 h 360271"/>
                  <a:gd name="connsiteX32" fmla="*/ 50267 w 514672"/>
                  <a:gd name="connsiteY32" fmla="*/ 190257 h 360271"/>
                  <a:gd name="connsiteX33" fmla="*/ 26763 w 514672"/>
                  <a:gd name="connsiteY33" fmla="*/ 175675 h 360271"/>
                  <a:gd name="connsiteX34" fmla="*/ 21445 w 514672"/>
                  <a:gd name="connsiteY34" fmla="*/ 124208 h 360271"/>
                  <a:gd name="connsiteX35" fmla="*/ 21445 w 514672"/>
                  <a:gd name="connsiteY35" fmla="*/ 82691 h 360271"/>
                  <a:gd name="connsiteX36" fmla="*/ 56614 w 514672"/>
                  <a:gd name="connsiteY36" fmla="*/ 82691 h 360271"/>
                  <a:gd name="connsiteX37" fmla="*/ 68108 w 514672"/>
                  <a:gd name="connsiteY37" fmla="*/ 90068 h 360271"/>
                  <a:gd name="connsiteX38" fmla="*/ 90239 w 514672"/>
                  <a:gd name="connsiteY38" fmla="*/ 92298 h 360271"/>
                  <a:gd name="connsiteX39" fmla="*/ 114772 w 514672"/>
                  <a:gd name="connsiteY39" fmla="*/ 70510 h 360271"/>
                  <a:gd name="connsiteX40" fmla="*/ 131928 w 514672"/>
                  <a:gd name="connsiteY40" fmla="*/ 51124 h 360271"/>
                  <a:gd name="connsiteX41" fmla="*/ 166240 w 514672"/>
                  <a:gd name="connsiteY41" fmla="*/ 63305 h 360271"/>
                  <a:gd name="connsiteX42" fmla="*/ 201923 w 514672"/>
                  <a:gd name="connsiteY42" fmla="*/ 96244 h 360271"/>
                  <a:gd name="connsiteX43" fmla="*/ 277237 w 514672"/>
                  <a:gd name="connsiteY43" fmla="*/ 96244 h 360271"/>
                  <a:gd name="connsiteX44" fmla="*/ 333851 w 514672"/>
                  <a:gd name="connsiteY44" fmla="*/ 82691 h 360271"/>
                  <a:gd name="connsiteX45" fmla="*/ 403504 w 514672"/>
                  <a:gd name="connsiteY45" fmla="*/ 42889 h 360271"/>
                  <a:gd name="connsiteX46" fmla="*/ 432669 w 514672"/>
                  <a:gd name="connsiteY46" fmla="*/ 53526 h 360271"/>
                  <a:gd name="connsiteX47" fmla="*/ 463892 w 514672"/>
                  <a:gd name="connsiteY47" fmla="*/ 42203 h 360271"/>
                  <a:gd name="connsiteX48" fmla="*/ 503350 w 514672"/>
                  <a:gd name="connsiteY48" fmla="*/ 26763 h 360271"/>
                  <a:gd name="connsiteX49" fmla="*/ 439531 w 514672"/>
                  <a:gd name="connsiteY49" fmla="*/ 190257 h 360271"/>
                  <a:gd name="connsiteX50" fmla="*/ 438502 w 514672"/>
                  <a:gd name="connsiteY50" fmla="*/ 192659 h 3602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</a:cxnLst>
                <a:rect l="l" t="t" r="r" b="b"/>
                <a:pathLst>
                  <a:path w="514672" h="360271">
                    <a:moveTo>
                      <a:pt x="460976" y="34483"/>
                    </a:moveTo>
                    <a:lnTo>
                      <a:pt x="432840" y="44776"/>
                    </a:lnTo>
                    <a:lnTo>
                      <a:pt x="402817" y="33797"/>
                    </a:lnTo>
                    <a:lnTo>
                      <a:pt x="331449" y="74971"/>
                    </a:lnTo>
                    <a:lnTo>
                      <a:pt x="276551" y="88180"/>
                    </a:lnTo>
                    <a:lnTo>
                      <a:pt x="205355" y="88180"/>
                    </a:lnTo>
                    <a:lnTo>
                      <a:pt x="171043" y="56957"/>
                    </a:lnTo>
                    <a:lnTo>
                      <a:pt x="129011" y="41517"/>
                    </a:lnTo>
                    <a:lnTo>
                      <a:pt x="108768" y="64849"/>
                    </a:lnTo>
                    <a:cubicBezTo>
                      <a:pt x="108768" y="64849"/>
                      <a:pt x="91612" y="78573"/>
                      <a:pt x="84235" y="86636"/>
                    </a:cubicBezTo>
                    <a:cubicBezTo>
                      <a:pt x="81833" y="89210"/>
                      <a:pt x="81147" y="89381"/>
                      <a:pt x="73255" y="83720"/>
                    </a:cubicBezTo>
                    <a:cubicBezTo>
                      <a:pt x="68942" y="80462"/>
                      <a:pt x="64349" y="77592"/>
                      <a:pt x="59531" y="75142"/>
                    </a:cubicBezTo>
                    <a:lnTo>
                      <a:pt x="12867" y="75142"/>
                    </a:lnTo>
                    <a:lnTo>
                      <a:pt x="12867" y="126610"/>
                    </a:lnTo>
                    <a:cubicBezTo>
                      <a:pt x="12867" y="126610"/>
                      <a:pt x="18185" y="164181"/>
                      <a:pt x="18185" y="177219"/>
                    </a:cubicBezTo>
                    <a:cubicBezTo>
                      <a:pt x="18185" y="194375"/>
                      <a:pt x="45634" y="199693"/>
                      <a:pt x="49237" y="200379"/>
                    </a:cubicBezTo>
                    <a:lnTo>
                      <a:pt x="96759" y="202953"/>
                    </a:lnTo>
                    <a:lnTo>
                      <a:pt x="198492" y="259223"/>
                    </a:lnTo>
                    <a:lnTo>
                      <a:pt x="260425" y="291476"/>
                    </a:lnTo>
                    <a:lnTo>
                      <a:pt x="317038" y="291476"/>
                    </a:lnTo>
                    <a:lnTo>
                      <a:pt x="360100" y="348090"/>
                    </a:lnTo>
                    <a:lnTo>
                      <a:pt x="468010" y="348090"/>
                    </a:lnTo>
                    <a:lnTo>
                      <a:pt x="493571" y="248415"/>
                    </a:lnTo>
                    <a:lnTo>
                      <a:pt x="447937" y="192144"/>
                    </a:lnTo>
                    <a:lnTo>
                      <a:pt x="518104" y="12867"/>
                    </a:lnTo>
                    <a:close/>
                    <a:moveTo>
                      <a:pt x="484822" y="249788"/>
                    </a:moveTo>
                    <a:lnTo>
                      <a:pt x="461833" y="338826"/>
                    </a:lnTo>
                    <a:lnTo>
                      <a:pt x="364903" y="338826"/>
                    </a:lnTo>
                    <a:lnTo>
                      <a:pt x="321671" y="281869"/>
                    </a:lnTo>
                    <a:lnTo>
                      <a:pt x="264027" y="281869"/>
                    </a:lnTo>
                    <a:lnTo>
                      <a:pt x="203124" y="250131"/>
                    </a:lnTo>
                    <a:lnTo>
                      <a:pt x="100190" y="193517"/>
                    </a:lnTo>
                    <a:lnTo>
                      <a:pt x="50267" y="190257"/>
                    </a:lnTo>
                    <a:cubicBezTo>
                      <a:pt x="42718" y="188713"/>
                      <a:pt x="26763" y="183223"/>
                      <a:pt x="26763" y="175675"/>
                    </a:cubicBezTo>
                    <a:cubicBezTo>
                      <a:pt x="26763" y="161950"/>
                      <a:pt x="21616" y="125409"/>
                      <a:pt x="21445" y="124208"/>
                    </a:cubicBezTo>
                    <a:lnTo>
                      <a:pt x="21445" y="82691"/>
                    </a:lnTo>
                    <a:lnTo>
                      <a:pt x="56614" y="82691"/>
                    </a:lnTo>
                    <a:cubicBezTo>
                      <a:pt x="60603" y="84895"/>
                      <a:pt x="64443" y="87359"/>
                      <a:pt x="68108" y="90068"/>
                    </a:cubicBezTo>
                    <a:cubicBezTo>
                      <a:pt x="75142" y="95043"/>
                      <a:pt x="82348" y="100190"/>
                      <a:pt x="90239" y="92298"/>
                    </a:cubicBezTo>
                    <a:cubicBezTo>
                      <a:pt x="98131" y="84406"/>
                      <a:pt x="114086" y="71025"/>
                      <a:pt x="114772" y="70510"/>
                    </a:cubicBezTo>
                    <a:lnTo>
                      <a:pt x="131928" y="51124"/>
                    </a:lnTo>
                    <a:lnTo>
                      <a:pt x="166240" y="63305"/>
                    </a:lnTo>
                    <a:lnTo>
                      <a:pt x="201923" y="96244"/>
                    </a:lnTo>
                    <a:lnTo>
                      <a:pt x="277237" y="96244"/>
                    </a:lnTo>
                    <a:lnTo>
                      <a:pt x="333851" y="82691"/>
                    </a:lnTo>
                    <a:lnTo>
                      <a:pt x="403504" y="42889"/>
                    </a:lnTo>
                    <a:lnTo>
                      <a:pt x="432669" y="53526"/>
                    </a:lnTo>
                    <a:lnTo>
                      <a:pt x="463892" y="42203"/>
                    </a:lnTo>
                    <a:lnTo>
                      <a:pt x="503350" y="26763"/>
                    </a:lnTo>
                    <a:lnTo>
                      <a:pt x="439531" y="190257"/>
                    </a:lnTo>
                    <a:lnTo>
                      <a:pt x="438502" y="192659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7" name="Freihandform: Form 306">
                <a:extLst>
                  <a:ext uri="{FF2B5EF4-FFF2-40B4-BE49-F238E27FC236}">
                    <a16:creationId xmlns:a16="http://schemas.microsoft.com/office/drawing/2014/main" id="{37D7E445-374D-4C9D-B1B3-5D5117B0F615}"/>
                  </a:ext>
                </a:extLst>
              </p:cNvPr>
              <p:cNvSpPr/>
              <p:nvPr/>
            </p:nvSpPr>
            <p:spPr>
              <a:xfrm>
                <a:off x="9532829" y="6071586"/>
                <a:ext cx="306169" cy="612336"/>
              </a:xfrm>
              <a:custGeom>
                <a:avLst/>
                <a:gdLst>
                  <a:gd name="connsiteX0" fmla="*/ 124208 w 171557"/>
                  <a:gd name="connsiteY0" fmla="*/ 12867 h 343115"/>
                  <a:gd name="connsiteX1" fmla="*/ 116145 w 171557"/>
                  <a:gd name="connsiteY1" fmla="*/ 64334 h 343115"/>
                  <a:gd name="connsiteX2" fmla="*/ 95043 w 171557"/>
                  <a:gd name="connsiteY2" fmla="*/ 57300 h 343115"/>
                  <a:gd name="connsiteX3" fmla="*/ 93499 w 171557"/>
                  <a:gd name="connsiteY3" fmla="*/ 57300 h 343115"/>
                  <a:gd name="connsiteX4" fmla="*/ 54555 w 171557"/>
                  <a:gd name="connsiteY4" fmla="*/ 79774 h 343115"/>
                  <a:gd name="connsiteX5" fmla="*/ 17327 w 171557"/>
                  <a:gd name="connsiteY5" fmla="*/ 108939 h 343115"/>
                  <a:gd name="connsiteX6" fmla="*/ 15612 w 171557"/>
                  <a:gd name="connsiteY6" fmla="*/ 110311 h 343115"/>
                  <a:gd name="connsiteX7" fmla="*/ 12867 w 171557"/>
                  <a:gd name="connsiteY7" fmla="*/ 201923 h 343115"/>
                  <a:gd name="connsiteX8" fmla="*/ 18700 w 171557"/>
                  <a:gd name="connsiteY8" fmla="*/ 225427 h 343115"/>
                  <a:gd name="connsiteX9" fmla="*/ 36713 w 171557"/>
                  <a:gd name="connsiteY9" fmla="*/ 240695 h 343115"/>
                  <a:gd name="connsiteX10" fmla="*/ 31567 w 171557"/>
                  <a:gd name="connsiteY10" fmla="*/ 263512 h 343115"/>
                  <a:gd name="connsiteX11" fmla="*/ 31567 w 171557"/>
                  <a:gd name="connsiteY11" fmla="*/ 264542 h 343115"/>
                  <a:gd name="connsiteX12" fmla="*/ 36713 w 171557"/>
                  <a:gd name="connsiteY12" fmla="*/ 293020 h 343115"/>
                  <a:gd name="connsiteX13" fmla="*/ 45291 w 171557"/>
                  <a:gd name="connsiteY13" fmla="*/ 321671 h 343115"/>
                  <a:gd name="connsiteX14" fmla="*/ 45291 w 171557"/>
                  <a:gd name="connsiteY14" fmla="*/ 323729 h 343115"/>
                  <a:gd name="connsiteX15" fmla="*/ 115115 w 171557"/>
                  <a:gd name="connsiteY15" fmla="*/ 338312 h 343115"/>
                  <a:gd name="connsiteX16" fmla="*/ 151657 w 171557"/>
                  <a:gd name="connsiteY16" fmla="*/ 276379 h 343115"/>
                  <a:gd name="connsiteX17" fmla="*/ 151657 w 171557"/>
                  <a:gd name="connsiteY17" fmla="*/ 274835 h 343115"/>
                  <a:gd name="connsiteX18" fmla="*/ 165210 w 171557"/>
                  <a:gd name="connsiteY18" fmla="*/ 163666 h 343115"/>
                  <a:gd name="connsiteX19" fmla="*/ 159720 w 171557"/>
                  <a:gd name="connsiteY19" fmla="*/ 112198 h 343115"/>
                  <a:gd name="connsiteX20" fmla="*/ 159720 w 171557"/>
                  <a:gd name="connsiteY20" fmla="*/ 22646 h 343115"/>
                  <a:gd name="connsiteX21" fmla="*/ 145138 w 171557"/>
                  <a:gd name="connsiteY21" fmla="*/ 272948 h 343115"/>
                  <a:gd name="connsiteX22" fmla="*/ 112027 w 171557"/>
                  <a:gd name="connsiteY22" fmla="*/ 328876 h 343115"/>
                  <a:gd name="connsiteX23" fmla="*/ 52668 w 171557"/>
                  <a:gd name="connsiteY23" fmla="*/ 316524 h 343115"/>
                  <a:gd name="connsiteX24" fmla="*/ 45634 w 171557"/>
                  <a:gd name="connsiteY24" fmla="*/ 293192 h 343115"/>
                  <a:gd name="connsiteX25" fmla="*/ 40487 w 171557"/>
                  <a:gd name="connsiteY25" fmla="*/ 263512 h 343115"/>
                  <a:gd name="connsiteX26" fmla="*/ 46149 w 171557"/>
                  <a:gd name="connsiteY26" fmla="*/ 237779 h 343115"/>
                  <a:gd name="connsiteX27" fmla="*/ 26420 w 171557"/>
                  <a:gd name="connsiteY27" fmla="*/ 220623 h 343115"/>
                  <a:gd name="connsiteX28" fmla="*/ 21445 w 171557"/>
                  <a:gd name="connsiteY28" fmla="*/ 200894 h 343115"/>
                  <a:gd name="connsiteX29" fmla="*/ 24018 w 171557"/>
                  <a:gd name="connsiteY29" fmla="*/ 115115 h 343115"/>
                  <a:gd name="connsiteX30" fmla="*/ 60560 w 171557"/>
                  <a:gd name="connsiteY30" fmla="*/ 86122 h 343115"/>
                  <a:gd name="connsiteX31" fmla="*/ 94871 w 171557"/>
                  <a:gd name="connsiteY31" fmla="*/ 66221 h 343115"/>
                  <a:gd name="connsiteX32" fmla="*/ 122321 w 171557"/>
                  <a:gd name="connsiteY32" fmla="*/ 75314 h 343115"/>
                  <a:gd name="connsiteX33" fmla="*/ 130555 w 171557"/>
                  <a:gd name="connsiteY33" fmla="*/ 23846 h 343115"/>
                  <a:gd name="connsiteX34" fmla="*/ 152343 w 171557"/>
                  <a:gd name="connsiteY34" fmla="*/ 29851 h 343115"/>
                  <a:gd name="connsiteX35" fmla="*/ 152343 w 171557"/>
                  <a:gd name="connsiteY35" fmla="*/ 113399 h 343115"/>
                  <a:gd name="connsiteX36" fmla="*/ 157833 w 171557"/>
                  <a:gd name="connsiteY36" fmla="*/ 164009 h 343115"/>
                  <a:gd name="connsiteX37" fmla="*/ 145138 w 171557"/>
                  <a:gd name="connsiteY37" fmla="*/ 272948 h 3431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171557" h="343115">
                    <a:moveTo>
                      <a:pt x="124208" y="12867"/>
                    </a:moveTo>
                    <a:lnTo>
                      <a:pt x="116145" y="64334"/>
                    </a:lnTo>
                    <a:lnTo>
                      <a:pt x="95043" y="57300"/>
                    </a:lnTo>
                    <a:lnTo>
                      <a:pt x="93499" y="57300"/>
                    </a:lnTo>
                    <a:cubicBezTo>
                      <a:pt x="79722" y="63319"/>
                      <a:pt x="66660" y="70858"/>
                      <a:pt x="54555" y="79774"/>
                    </a:cubicBezTo>
                    <a:cubicBezTo>
                      <a:pt x="46835" y="87495"/>
                      <a:pt x="17670" y="108768"/>
                      <a:pt x="17327" y="108939"/>
                    </a:cubicBezTo>
                    <a:lnTo>
                      <a:pt x="15612" y="110311"/>
                    </a:lnTo>
                    <a:lnTo>
                      <a:pt x="12867" y="201923"/>
                    </a:lnTo>
                    <a:lnTo>
                      <a:pt x="18700" y="225427"/>
                    </a:lnTo>
                    <a:lnTo>
                      <a:pt x="36713" y="240695"/>
                    </a:lnTo>
                    <a:lnTo>
                      <a:pt x="31567" y="263512"/>
                    </a:lnTo>
                    <a:lnTo>
                      <a:pt x="31567" y="264542"/>
                    </a:lnTo>
                    <a:cubicBezTo>
                      <a:pt x="33975" y="273896"/>
                      <a:pt x="35695" y="283415"/>
                      <a:pt x="36713" y="293020"/>
                    </a:cubicBezTo>
                    <a:cubicBezTo>
                      <a:pt x="38186" y="302932"/>
                      <a:pt x="41075" y="312580"/>
                      <a:pt x="45291" y="321671"/>
                    </a:cubicBezTo>
                    <a:lnTo>
                      <a:pt x="45291" y="323729"/>
                    </a:lnTo>
                    <a:lnTo>
                      <a:pt x="115115" y="338312"/>
                    </a:lnTo>
                    <a:lnTo>
                      <a:pt x="151657" y="276379"/>
                    </a:lnTo>
                    <a:lnTo>
                      <a:pt x="151657" y="274835"/>
                    </a:lnTo>
                    <a:cubicBezTo>
                      <a:pt x="151657" y="270718"/>
                      <a:pt x="165210" y="174646"/>
                      <a:pt x="165210" y="163666"/>
                    </a:cubicBezTo>
                    <a:cubicBezTo>
                      <a:pt x="165210" y="152686"/>
                      <a:pt x="159892" y="113571"/>
                      <a:pt x="159720" y="112198"/>
                    </a:cubicBezTo>
                    <a:lnTo>
                      <a:pt x="159720" y="22646"/>
                    </a:lnTo>
                    <a:close/>
                    <a:moveTo>
                      <a:pt x="145138" y="272948"/>
                    </a:moveTo>
                    <a:lnTo>
                      <a:pt x="112027" y="328876"/>
                    </a:lnTo>
                    <a:lnTo>
                      <a:pt x="52668" y="316524"/>
                    </a:lnTo>
                    <a:cubicBezTo>
                      <a:pt x="49240" y="309115"/>
                      <a:pt x="46872" y="301260"/>
                      <a:pt x="45634" y="293192"/>
                    </a:cubicBezTo>
                    <a:cubicBezTo>
                      <a:pt x="44685" y="283181"/>
                      <a:pt x="42964" y="273258"/>
                      <a:pt x="40487" y="263512"/>
                    </a:cubicBezTo>
                    <a:lnTo>
                      <a:pt x="46149" y="237779"/>
                    </a:lnTo>
                    <a:lnTo>
                      <a:pt x="26420" y="220623"/>
                    </a:lnTo>
                    <a:lnTo>
                      <a:pt x="21445" y="200894"/>
                    </a:lnTo>
                    <a:lnTo>
                      <a:pt x="24018" y="115115"/>
                    </a:lnTo>
                    <a:cubicBezTo>
                      <a:pt x="30537" y="110311"/>
                      <a:pt x="53354" y="93327"/>
                      <a:pt x="60560" y="86122"/>
                    </a:cubicBezTo>
                    <a:cubicBezTo>
                      <a:pt x="71243" y="78266"/>
                      <a:pt x="82748" y="71594"/>
                      <a:pt x="94871" y="66221"/>
                    </a:cubicBezTo>
                    <a:lnTo>
                      <a:pt x="122321" y="75314"/>
                    </a:lnTo>
                    <a:lnTo>
                      <a:pt x="130555" y="23846"/>
                    </a:lnTo>
                    <a:lnTo>
                      <a:pt x="152343" y="29851"/>
                    </a:lnTo>
                    <a:lnTo>
                      <a:pt x="152343" y="113399"/>
                    </a:lnTo>
                    <a:cubicBezTo>
                      <a:pt x="152343" y="113399"/>
                      <a:pt x="157833" y="153716"/>
                      <a:pt x="157833" y="164009"/>
                    </a:cubicBezTo>
                    <a:cubicBezTo>
                      <a:pt x="157833" y="174303"/>
                      <a:pt x="149770" y="238293"/>
                      <a:pt x="145138" y="272948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8" name="Freihandform: Form 307">
                <a:extLst>
                  <a:ext uri="{FF2B5EF4-FFF2-40B4-BE49-F238E27FC236}">
                    <a16:creationId xmlns:a16="http://schemas.microsoft.com/office/drawing/2014/main" id="{3039B091-3DD6-43DD-97C2-F31EF366C4C4}"/>
                  </a:ext>
                </a:extLst>
              </p:cNvPr>
              <p:cNvSpPr/>
              <p:nvPr/>
            </p:nvSpPr>
            <p:spPr>
              <a:xfrm>
                <a:off x="9421996" y="6705658"/>
                <a:ext cx="489869" cy="857270"/>
              </a:xfrm>
              <a:custGeom>
                <a:avLst/>
                <a:gdLst>
                  <a:gd name="connsiteX0" fmla="*/ 258880 w 274492"/>
                  <a:gd name="connsiteY0" fmla="*/ 172244 h 480361"/>
                  <a:gd name="connsiteX1" fmla="*/ 264370 w 274492"/>
                  <a:gd name="connsiteY1" fmla="*/ 142393 h 480361"/>
                  <a:gd name="connsiteX2" fmla="*/ 236921 w 274492"/>
                  <a:gd name="connsiteY2" fmla="*/ 73770 h 480361"/>
                  <a:gd name="connsiteX3" fmla="*/ 185454 w 274492"/>
                  <a:gd name="connsiteY3" fmla="*/ 12867 h 480361"/>
                  <a:gd name="connsiteX4" fmla="*/ 65363 w 274492"/>
                  <a:gd name="connsiteY4" fmla="*/ 97273 h 480361"/>
                  <a:gd name="connsiteX5" fmla="*/ 21959 w 274492"/>
                  <a:gd name="connsiteY5" fmla="*/ 77029 h 480361"/>
                  <a:gd name="connsiteX6" fmla="*/ 12867 w 274492"/>
                  <a:gd name="connsiteY6" fmla="*/ 141020 h 480361"/>
                  <a:gd name="connsiteX7" fmla="*/ 69138 w 274492"/>
                  <a:gd name="connsiteY7" fmla="*/ 232118 h 480361"/>
                  <a:gd name="connsiteX8" fmla="*/ 67594 w 274492"/>
                  <a:gd name="connsiteY8" fmla="*/ 263684 h 480361"/>
                  <a:gd name="connsiteX9" fmla="*/ 82519 w 274492"/>
                  <a:gd name="connsiteY9" fmla="*/ 297996 h 480361"/>
                  <a:gd name="connsiteX10" fmla="*/ 53526 w 274492"/>
                  <a:gd name="connsiteY10" fmla="*/ 369878 h 480361"/>
                  <a:gd name="connsiteX11" fmla="*/ 69652 w 274492"/>
                  <a:gd name="connsiteY11" fmla="*/ 463549 h 480361"/>
                  <a:gd name="connsiteX12" fmla="*/ 69652 w 274492"/>
                  <a:gd name="connsiteY12" fmla="*/ 466465 h 480361"/>
                  <a:gd name="connsiteX13" fmla="*/ 72569 w 274492"/>
                  <a:gd name="connsiteY13" fmla="*/ 466465 h 480361"/>
                  <a:gd name="connsiteX14" fmla="*/ 110483 w 274492"/>
                  <a:gd name="connsiteY14" fmla="*/ 474529 h 480361"/>
                  <a:gd name="connsiteX15" fmla="*/ 144794 w 274492"/>
                  <a:gd name="connsiteY15" fmla="*/ 482592 h 480361"/>
                  <a:gd name="connsiteX16" fmla="*/ 149598 w 274492"/>
                  <a:gd name="connsiteY16" fmla="*/ 483793 h 480361"/>
                  <a:gd name="connsiteX17" fmla="*/ 155088 w 274492"/>
                  <a:gd name="connsiteY17" fmla="*/ 434212 h 480361"/>
                  <a:gd name="connsiteX18" fmla="*/ 205183 w 274492"/>
                  <a:gd name="connsiteY18" fmla="*/ 434212 h 480361"/>
                  <a:gd name="connsiteX19" fmla="*/ 213589 w 274492"/>
                  <a:gd name="connsiteY19" fmla="*/ 440217 h 480361"/>
                  <a:gd name="connsiteX20" fmla="*/ 224912 w 274492"/>
                  <a:gd name="connsiteY20" fmla="*/ 432154 h 480361"/>
                  <a:gd name="connsiteX21" fmla="*/ 258194 w 274492"/>
                  <a:gd name="connsiteY21" fmla="*/ 311206 h 480361"/>
                  <a:gd name="connsiteX22" fmla="*/ 260424 w 274492"/>
                  <a:gd name="connsiteY22" fmla="*/ 301598 h 480361"/>
                  <a:gd name="connsiteX23" fmla="*/ 273291 w 274492"/>
                  <a:gd name="connsiteY23" fmla="*/ 209129 h 480361"/>
                  <a:gd name="connsiteX24" fmla="*/ 258880 w 274492"/>
                  <a:gd name="connsiteY24" fmla="*/ 172244 h 480361"/>
                  <a:gd name="connsiteX25" fmla="*/ 253048 w 274492"/>
                  <a:gd name="connsiteY25" fmla="*/ 300912 h 480361"/>
                  <a:gd name="connsiteX26" fmla="*/ 250646 w 274492"/>
                  <a:gd name="connsiteY26" fmla="*/ 310520 h 480361"/>
                  <a:gd name="connsiteX27" fmla="*/ 218393 w 274492"/>
                  <a:gd name="connsiteY27" fmla="*/ 429066 h 480361"/>
                  <a:gd name="connsiteX28" fmla="*/ 215133 w 274492"/>
                  <a:gd name="connsiteY28" fmla="*/ 433011 h 480361"/>
                  <a:gd name="connsiteX29" fmla="*/ 212560 w 274492"/>
                  <a:gd name="connsiteY29" fmla="*/ 429752 h 480361"/>
                  <a:gd name="connsiteX30" fmla="*/ 211531 w 274492"/>
                  <a:gd name="connsiteY30" fmla="*/ 427007 h 480361"/>
                  <a:gd name="connsiteX31" fmla="*/ 148226 w 274492"/>
                  <a:gd name="connsiteY31" fmla="*/ 427007 h 480361"/>
                  <a:gd name="connsiteX32" fmla="*/ 142908 w 274492"/>
                  <a:gd name="connsiteY32" fmla="*/ 474529 h 480361"/>
                  <a:gd name="connsiteX33" fmla="*/ 112370 w 274492"/>
                  <a:gd name="connsiteY33" fmla="*/ 467495 h 480361"/>
                  <a:gd name="connsiteX34" fmla="*/ 78059 w 274492"/>
                  <a:gd name="connsiteY34" fmla="*/ 460118 h 480361"/>
                  <a:gd name="connsiteX35" fmla="*/ 62104 w 274492"/>
                  <a:gd name="connsiteY35" fmla="*/ 368163 h 480361"/>
                  <a:gd name="connsiteX36" fmla="*/ 91269 w 274492"/>
                  <a:gd name="connsiteY36" fmla="*/ 301598 h 480361"/>
                  <a:gd name="connsiteX37" fmla="*/ 92470 w 274492"/>
                  <a:gd name="connsiteY37" fmla="*/ 299883 h 480361"/>
                  <a:gd name="connsiteX38" fmla="*/ 92470 w 274492"/>
                  <a:gd name="connsiteY38" fmla="*/ 297824 h 480361"/>
                  <a:gd name="connsiteX39" fmla="*/ 75314 w 274492"/>
                  <a:gd name="connsiteY39" fmla="*/ 259052 h 480361"/>
                  <a:gd name="connsiteX40" fmla="*/ 78402 w 274492"/>
                  <a:gd name="connsiteY40" fmla="*/ 233319 h 480361"/>
                  <a:gd name="connsiteX41" fmla="*/ 78402 w 274492"/>
                  <a:gd name="connsiteY41" fmla="*/ 231431 h 480361"/>
                  <a:gd name="connsiteX42" fmla="*/ 21616 w 274492"/>
                  <a:gd name="connsiteY42" fmla="*/ 139305 h 480361"/>
                  <a:gd name="connsiteX43" fmla="*/ 28650 w 274492"/>
                  <a:gd name="connsiteY43" fmla="*/ 89896 h 480361"/>
                  <a:gd name="connsiteX44" fmla="*/ 66050 w 274492"/>
                  <a:gd name="connsiteY44" fmla="*/ 107052 h 480361"/>
                  <a:gd name="connsiteX45" fmla="*/ 183567 w 274492"/>
                  <a:gd name="connsiteY45" fmla="*/ 24190 h 480361"/>
                  <a:gd name="connsiteX46" fmla="*/ 229029 w 274492"/>
                  <a:gd name="connsiteY46" fmla="*/ 77373 h 480361"/>
                  <a:gd name="connsiteX47" fmla="*/ 255278 w 274492"/>
                  <a:gd name="connsiteY47" fmla="*/ 142907 h 480361"/>
                  <a:gd name="connsiteX48" fmla="*/ 249959 w 274492"/>
                  <a:gd name="connsiteY48" fmla="*/ 172587 h 480361"/>
                  <a:gd name="connsiteX49" fmla="*/ 249959 w 274492"/>
                  <a:gd name="connsiteY49" fmla="*/ 173616 h 480361"/>
                  <a:gd name="connsiteX50" fmla="*/ 267115 w 274492"/>
                  <a:gd name="connsiteY50" fmla="*/ 214962 h 480361"/>
                  <a:gd name="connsiteX51" fmla="*/ 253048 w 274492"/>
                  <a:gd name="connsiteY51" fmla="*/ 300912 h 480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274492" h="480361">
                    <a:moveTo>
                      <a:pt x="258880" y="172244"/>
                    </a:moveTo>
                    <a:lnTo>
                      <a:pt x="264370" y="142393"/>
                    </a:lnTo>
                    <a:lnTo>
                      <a:pt x="236921" y="73770"/>
                    </a:lnTo>
                    <a:lnTo>
                      <a:pt x="185454" y="12867"/>
                    </a:lnTo>
                    <a:lnTo>
                      <a:pt x="65363" y="97273"/>
                    </a:lnTo>
                    <a:lnTo>
                      <a:pt x="21959" y="77029"/>
                    </a:lnTo>
                    <a:lnTo>
                      <a:pt x="12867" y="141020"/>
                    </a:lnTo>
                    <a:lnTo>
                      <a:pt x="69138" y="232118"/>
                    </a:lnTo>
                    <a:cubicBezTo>
                      <a:pt x="66907" y="238637"/>
                      <a:pt x="62104" y="255278"/>
                      <a:pt x="67594" y="263684"/>
                    </a:cubicBezTo>
                    <a:cubicBezTo>
                      <a:pt x="73411" y="274736"/>
                      <a:pt x="78400" y="286205"/>
                      <a:pt x="82519" y="297996"/>
                    </a:cubicBezTo>
                    <a:cubicBezTo>
                      <a:pt x="75657" y="308461"/>
                      <a:pt x="48208" y="351007"/>
                      <a:pt x="53526" y="369878"/>
                    </a:cubicBezTo>
                    <a:cubicBezTo>
                      <a:pt x="58844" y="388750"/>
                      <a:pt x="69481" y="462863"/>
                      <a:pt x="69652" y="463549"/>
                    </a:cubicBezTo>
                    <a:lnTo>
                      <a:pt x="69652" y="466465"/>
                    </a:lnTo>
                    <a:lnTo>
                      <a:pt x="72569" y="466465"/>
                    </a:lnTo>
                    <a:cubicBezTo>
                      <a:pt x="72569" y="466465"/>
                      <a:pt x="96930" y="471955"/>
                      <a:pt x="110483" y="474529"/>
                    </a:cubicBezTo>
                    <a:cubicBezTo>
                      <a:pt x="124036" y="477102"/>
                      <a:pt x="144794" y="482592"/>
                      <a:pt x="144794" y="482592"/>
                    </a:cubicBezTo>
                    <a:lnTo>
                      <a:pt x="149598" y="483793"/>
                    </a:lnTo>
                    <a:lnTo>
                      <a:pt x="155088" y="434212"/>
                    </a:lnTo>
                    <a:lnTo>
                      <a:pt x="205183" y="434212"/>
                    </a:lnTo>
                    <a:cubicBezTo>
                      <a:pt x="206855" y="437450"/>
                      <a:pt x="209984" y="439685"/>
                      <a:pt x="213589" y="440217"/>
                    </a:cubicBezTo>
                    <a:cubicBezTo>
                      <a:pt x="217878" y="440217"/>
                      <a:pt x="221481" y="437815"/>
                      <a:pt x="224912" y="432154"/>
                    </a:cubicBezTo>
                    <a:cubicBezTo>
                      <a:pt x="238685" y="392624"/>
                      <a:pt x="249804" y="352217"/>
                      <a:pt x="258194" y="311206"/>
                    </a:cubicBezTo>
                    <a:cubicBezTo>
                      <a:pt x="259395" y="306402"/>
                      <a:pt x="260081" y="303143"/>
                      <a:pt x="260424" y="301598"/>
                    </a:cubicBezTo>
                    <a:cubicBezTo>
                      <a:pt x="260768" y="300054"/>
                      <a:pt x="280668" y="220280"/>
                      <a:pt x="273291" y="209129"/>
                    </a:cubicBezTo>
                    <a:cubicBezTo>
                      <a:pt x="267642" y="197181"/>
                      <a:pt x="262826" y="184857"/>
                      <a:pt x="258880" y="172244"/>
                    </a:cubicBezTo>
                    <a:close/>
                    <a:moveTo>
                      <a:pt x="253048" y="300912"/>
                    </a:moveTo>
                    <a:lnTo>
                      <a:pt x="250646" y="310520"/>
                    </a:lnTo>
                    <a:cubicBezTo>
                      <a:pt x="242058" y="350592"/>
                      <a:pt x="231291" y="390166"/>
                      <a:pt x="218393" y="429066"/>
                    </a:cubicBezTo>
                    <a:cubicBezTo>
                      <a:pt x="216334" y="432668"/>
                      <a:pt x="215133" y="433011"/>
                      <a:pt x="215133" y="433011"/>
                    </a:cubicBezTo>
                    <a:cubicBezTo>
                      <a:pt x="214000" y="432174"/>
                      <a:pt x="213111" y="431049"/>
                      <a:pt x="212560" y="429752"/>
                    </a:cubicBezTo>
                    <a:lnTo>
                      <a:pt x="211531" y="427007"/>
                    </a:lnTo>
                    <a:lnTo>
                      <a:pt x="148226" y="427007"/>
                    </a:lnTo>
                    <a:lnTo>
                      <a:pt x="142908" y="474529"/>
                    </a:lnTo>
                    <a:lnTo>
                      <a:pt x="112370" y="467495"/>
                    </a:lnTo>
                    <a:lnTo>
                      <a:pt x="78059" y="460118"/>
                    </a:lnTo>
                    <a:cubicBezTo>
                      <a:pt x="76000" y="445878"/>
                      <a:pt x="67079" y="385147"/>
                      <a:pt x="62104" y="368163"/>
                    </a:cubicBezTo>
                    <a:cubicBezTo>
                      <a:pt x="58673" y="355810"/>
                      <a:pt x="78059" y="320813"/>
                      <a:pt x="91269" y="301598"/>
                    </a:cubicBezTo>
                    <a:lnTo>
                      <a:pt x="92470" y="299883"/>
                    </a:lnTo>
                    <a:lnTo>
                      <a:pt x="92470" y="297824"/>
                    </a:lnTo>
                    <a:cubicBezTo>
                      <a:pt x="87574" y="284551"/>
                      <a:pt x="81844" y="271602"/>
                      <a:pt x="75314" y="259052"/>
                    </a:cubicBezTo>
                    <a:cubicBezTo>
                      <a:pt x="72397" y="254763"/>
                      <a:pt x="75314" y="241896"/>
                      <a:pt x="78402" y="233319"/>
                    </a:cubicBezTo>
                    <a:lnTo>
                      <a:pt x="78402" y="231431"/>
                    </a:lnTo>
                    <a:lnTo>
                      <a:pt x="21616" y="139305"/>
                    </a:lnTo>
                    <a:lnTo>
                      <a:pt x="28650" y="89896"/>
                    </a:lnTo>
                    <a:lnTo>
                      <a:pt x="66050" y="107052"/>
                    </a:lnTo>
                    <a:lnTo>
                      <a:pt x="183567" y="24190"/>
                    </a:lnTo>
                    <a:lnTo>
                      <a:pt x="229029" y="77373"/>
                    </a:lnTo>
                    <a:lnTo>
                      <a:pt x="255278" y="142907"/>
                    </a:lnTo>
                    <a:lnTo>
                      <a:pt x="249959" y="172587"/>
                    </a:lnTo>
                    <a:lnTo>
                      <a:pt x="249959" y="173616"/>
                    </a:lnTo>
                    <a:cubicBezTo>
                      <a:pt x="254658" y="187800"/>
                      <a:pt x="260392" y="201618"/>
                      <a:pt x="267115" y="214962"/>
                    </a:cubicBezTo>
                    <a:cubicBezTo>
                      <a:pt x="270203" y="222510"/>
                      <a:pt x="259395" y="275350"/>
                      <a:pt x="253048" y="30091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09" name="Freihandform: Form 308">
                <a:extLst>
                  <a:ext uri="{FF2B5EF4-FFF2-40B4-BE49-F238E27FC236}">
                    <a16:creationId xmlns:a16="http://schemas.microsoft.com/office/drawing/2014/main" id="{779E050F-24A9-421B-91F9-DA8981D130A1}"/>
                  </a:ext>
                </a:extLst>
              </p:cNvPr>
              <p:cNvSpPr/>
              <p:nvPr/>
            </p:nvSpPr>
            <p:spPr>
              <a:xfrm>
                <a:off x="5202444" y="1372514"/>
                <a:ext cx="1316523" cy="1285906"/>
              </a:xfrm>
              <a:custGeom>
                <a:avLst/>
                <a:gdLst>
                  <a:gd name="connsiteX0" fmla="*/ 419426 w 737697"/>
                  <a:gd name="connsiteY0" fmla="*/ 15955 h 720542"/>
                  <a:gd name="connsiteX1" fmla="*/ 383056 w 737697"/>
                  <a:gd name="connsiteY1" fmla="*/ 65363 h 720542"/>
                  <a:gd name="connsiteX2" fmla="*/ 352347 w 737697"/>
                  <a:gd name="connsiteY2" fmla="*/ 82519 h 720542"/>
                  <a:gd name="connsiteX3" fmla="*/ 349774 w 737697"/>
                  <a:gd name="connsiteY3" fmla="*/ 105680 h 720542"/>
                  <a:gd name="connsiteX4" fmla="*/ 392320 w 737697"/>
                  <a:gd name="connsiteY4" fmla="*/ 134158 h 720542"/>
                  <a:gd name="connsiteX5" fmla="*/ 393521 w 737697"/>
                  <a:gd name="connsiteY5" fmla="*/ 134158 h 720542"/>
                  <a:gd name="connsiteX6" fmla="*/ 403471 w 737697"/>
                  <a:gd name="connsiteY6" fmla="*/ 138447 h 720542"/>
                  <a:gd name="connsiteX7" fmla="*/ 396094 w 737697"/>
                  <a:gd name="connsiteY7" fmla="*/ 142221 h 720542"/>
                  <a:gd name="connsiteX8" fmla="*/ 339823 w 737697"/>
                  <a:gd name="connsiteY8" fmla="*/ 158176 h 720542"/>
                  <a:gd name="connsiteX9" fmla="*/ 337078 w 737697"/>
                  <a:gd name="connsiteY9" fmla="*/ 158176 h 720542"/>
                  <a:gd name="connsiteX10" fmla="*/ 334334 w 737697"/>
                  <a:gd name="connsiteY10" fmla="*/ 177391 h 720542"/>
                  <a:gd name="connsiteX11" fmla="*/ 301051 w 737697"/>
                  <a:gd name="connsiteY11" fmla="*/ 189228 h 720542"/>
                  <a:gd name="connsiteX12" fmla="*/ 283896 w 737697"/>
                  <a:gd name="connsiteY12" fmla="*/ 178420 h 720542"/>
                  <a:gd name="connsiteX13" fmla="*/ 251471 w 737697"/>
                  <a:gd name="connsiteY13" fmla="*/ 193346 h 720542"/>
                  <a:gd name="connsiteX14" fmla="*/ 241178 w 737697"/>
                  <a:gd name="connsiteY14" fmla="*/ 152858 h 720542"/>
                  <a:gd name="connsiteX15" fmla="*/ 238776 w 737697"/>
                  <a:gd name="connsiteY15" fmla="*/ 152858 h 720542"/>
                  <a:gd name="connsiteX16" fmla="*/ 200004 w 737697"/>
                  <a:gd name="connsiteY16" fmla="*/ 147368 h 720542"/>
                  <a:gd name="connsiteX17" fmla="*/ 147164 w 737697"/>
                  <a:gd name="connsiteY17" fmla="*/ 147368 h 720542"/>
                  <a:gd name="connsiteX18" fmla="*/ 160374 w 737697"/>
                  <a:gd name="connsiteY18" fmla="*/ 168641 h 720542"/>
                  <a:gd name="connsiteX19" fmla="*/ 137214 w 737697"/>
                  <a:gd name="connsiteY19" fmla="*/ 180307 h 720542"/>
                  <a:gd name="connsiteX20" fmla="*/ 131895 w 737697"/>
                  <a:gd name="connsiteY20" fmla="*/ 198835 h 720542"/>
                  <a:gd name="connsiteX21" fmla="*/ 131895 w 737697"/>
                  <a:gd name="connsiteY21" fmla="*/ 200722 h 720542"/>
                  <a:gd name="connsiteX22" fmla="*/ 142017 w 737697"/>
                  <a:gd name="connsiteY22" fmla="*/ 217878 h 720542"/>
                  <a:gd name="connsiteX23" fmla="*/ 165178 w 737697"/>
                  <a:gd name="connsiteY23" fmla="*/ 223711 h 720542"/>
                  <a:gd name="connsiteX24" fmla="*/ 183706 w 737697"/>
                  <a:gd name="connsiteY24" fmla="*/ 236750 h 720542"/>
                  <a:gd name="connsiteX25" fmla="*/ 190397 w 737697"/>
                  <a:gd name="connsiteY25" fmla="*/ 257337 h 720542"/>
                  <a:gd name="connsiteX26" fmla="*/ 150252 w 737697"/>
                  <a:gd name="connsiteY26" fmla="*/ 275350 h 720542"/>
                  <a:gd name="connsiteX27" fmla="*/ 123146 w 737697"/>
                  <a:gd name="connsiteY27" fmla="*/ 297138 h 720542"/>
                  <a:gd name="connsiteX28" fmla="*/ 120573 w 737697"/>
                  <a:gd name="connsiteY28" fmla="*/ 299197 h 720542"/>
                  <a:gd name="connsiteX29" fmla="*/ 132410 w 737697"/>
                  <a:gd name="connsiteY29" fmla="*/ 325788 h 720542"/>
                  <a:gd name="connsiteX30" fmla="*/ 139101 w 737697"/>
                  <a:gd name="connsiteY30" fmla="*/ 351865 h 720542"/>
                  <a:gd name="connsiteX31" fmla="*/ 164320 w 737697"/>
                  <a:gd name="connsiteY31" fmla="*/ 342429 h 720542"/>
                  <a:gd name="connsiteX32" fmla="*/ 181476 w 737697"/>
                  <a:gd name="connsiteY32" fmla="*/ 342429 h 720542"/>
                  <a:gd name="connsiteX33" fmla="*/ 192112 w 737697"/>
                  <a:gd name="connsiteY33" fmla="*/ 371765 h 720542"/>
                  <a:gd name="connsiteX34" fmla="*/ 245295 w 737697"/>
                  <a:gd name="connsiteY34" fmla="*/ 377084 h 720542"/>
                  <a:gd name="connsiteX35" fmla="*/ 246839 w 737697"/>
                  <a:gd name="connsiteY35" fmla="*/ 392696 h 720542"/>
                  <a:gd name="connsiteX36" fmla="*/ 229683 w 737697"/>
                  <a:gd name="connsiteY36" fmla="*/ 396641 h 720542"/>
                  <a:gd name="connsiteX37" fmla="*/ 207895 w 737697"/>
                  <a:gd name="connsiteY37" fmla="*/ 406592 h 720542"/>
                  <a:gd name="connsiteX38" fmla="*/ 189196 w 737697"/>
                  <a:gd name="connsiteY38" fmla="*/ 403504 h 720542"/>
                  <a:gd name="connsiteX39" fmla="*/ 164491 w 737697"/>
                  <a:gd name="connsiteY39" fmla="*/ 466637 h 720542"/>
                  <a:gd name="connsiteX40" fmla="*/ 144419 w 737697"/>
                  <a:gd name="connsiteY40" fmla="*/ 471612 h 720542"/>
                  <a:gd name="connsiteX41" fmla="*/ 118857 w 737697"/>
                  <a:gd name="connsiteY41" fmla="*/ 483106 h 720542"/>
                  <a:gd name="connsiteX42" fmla="*/ 125548 w 737697"/>
                  <a:gd name="connsiteY42" fmla="*/ 487395 h 720542"/>
                  <a:gd name="connsiteX43" fmla="*/ 154884 w 737697"/>
                  <a:gd name="connsiteY43" fmla="*/ 498890 h 720542"/>
                  <a:gd name="connsiteX44" fmla="*/ 221792 w 737697"/>
                  <a:gd name="connsiteY44" fmla="*/ 496316 h 720542"/>
                  <a:gd name="connsiteX45" fmla="*/ 244437 w 737697"/>
                  <a:gd name="connsiteY45" fmla="*/ 503179 h 720542"/>
                  <a:gd name="connsiteX46" fmla="*/ 224880 w 737697"/>
                  <a:gd name="connsiteY46" fmla="*/ 514673 h 720542"/>
                  <a:gd name="connsiteX47" fmla="*/ 168952 w 737697"/>
                  <a:gd name="connsiteY47" fmla="*/ 514673 h 720542"/>
                  <a:gd name="connsiteX48" fmla="*/ 142875 w 737697"/>
                  <a:gd name="connsiteY48" fmla="*/ 506267 h 720542"/>
                  <a:gd name="connsiteX49" fmla="*/ 116970 w 737697"/>
                  <a:gd name="connsiteY49" fmla="*/ 520506 h 720542"/>
                  <a:gd name="connsiteX50" fmla="*/ 86090 w 737697"/>
                  <a:gd name="connsiteY50" fmla="*/ 558763 h 720542"/>
                  <a:gd name="connsiteX51" fmla="*/ 25358 w 737697"/>
                  <a:gd name="connsiteY51" fmla="*/ 522050 h 720542"/>
                  <a:gd name="connsiteX52" fmla="*/ 23299 w 737697"/>
                  <a:gd name="connsiteY52" fmla="*/ 528055 h 720542"/>
                  <a:gd name="connsiteX53" fmla="*/ 25873 w 737697"/>
                  <a:gd name="connsiteY53" fmla="*/ 559450 h 720542"/>
                  <a:gd name="connsiteX54" fmla="*/ 25873 w 737697"/>
                  <a:gd name="connsiteY54" fmla="*/ 563739 h 720542"/>
                  <a:gd name="connsiteX55" fmla="*/ 30162 w 737697"/>
                  <a:gd name="connsiteY55" fmla="*/ 563739 h 720542"/>
                  <a:gd name="connsiteX56" fmla="*/ 58983 w 737697"/>
                  <a:gd name="connsiteY56" fmla="*/ 569915 h 720542"/>
                  <a:gd name="connsiteX57" fmla="*/ 62929 w 737697"/>
                  <a:gd name="connsiteY57" fmla="*/ 575405 h 720542"/>
                  <a:gd name="connsiteX58" fmla="*/ 69277 w 737697"/>
                  <a:gd name="connsiteY58" fmla="*/ 585012 h 720542"/>
                  <a:gd name="connsiteX59" fmla="*/ 65674 w 737697"/>
                  <a:gd name="connsiteY59" fmla="*/ 587414 h 720542"/>
                  <a:gd name="connsiteX60" fmla="*/ 62414 w 737697"/>
                  <a:gd name="connsiteY60" fmla="*/ 587414 h 720542"/>
                  <a:gd name="connsiteX61" fmla="*/ 21412 w 737697"/>
                  <a:gd name="connsiteY61" fmla="*/ 592732 h 720542"/>
                  <a:gd name="connsiteX62" fmla="*/ 14035 w 737697"/>
                  <a:gd name="connsiteY62" fmla="*/ 595648 h 720542"/>
                  <a:gd name="connsiteX63" fmla="*/ 18667 w 737697"/>
                  <a:gd name="connsiteY63" fmla="*/ 610574 h 720542"/>
                  <a:gd name="connsiteX64" fmla="*/ 38225 w 737697"/>
                  <a:gd name="connsiteY64" fmla="*/ 632876 h 720542"/>
                  <a:gd name="connsiteX65" fmla="*/ 51435 w 737697"/>
                  <a:gd name="connsiteY65" fmla="*/ 643341 h 720542"/>
                  <a:gd name="connsiteX66" fmla="*/ 63615 w 737697"/>
                  <a:gd name="connsiteY66" fmla="*/ 655522 h 720542"/>
                  <a:gd name="connsiteX67" fmla="*/ 41313 w 737697"/>
                  <a:gd name="connsiteY67" fmla="*/ 668217 h 720542"/>
                  <a:gd name="connsiteX68" fmla="*/ 74595 w 737697"/>
                  <a:gd name="connsiteY68" fmla="*/ 679369 h 720542"/>
                  <a:gd name="connsiteX69" fmla="*/ 91408 w 737697"/>
                  <a:gd name="connsiteY69" fmla="*/ 679369 h 720542"/>
                  <a:gd name="connsiteX70" fmla="*/ 79913 w 737697"/>
                  <a:gd name="connsiteY70" fmla="*/ 697725 h 720542"/>
                  <a:gd name="connsiteX71" fmla="*/ 95010 w 737697"/>
                  <a:gd name="connsiteY71" fmla="*/ 709048 h 720542"/>
                  <a:gd name="connsiteX72" fmla="*/ 237232 w 737697"/>
                  <a:gd name="connsiteY72" fmla="*/ 709048 h 720542"/>
                  <a:gd name="connsiteX73" fmla="*/ 258505 w 737697"/>
                  <a:gd name="connsiteY73" fmla="*/ 693093 h 720542"/>
                  <a:gd name="connsiteX74" fmla="*/ 293674 w 737697"/>
                  <a:gd name="connsiteY74" fmla="*/ 693093 h 720542"/>
                  <a:gd name="connsiteX75" fmla="*/ 382198 w 737697"/>
                  <a:gd name="connsiteY75" fmla="*/ 641626 h 720542"/>
                  <a:gd name="connsiteX76" fmla="*/ 505205 w 737697"/>
                  <a:gd name="connsiteY76" fmla="*/ 648660 h 720542"/>
                  <a:gd name="connsiteX77" fmla="*/ 612085 w 737697"/>
                  <a:gd name="connsiteY77" fmla="*/ 518619 h 720542"/>
                  <a:gd name="connsiteX78" fmla="*/ 610884 w 737697"/>
                  <a:gd name="connsiteY78" fmla="*/ 461319 h 720542"/>
                  <a:gd name="connsiteX79" fmla="*/ 609340 w 737697"/>
                  <a:gd name="connsiteY79" fmla="*/ 389264 h 720542"/>
                  <a:gd name="connsiteX80" fmla="*/ 611914 w 737697"/>
                  <a:gd name="connsiteY80" fmla="*/ 308976 h 720542"/>
                  <a:gd name="connsiteX81" fmla="*/ 616889 w 737697"/>
                  <a:gd name="connsiteY81" fmla="*/ 277580 h 720542"/>
                  <a:gd name="connsiteX82" fmla="*/ 641765 w 737697"/>
                  <a:gd name="connsiteY82" fmla="*/ 277580 h 720542"/>
                  <a:gd name="connsiteX83" fmla="*/ 663896 w 737697"/>
                  <a:gd name="connsiteY83" fmla="*/ 258023 h 720542"/>
                  <a:gd name="connsiteX84" fmla="*/ 690144 w 737697"/>
                  <a:gd name="connsiteY84" fmla="*/ 242240 h 720542"/>
                  <a:gd name="connsiteX85" fmla="*/ 719137 w 737697"/>
                  <a:gd name="connsiteY85" fmla="*/ 230574 h 720542"/>
                  <a:gd name="connsiteX86" fmla="*/ 731318 w 737697"/>
                  <a:gd name="connsiteY86" fmla="*/ 188027 h 720542"/>
                  <a:gd name="connsiteX87" fmla="*/ 687571 w 737697"/>
                  <a:gd name="connsiteY87" fmla="*/ 155260 h 720542"/>
                  <a:gd name="connsiteX88" fmla="*/ 687571 w 737697"/>
                  <a:gd name="connsiteY88" fmla="*/ 125066 h 720542"/>
                  <a:gd name="connsiteX89" fmla="*/ 668185 w 737697"/>
                  <a:gd name="connsiteY89" fmla="*/ 72054 h 720542"/>
                  <a:gd name="connsiteX90" fmla="*/ 653774 w 737697"/>
                  <a:gd name="connsiteY90" fmla="*/ 39973 h 720542"/>
                  <a:gd name="connsiteX91" fmla="*/ 607453 w 737697"/>
                  <a:gd name="connsiteY91" fmla="*/ 37057 h 720542"/>
                  <a:gd name="connsiteX92" fmla="*/ 557530 w 737697"/>
                  <a:gd name="connsiteY92" fmla="*/ 48551 h 720542"/>
                  <a:gd name="connsiteX93" fmla="*/ 557530 w 737697"/>
                  <a:gd name="connsiteY93" fmla="*/ 48551 h 720542"/>
                  <a:gd name="connsiteX94" fmla="*/ 544148 w 737697"/>
                  <a:gd name="connsiteY94" fmla="*/ 51639 h 720542"/>
                  <a:gd name="connsiteX95" fmla="*/ 554613 w 737697"/>
                  <a:gd name="connsiteY95" fmla="*/ 19901 h 720542"/>
                  <a:gd name="connsiteX96" fmla="*/ 504347 w 737697"/>
                  <a:gd name="connsiteY96" fmla="*/ 29336 h 720542"/>
                  <a:gd name="connsiteX97" fmla="*/ 488735 w 737697"/>
                  <a:gd name="connsiteY97" fmla="*/ 39973 h 720542"/>
                  <a:gd name="connsiteX98" fmla="*/ 481358 w 737697"/>
                  <a:gd name="connsiteY98" fmla="*/ 12867 h 720542"/>
                  <a:gd name="connsiteX99" fmla="*/ 562334 w 737697"/>
                  <a:gd name="connsiteY99" fmla="*/ 56614 h 720542"/>
                  <a:gd name="connsiteX100" fmla="*/ 608140 w 737697"/>
                  <a:gd name="connsiteY100" fmla="*/ 46149 h 720542"/>
                  <a:gd name="connsiteX101" fmla="*/ 648112 w 737697"/>
                  <a:gd name="connsiteY101" fmla="*/ 48551 h 720542"/>
                  <a:gd name="connsiteX102" fmla="*/ 660293 w 737697"/>
                  <a:gd name="connsiteY102" fmla="*/ 75657 h 720542"/>
                  <a:gd name="connsiteX103" fmla="*/ 678993 w 737697"/>
                  <a:gd name="connsiteY103" fmla="*/ 126095 h 720542"/>
                  <a:gd name="connsiteX104" fmla="*/ 678993 w 737697"/>
                  <a:gd name="connsiteY104" fmla="*/ 160407 h 720542"/>
                  <a:gd name="connsiteX105" fmla="*/ 721368 w 737697"/>
                  <a:gd name="connsiteY105" fmla="*/ 192145 h 720542"/>
                  <a:gd name="connsiteX106" fmla="*/ 712103 w 737697"/>
                  <a:gd name="connsiteY106" fmla="*/ 225084 h 720542"/>
                  <a:gd name="connsiteX107" fmla="*/ 686370 w 737697"/>
                  <a:gd name="connsiteY107" fmla="*/ 235377 h 720542"/>
                  <a:gd name="connsiteX108" fmla="*/ 658921 w 737697"/>
                  <a:gd name="connsiteY108" fmla="*/ 252533 h 720542"/>
                  <a:gd name="connsiteX109" fmla="*/ 638505 w 737697"/>
                  <a:gd name="connsiteY109" fmla="*/ 269689 h 720542"/>
                  <a:gd name="connsiteX110" fmla="*/ 609512 w 737697"/>
                  <a:gd name="connsiteY110" fmla="*/ 269689 h 720542"/>
                  <a:gd name="connsiteX111" fmla="*/ 608483 w 737697"/>
                  <a:gd name="connsiteY111" fmla="*/ 276379 h 720542"/>
                  <a:gd name="connsiteX112" fmla="*/ 591327 w 737697"/>
                  <a:gd name="connsiteY112" fmla="*/ 264027 h 720542"/>
                  <a:gd name="connsiteX113" fmla="*/ 521846 w 737697"/>
                  <a:gd name="connsiteY113" fmla="*/ 223711 h 720542"/>
                  <a:gd name="connsiteX114" fmla="*/ 481701 w 737697"/>
                  <a:gd name="connsiteY114" fmla="*/ 227314 h 720542"/>
                  <a:gd name="connsiteX115" fmla="*/ 466604 w 737697"/>
                  <a:gd name="connsiteY115" fmla="*/ 224397 h 720542"/>
                  <a:gd name="connsiteX116" fmla="*/ 446532 w 737697"/>
                  <a:gd name="connsiteY116" fmla="*/ 171043 h 720542"/>
                  <a:gd name="connsiteX117" fmla="*/ 463688 w 737697"/>
                  <a:gd name="connsiteY117" fmla="*/ 139991 h 720542"/>
                  <a:gd name="connsiteX118" fmla="*/ 480844 w 737697"/>
                  <a:gd name="connsiteY118" fmla="*/ 98474 h 720542"/>
                  <a:gd name="connsiteX119" fmla="*/ 552212 w 737697"/>
                  <a:gd name="connsiteY119" fmla="*/ 69996 h 720542"/>
                  <a:gd name="connsiteX120" fmla="*/ 507092 w 737697"/>
                  <a:gd name="connsiteY120" fmla="*/ 37743 h 720542"/>
                  <a:gd name="connsiteX121" fmla="*/ 541404 w 737697"/>
                  <a:gd name="connsiteY121" fmla="*/ 31224 h 720542"/>
                  <a:gd name="connsiteX122" fmla="*/ 530424 w 737697"/>
                  <a:gd name="connsiteY122" fmla="*/ 63819 h 720542"/>
                  <a:gd name="connsiteX123" fmla="*/ 547580 w 737697"/>
                  <a:gd name="connsiteY123" fmla="*/ 59702 h 720542"/>
                  <a:gd name="connsiteX124" fmla="*/ 545521 w 737697"/>
                  <a:gd name="connsiteY124" fmla="*/ 62447 h 720542"/>
                  <a:gd name="connsiteX125" fmla="*/ 472952 w 737697"/>
                  <a:gd name="connsiteY125" fmla="*/ 91440 h 720542"/>
                  <a:gd name="connsiteX126" fmla="*/ 454595 w 737697"/>
                  <a:gd name="connsiteY126" fmla="*/ 135874 h 720542"/>
                  <a:gd name="connsiteX127" fmla="*/ 435552 w 737697"/>
                  <a:gd name="connsiteY127" fmla="*/ 170185 h 720542"/>
                  <a:gd name="connsiteX128" fmla="*/ 458713 w 737697"/>
                  <a:gd name="connsiteY128" fmla="*/ 231946 h 720542"/>
                  <a:gd name="connsiteX129" fmla="*/ 479643 w 737697"/>
                  <a:gd name="connsiteY129" fmla="*/ 236064 h 720542"/>
                  <a:gd name="connsiteX130" fmla="*/ 518415 w 737697"/>
                  <a:gd name="connsiteY130" fmla="*/ 232461 h 720542"/>
                  <a:gd name="connsiteX131" fmla="*/ 585151 w 737697"/>
                  <a:gd name="connsiteY131" fmla="*/ 271233 h 720542"/>
                  <a:gd name="connsiteX132" fmla="*/ 605738 w 737697"/>
                  <a:gd name="connsiteY132" fmla="*/ 285815 h 720542"/>
                  <a:gd name="connsiteX133" fmla="*/ 602306 w 737697"/>
                  <a:gd name="connsiteY133" fmla="*/ 308804 h 720542"/>
                  <a:gd name="connsiteX134" fmla="*/ 599562 w 737697"/>
                  <a:gd name="connsiteY134" fmla="*/ 389951 h 720542"/>
                  <a:gd name="connsiteX135" fmla="*/ 601106 w 737697"/>
                  <a:gd name="connsiteY135" fmla="*/ 462176 h 720542"/>
                  <a:gd name="connsiteX136" fmla="*/ 602306 w 737697"/>
                  <a:gd name="connsiteY136" fmla="*/ 518619 h 720542"/>
                  <a:gd name="connsiteX137" fmla="*/ 499372 w 737697"/>
                  <a:gd name="connsiteY137" fmla="*/ 642484 h 720542"/>
                  <a:gd name="connsiteX138" fmla="*/ 381169 w 737697"/>
                  <a:gd name="connsiteY138" fmla="*/ 633734 h 720542"/>
                  <a:gd name="connsiteX139" fmla="*/ 379796 w 737697"/>
                  <a:gd name="connsiteY139" fmla="*/ 633734 h 720542"/>
                  <a:gd name="connsiteX140" fmla="*/ 378424 w 737697"/>
                  <a:gd name="connsiteY140" fmla="*/ 633734 h 720542"/>
                  <a:gd name="connsiteX141" fmla="*/ 290243 w 737697"/>
                  <a:gd name="connsiteY141" fmla="*/ 685201 h 720542"/>
                  <a:gd name="connsiteX142" fmla="*/ 256961 w 737697"/>
                  <a:gd name="connsiteY142" fmla="*/ 685201 h 720542"/>
                  <a:gd name="connsiteX143" fmla="*/ 256103 w 737697"/>
                  <a:gd name="connsiteY143" fmla="*/ 685201 h 720542"/>
                  <a:gd name="connsiteX144" fmla="*/ 234315 w 737697"/>
                  <a:gd name="connsiteY144" fmla="*/ 702357 h 720542"/>
                  <a:gd name="connsiteX145" fmla="*/ 97069 w 737697"/>
                  <a:gd name="connsiteY145" fmla="*/ 702357 h 720542"/>
                  <a:gd name="connsiteX146" fmla="*/ 91408 w 737697"/>
                  <a:gd name="connsiteY146" fmla="*/ 695838 h 720542"/>
                  <a:gd name="connsiteX147" fmla="*/ 106848 w 737697"/>
                  <a:gd name="connsiteY147" fmla="*/ 670962 h 720542"/>
                  <a:gd name="connsiteX148" fmla="*/ 77340 w 737697"/>
                  <a:gd name="connsiteY148" fmla="*/ 670962 h 720542"/>
                  <a:gd name="connsiteX149" fmla="*/ 62929 w 737697"/>
                  <a:gd name="connsiteY149" fmla="*/ 666158 h 720542"/>
                  <a:gd name="connsiteX150" fmla="*/ 78198 w 737697"/>
                  <a:gd name="connsiteY150" fmla="*/ 657409 h 720542"/>
                  <a:gd name="connsiteX151" fmla="*/ 57096 w 737697"/>
                  <a:gd name="connsiteY151" fmla="*/ 637508 h 720542"/>
                  <a:gd name="connsiteX152" fmla="*/ 43886 w 737697"/>
                  <a:gd name="connsiteY152" fmla="*/ 627043 h 720542"/>
                  <a:gd name="connsiteX153" fmla="*/ 25358 w 737697"/>
                  <a:gd name="connsiteY153" fmla="*/ 605942 h 720542"/>
                  <a:gd name="connsiteX154" fmla="*/ 22785 w 737697"/>
                  <a:gd name="connsiteY154" fmla="*/ 602339 h 720542"/>
                  <a:gd name="connsiteX155" fmla="*/ 24329 w 737697"/>
                  <a:gd name="connsiteY155" fmla="*/ 602339 h 720542"/>
                  <a:gd name="connsiteX156" fmla="*/ 62414 w 737697"/>
                  <a:gd name="connsiteY156" fmla="*/ 597535 h 720542"/>
                  <a:gd name="connsiteX157" fmla="*/ 81457 w 737697"/>
                  <a:gd name="connsiteY157" fmla="*/ 593418 h 720542"/>
                  <a:gd name="connsiteX158" fmla="*/ 77701 w 737697"/>
                  <a:gd name="connsiteY158" fmla="*/ 588969 h 720542"/>
                  <a:gd name="connsiteX159" fmla="*/ 77512 w 737697"/>
                  <a:gd name="connsiteY159" fmla="*/ 588958 h 720542"/>
                  <a:gd name="connsiteX160" fmla="*/ 69791 w 737697"/>
                  <a:gd name="connsiteY160" fmla="*/ 571802 h 720542"/>
                  <a:gd name="connsiteX161" fmla="*/ 66017 w 737697"/>
                  <a:gd name="connsiteY161" fmla="*/ 566655 h 720542"/>
                  <a:gd name="connsiteX162" fmla="*/ 34451 w 737697"/>
                  <a:gd name="connsiteY162" fmla="*/ 556705 h 720542"/>
                  <a:gd name="connsiteX163" fmla="*/ 32735 w 737697"/>
                  <a:gd name="connsiteY163" fmla="*/ 533201 h 720542"/>
                  <a:gd name="connsiteX164" fmla="*/ 84202 w 737697"/>
                  <a:gd name="connsiteY164" fmla="*/ 569743 h 720542"/>
                  <a:gd name="connsiteX165" fmla="*/ 87633 w 737697"/>
                  <a:gd name="connsiteY165" fmla="*/ 572316 h 720542"/>
                  <a:gd name="connsiteX166" fmla="*/ 121945 w 737697"/>
                  <a:gd name="connsiteY166" fmla="*/ 529256 h 720542"/>
                  <a:gd name="connsiteX167" fmla="*/ 143733 w 737697"/>
                  <a:gd name="connsiteY167" fmla="*/ 517075 h 720542"/>
                  <a:gd name="connsiteX168" fmla="*/ 166207 w 737697"/>
                  <a:gd name="connsiteY168" fmla="*/ 524623 h 720542"/>
                  <a:gd name="connsiteX169" fmla="*/ 224193 w 737697"/>
                  <a:gd name="connsiteY169" fmla="*/ 524623 h 720542"/>
                  <a:gd name="connsiteX170" fmla="*/ 252844 w 737697"/>
                  <a:gd name="connsiteY170" fmla="*/ 501463 h 720542"/>
                  <a:gd name="connsiteX171" fmla="*/ 252844 w 737697"/>
                  <a:gd name="connsiteY171" fmla="*/ 498204 h 720542"/>
                  <a:gd name="connsiteX172" fmla="*/ 222135 w 737697"/>
                  <a:gd name="connsiteY172" fmla="*/ 489111 h 720542"/>
                  <a:gd name="connsiteX173" fmla="*/ 222135 w 737697"/>
                  <a:gd name="connsiteY173" fmla="*/ 489111 h 720542"/>
                  <a:gd name="connsiteX174" fmla="*/ 155056 w 737697"/>
                  <a:gd name="connsiteY174" fmla="*/ 491684 h 720542"/>
                  <a:gd name="connsiteX175" fmla="*/ 137900 w 737697"/>
                  <a:gd name="connsiteY175" fmla="*/ 485851 h 720542"/>
                  <a:gd name="connsiteX176" fmla="*/ 148365 w 737697"/>
                  <a:gd name="connsiteY176" fmla="*/ 481391 h 720542"/>
                  <a:gd name="connsiteX177" fmla="*/ 172040 w 737697"/>
                  <a:gd name="connsiteY177" fmla="*/ 475386 h 720542"/>
                  <a:gd name="connsiteX178" fmla="*/ 195886 w 737697"/>
                  <a:gd name="connsiteY178" fmla="*/ 414655 h 720542"/>
                  <a:gd name="connsiteX179" fmla="*/ 209268 w 737697"/>
                  <a:gd name="connsiteY179" fmla="*/ 416885 h 720542"/>
                  <a:gd name="connsiteX180" fmla="*/ 209268 w 737697"/>
                  <a:gd name="connsiteY180" fmla="*/ 416885 h 720542"/>
                  <a:gd name="connsiteX181" fmla="*/ 235173 w 737697"/>
                  <a:gd name="connsiteY181" fmla="*/ 405219 h 720542"/>
                  <a:gd name="connsiteX182" fmla="*/ 248555 w 737697"/>
                  <a:gd name="connsiteY182" fmla="*/ 405219 h 720542"/>
                  <a:gd name="connsiteX183" fmla="*/ 256961 w 737697"/>
                  <a:gd name="connsiteY183" fmla="*/ 413797 h 720542"/>
                  <a:gd name="connsiteX184" fmla="*/ 252844 w 737697"/>
                  <a:gd name="connsiteY184" fmla="*/ 371251 h 720542"/>
                  <a:gd name="connsiteX185" fmla="*/ 198117 w 737697"/>
                  <a:gd name="connsiteY185" fmla="*/ 365933 h 720542"/>
                  <a:gd name="connsiteX186" fmla="*/ 187137 w 737697"/>
                  <a:gd name="connsiteY186" fmla="*/ 335910 h 720542"/>
                  <a:gd name="connsiteX187" fmla="*/ 162947 w 737697"/>
                  <a:gd name="connsiteY187" fmla="*/ 335910 h 720542"/>
                  <a:gd name="connsiteX188" fmla="*/ 144419 w 737697"/>
                  <a:gd name="connsiteY188" fmla="*/ 342601 h 720542"/>
                  <a:gd name="connsiteX189" fmla="*/ 139959 w 737697"/>
                  <a:gd name="connsiteY189" fmla="*/ 325445 h 720542"/>
                  <a:gd name="connsiteX190" fmla="*/ 130351 w 737697"/>
                  <a:gd name="connsiteY190" fmla="*/ 304172 h 720542"/>
                  <a:gd name="connsiteX191" fmla="*/ 154713 w 737697"/>
                  <a:gd name="connsiteY191" fmla="*/ 284786 h 720542"/>
                  <a:gd name="connsiteX192" fmla="*/ 196573 w 737697"/>
                  <a:gd name="connsiteY192" fmla="*/ 266601 h 720542"/>
                  <a:gd name="connsiteX193" fmla="*/ 201033 w 737697"/>
                  <a:gd name="connsiteY193" fmla="*/ 265228 h 720542"/>
                  <a:gd name="connsiteX194" fmla="*/ 199318 w 737697"/>
                  <a:gd name="connsiteY194" fmla="*/ 260939 h 720542"/>
                  <a:gd name="connsiteX195" fmla="*/ 191426 w 737697"/>
                  <a:gd name="connsiteY195" fmla="*/ 237264 h 720542"/>
                  <a:gd name="connsiteX196" fmla="*/ 166722 w 737697"/>
                  <a:gd name="connsiteY196" fmla="*/ 217878 h 720542"/>
                  <a:gd name="connsiteX197" fmla="*/ 146821 w 737697"/>
                  <a:gd name="connsiteY197" fmla="*/ 212903 h 720542"/>
                  <a:gd name="connsiteX198" fmla="*/ 140645 w 737697"/>
                  <a:gd name="connsiteY198" fmla="*/ 202610 h 720542"/>
                  <a:gd name="connsiteX199" fmla="*/ 145448 w 737697"/>
                  <a:gd name="connsiteY199" fmla="*/ 185454 h 720542"/>
                  <a:gd name="connsiteX200" fmla="*/ 167922 w 737697"/>
                  <a:gd name="connsiteY200" fmla="*/ 180479 h 720542"/>
                  <a:gd name="connsiteX201" fmla="*/ 176672 w 737697"/>
                  <a:gd name="connsiteY201" fmla="*/ 181508 h 720542"/>
                  <a:gd name="connsiteX202" fmla="*/ 162604 w 737697"/>
                  <a:gd name="connsiteY202" fmla="*/ 157147 h 720542"/>
                  <a:gd name="connsiteX203" fmla="*/ 200690 w 737697"/>
                  <a:gd name="connsiteY203" fmla="*/ 157147 h 720542"/>
                  <a:gd name="connsiteX204" fmla="*/ 235002 w 737697"/>
                  <a:gd name="connsiteY204" fmla="*/ 161779 h 720542"/>
                  <a:gd name="connsiteX205" fmla="*/ 245810 w 737697"/>
                  <a:gd name="connsiteY205" fmla="*/ 206899 h 720542"/>
                  <a:gd name="connsiteX206" fmla="*/ 283381 w 737697"/>
                  <a:gd name="connsiteY206" fmla="*/ 189743 h 720542"/>
                  <a:gd name="connsiteX207" fmla="*/ 299336 w 737697"/>
                  <a:gd name="connsiteY207" fmla="*/ 200380 h 720542"/>
                  <a:gd name="connsiteX208" fmla="*/ 341539 w 737697"/>
                  <a:gd name="connsiteY208" fmla="*/ 185282 h 720542"/>
                  <a:gd name="connsiteX209" fmla="*/ 344112 w 737697"/>
                  <a:gd name="connsiteY209" fmla="*/ 166754 h 720542"/>
                  <a:gd name="connsiteX210" fmla="*/ 398324 w 737697"/>
                  <a:gd name="connsiteY210" fmla="*/ 151142 h 720542"/>
                  <a:gd name="connsiteX211" fmla="*/ 411363 w 737697"/>
                  <a:gd name="connsiteY211" fmla="*/ 139648 h 720542"/>
                  <a:gd name="connsiteX212" fmla="*/ 396094 w 737697"/>
                  <a:gd name="connsiteY212" fmla="*/ 126953 h 720542"/>
                  <a:gd name="connsiteX213" fmla="*/ 358523 w 737697"/>
                  <a:gd name="connsiteY213" fmla="*/ 101905 h 720542"/>
                  <a:gd name="connsiteX214" fmla="*/ 360410 w 737697"/>
                  <a:gd name="connsiteY214" fmla="*/ 87838 h 720542"/>
                  <a:gd name="connsiteX215" fmla="*/ 388203 w 737697"/>
                  <a:gd name="connsiteY215" fmla="*/ 72741 h 720542"/>
                  <a:gd name="connsiteX216" fmla="*/ 423543 w 737697"/>
                  <a:gd name="connsiteY216" fmla="*/ 24533 h 720542"/>
                  <a:gd name="connsiteX217" fmla="*/ 475011 w 737697"/>
                  <a:gd name="connsiteY217" fmla="*/ 22131 h 720542"/>
                  <a:gd name="connsiteX218" fmla="*/ 483760 w 737697"/>
                  <a:gd name="connsiteY218" fmla="*/ 54384 h 72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</a:cxnLst>
                <a:rect l="l" t="t" r="r" b="b"/>
                <a:pathLst>
                  <a:path w="737697" h="720542">
                    <a:moveTo>
                      <a:pt x="419426" y="15955"/>
                    </a:moveTo>
                    <a:lnTo>
                      <a:pt x="383056" y="65363"/>
                    </a:lnTo>
                    <a:lnTo>
                      <a:pt x="352347" y="82519"/>
                    </a:lnTo>
                    <a:lnTo>
                      <a:pt x="349774" y="105680"/>
                    </a:lnTo>
                    <a:lnTo>
                      <a:pt x="392320" y="134158"/>
                    </a:lnTo>
                    <a:lnTo>
                      <a:pt x="393521" y="134158"/>
                    </a:lnTo>
                    <a:cubicBezTo>
                      <a:pt x="396935" y="135350"/>
                      <a:pt x="400260" y="136783"/>
                      <a:pt x="403471" y="138447"/>
                    </a:cubicBezTo>
                    <a:cubicBezTo>
                      <a:pt x="403471" y="138447"/>
                      <a:pt x="402442" y="139991"/>
                      <a:pt x="396094" y="142221"/>
                    </a:cubicBezTo>
                    <a:cubicBezTo>
                      <a:pt x="372248" y="150113"/>
                      <a:pt x="340166" y="158176"/>
                      <a:pt x="339823" y="158176"/>
                    </a:cubicBezTo>
                    <a:lnTo>
                      <a:pt x="337078" y="158176"/>
                    </a:lnTo>
                    <a:lnTo>
                      <a:pt x="334334" y="177391"/>
                    </a:lnTo>
                    <a:lnTo>
                      <a:pt x="301051" y="189228"/>
                    </a:lnTo>
                    <a:lnTo>
                      <a:pt x="283896" y="178420"/>
                    </a:lnTo>
                    <a:lnTo>
                      <a:pt x="251471" y="193346"/>
                    </a:lnTo>
                    <a:lnTo>
                      <a:pt x="241178" y="152858"/>
                    </a:lnTo>
                    <a:lnTo>
                      <a:pt x="238776" y="152858"/>
                    </a:lnTo>
                    <a:cubicBezTo>
                      <a:pt x="226065" y="149754"/>
                      <a:pt x="213077" y="147915"/>
                      <a:pt x="200004" y="147368"/>
                    </a:cubicBezTo>
                    <a:lnTo>
                      <a:pt x="147164" y="147368"/>
                    </a:lnTo>
                    <a:lnTo>
                      <a:pt x="160374" y="168641"/>
                    </a:lnTo>
                    <a:cubicBezTo>
                      <a:pt x="151796" y="168641"/>
                      <a:pt x="139615" y="170700"/>
                      <a:pt x="137214" y="180307"/>
                    </a:cubicBezTo>
                    <a:cubicBezTo>
                      <a:pt x="134812" y="189914"/>
                      <a:pt x="131895" y="198664"/>
                      <a:pt x="131895" y="198835"/>
                    </a:cubicBezTo>
                    <a:lnTo>
                      <a:pt x="131895" y="200722"/>
                    </a:lnTo>
                    <a:lnTo>
                      <a:pt x="142017" y="217878"/>
                    </a:lnTo>
                    <a:lnTo>
                      <a:pt x="165178" y="223711"/>
                    </a:lnTo>
                    <a:cubicBezTo>
                      <a:pt x="169467" y="224912"/>
                      <a:pt x="182333" y="229887"/>
                      <a:pt x="183706" y="236750"/>
                    </a:cubicBezTo>
                    <a:cubicBezTo>
                      <a:pt x="185579" y="243723"/>
                      <a:pt x="187813" y="250594"/>
                      <a:pt x="190397" y="257337"/>
                    </a:cubicBezTo>
                    <a:cubicBezTo>
                      <a:pt x="176387" y="261829"/>
                      <a:pt x="162922" y="267871"/>
                      <a:pt x="150252" y="275350"/>
                    </a:cubicBezTo>
                    <a:cubicBezTo>
                      <a:pt x="139444" y="283413"/>
                      <a:pt x="123318" y="296966"/>
                      <a:pt x="123146" y="297138"/>
                    </a:cubicBezTo>
                    <a:lnTo>
                      <a:pt x="120573" y="299197"/>
                    </a:lnTo>
                    <a:lnTo>
                      <a:pt x="132410" y="325788"/>
                    </a:lnTo>
                    <a:lnTo>
                      <a:pt x="139101" y="351865"/>
                    </a:lnTo>
                    <a:lnTo>
                      <a:pt x="164320" y="342429"/>
                    </a:lnTo>
                    <a:lnTo>
                      <a:pt x="181476" y="342429"/>
                    </a:lnTo>
                    <a:lnTo>
                      <a:pt x="192112" y="371765"/>
                    </a:lnTo>
                    <a:lnTo>
                      <a:pt x="245295" y="377084"/>
                    </a:lnTo>
                    <a:lnTo>
                      <a:pt x="246839" y="392696"/>
                    </a:lnTo>
                    <a:cubicBezTo>
                      <a:pt x="240818" y="391272"/>
                      <a:pt x="234478" y="392731"/>
                      <a:pt x="229683" y="396641"/>
                    </a:cubicBezTo>
                    <a:cubicBezTo>
                      <a:pt x="223158" y="401379"/>
                      <a:pt x="215750" y="404763"/>
                      <a:pt x="207895" y="406592"/>
                    </a:cubicBezTo>
                    <a:lnTo>
                      <a:pt x="189196" y="403504"/>
                    </a:lnTo>
                    <a:lnTo>
                      <a:pt x="164491" y="466637"/>
                    </a:lnTo>
                    <a:lnTo>
                      <a:pt x="144419" y="471612"/>
                    </a:lnTo>
                    <a:lnTo>
                      <a:pt x="118857" y="483106"/>
                    </a:lnTo>
                    <a:lnTo>
                      <a:pt x="125548" y="487395"/>
                    </a:lnTo>
                    <a:cubicBezTo>
                      <a:pt x="134266" y="493519"/>
                      <a:pt x="144326" y="497461"/>
                      <a:pt x="154884" y="498890"/>
                    </a:cubicBezTo>
                    <a:cubicBezTo>
                      <a:pt x="165006" y="498890"/>
                      <a:pt x="214758" y="496659"/>
                      <a:pt x="221792" y="496316"/>
                    </a:cubicBezTo>
                    <a:lnTo>
                      <a:pt x="244437" y="503179"/>
                    </a:lnTo>
                    <a:cubicBezTo>
                      <a:pt x="243236" y="507468"/>
                      <a:pt x="239119" y="514673"/>
                      <a:pt x="224880" y="514673"/>
                    </a:cubicBezTo>
                    <a:lnTo>
                      <a:pt x="168952" y="514673"/>
                    </a:lnTo>
                    <a:lnTo>
                      <a:pt x="142875" y="506267"/>
                    </a:lnTo>
                    <a:lnTo>
                      <a:pt x="116970" y="520506"/>
                    </a:lnTo>
                    <a:lnTo>
                      <a:pt x="86090" y="558763"/>
                    </a:lnTo>
                    <a:cubicBezTo>
                      <a:pt x="32735" y="517247"/>
                      <a:pt x="27932" y="520334"/>
                      <a:pt x="25358" y="522050"/>
                    </a:cubicBezTo>
                    <a:cubicBezTo>
                      <a:pt x="23422" y="523378"/>
                      <a:pt x="22585" y="525818"/>
                      <a:pt x="23299" y="528055"/>
                    </a:cubicBezTo>
                    <a:cubicBezTo>
                      <a:pt x="25087" y="538423"/>
                      <a:pt x="25949" y="548929"/>
                      <a:pt x="25873" y="559450"/>
                    </a:cubicBezTo>
                    <a:lnTo>
                      <a:pt x="25873" y="563739"/>
                    </a:lnTo>
                    <a:lnTo>
                      <a:pt x="30162" y="563739"/>
                    </a:lnTo>
                    <a:cubicBezTo>
                      <a:pt x="40455" y="563739"/>
                      <a:pt x="56238" y="565797"/>
                      <a:pt x="58983" y="569915"/>
                    </a:cubicBezTo>
                    <a:cubicBezTo>
                      <a:pt x="61728" y="574032"/>
                      <a:pt x="61557" y="573517"/>
                      <a:pt x="62929" y="575405"/>
                    </a:cubicBezTo>
                    <a:cubicBezTo>
                      <a:pt x="65431" y="578335"/>
                      <a:pt x="67563" y="581561"/>
                      <a:pt x="69277" y="585012"/>
                    </a:cubicBezTo>
                    <a:cubicBezTo>
                      <a:pt x="67819" y="585336"/>
                      <a:pt x="66534" y="586193"/>
                      <a:pt x="65674" y="587414"/>
                    </a:cubicBezTo>
                    <a:lnTo>
                      <a:pt x="62414" y="587414"/>
                    </a:lnTo>
                    <a:cubicBezTo>
                      <a:pt x="48528" y="586395"/>
                      <a:pt x="34579" y="588204"/>
                      <a:pt x="21412" y="592732"/>
                    </a:cubicBezTo>
                    <a:cubicBezTo>
                      <a:pt x="18591" y="592141"/>
                      <a:pt x="15690" y="593288"/>
                      <a:pt x="14035" y="595648"/>
                    </a:cubicBezTo>
                    <a:cubicBezTo>
                      <a:pt x="11119" y="600109"/>
                      <a:pt x="14035" y="605599"/>
                      <a:pt x="18667" y="610574"/>
                    </a:cubicBezTo>
                    <a:cubicBezTo>
                      <a:pt x="24786" y="618350"/>
                      <a:pt x="31315" y="625794"/>
                      <a:pt x="38225" y="632876"/>
                    </a:cubicBezTo>
                    <a:lnTo>
                      <a:pt x="51435" y="643341"/>
                    </a:lnTo>
                    <a:lnTo>
                      <a:pt x="63615" y="655522"/>
                    </a:lnTo>
                    <a:lnTo>
                      <a:pt x="41313" y="668217"/>
                    </a:lnTo>
                    <a:lnTo>
                      <a:pt x="74595" y="679369"/>
                    </a:lnTo>
                    <a:lnTo>
                      <a:pt x="91408" y="679369"/>
                    </a:lnTo>
                    <a:lnTo>
                      <a:pt x="79913" y="697725"/>
                    </a:lnTo>
                    <a:lnTo>
                      <a:pt x="95010" y="709048"/>
                    </a:lnTo>
                    <a:lnTo>
                      <a:pt x="237232" y="709048"/>
                    </a:lnTo>
                    <a:lnTo>
                      <a:pt x="258505" y="693093"/>
                    </a:lnTo>
                    <a:cubicBezTo>
                      <a:pt x="270178" y="694632"/>
                      <a:pt x="282002" y="694632"/>
                      <a:pt x="293674" y="693093"/>
                    </a:cubicBezTo>
                    <a:cubicBezTo>
                      <a:pt x="301566" y="690348"/>
                      <a:pt x="369331" y="649861"/>
                      <a:pt x="382198" y="641626"/>
                    </a:cubicBezTo>
                    <a:cubicBezTo>
                      <a:pt x="410162" y="645743"/>
                      <a:pt x="494054" y="657066"/>
                      <a:pt x="505205" y="648660"/>
                    </a:cubicBezTo>
                    <a:cubicBezTo>
                      <a:pt x="512067" y="643513"/>
                      <a:pt x="612085" y="530285"/>
                      <a:pt x="612085" y="518619"/>
                    </a:cubicBezTo>
                    <a:cubicBezTo>
                      <a:pt x="612085" y="514845"/>
                      <a:pt x="612085" y="488939"/>
                      <a:pt x="610884" y="461319"/>
                    </a:cubicBezTo>
                    <a:cubicBezTo>
                      <a:pt x="610884" y="430095"/>
                      <a:pt x="609340" y="394926"/>
                      <a:pt x="609340" y="389264"/>
                    </a:cubicBezTo>
                    <a:cubicBezTo>
                      <a:pt x="609340" y="378628"/>
                      <a:pt x="612085" y="309147"/>
                      <a:pt x="611914" y="308976"/>
                    </a:cubicBezTo>
                    <a:lnTo>
                      <a:pt x="616889" y="277580"/>
                    </a:lnTo>
                    <a:lnTo>
                      <a:pt x="641765" y="277580"/>
                    </a:lnTo>
                    <a:lnTo>
                      <a:pt x="663896" y="258023"/>
                    </a:lnTo>
                    <a:lnTo>
                      <a:pt x="690144" y="242240"/>
                    </a:lnTo>
                    <a:lnTo>
                      <a:pt x="719137" y="230574"/>
                    </a:lnTo>
                    <a:lnTo>
                      <a:pt x="731318" y="188027"/>
                    </a:lnTo>
                    <a:lnTo>
                      <a:pt x="687571" y="155260"/>
                    </a:lnTo>
                    <a:lnTo>
                      <a:pt x="687571" y="125066"/>
                    </a:lnTo>
                    <a:lnTo>
                      <a:pt x="668185" y="72054"/>
                    </a:lnTo>
                    <a:lnTo>
                      <a:pt x="653774" y="39973"/>
                    </a:lnTo>
                    <a:lnTo>
                      <a:pt x="607453" y="37057"/>
                    </a:lnTo>
                    <a:lnTo>
                      <a:pt x="557530" y="48551"/>
                    </a:lnTo>
                    <a:lnTo>
                      <a:pt x="557530" y="48551"/>
                    </a:lnTo>
                    <a:lnTo>
                      <a:pt x="544148" y="51639"/>
                    </a:lnTo>
                    <a:lnTo>
                      <a:pt x="554613" y="19901"/>
                    </a:lnTo>
                    <a:lnTo>
                      <a:pt x="504347" y="29336"/>
                    </a:lnTo>
                    <a:lnTo>
                      <a:pt x="488735" y="39973"/>
                    </a:lnTo>
                    <a:lnTo>
                      <a:pt x="481358" y="12867"/>
                    </a:lnTo>
                    <a:close/>
                    <a:moveTo>
                      <a:pt x="562334" y="56614"/>
                    </a:moveTo>
                    <a:lnTo>
                      <a:pt x="608140" y="46149"/>
                    </a:lnTo>
                    <a:lnTo>
                      <a:pt x="648112" y="48551"/>
                    </a:lnTo>
                    <a:lnTo>
                      <a:pt x="660293" y="75657"/>
                    </a:lnTo>
                    <a:lnTo>
                      <a:pt x="678993" y="126095"/>
                    </a:lnTo>
                    <a:lnTo>
                      <a:pt x="678993" y="160407"/>
                    </a:lnTo>
                    <a:lnTo>
                      <a:pt x="721368" y="192145"/>
                    </a:lnTo>
                    <a:lnTo>
                      <a:pt x="712103" y="225084"/>
                    </a:lnTo>
                    <a:lnTo>
                      <a:pt x="686370" y="235377"/>
                    </a:lnTo>
                    <a:lnTo>
                      <a:pt x="658921" y="252533"/>
                    </a:lnTo>
                    <a:lnTo>
                      <a:pt x="638505" y="269689"/>
                    </a:lnTo>
                    <a:lnTo>
                      <a:pt x="609512" y="269689"/>
                    </a:lnTo>
                    <a:lnTo>
                      <a:pt x="608483" y="276379"/>
                    </a:lnTo>
                    <a:lnTo>
                      <a:pt x="591327" y="264027"/>
                    </a:lnTo>
                    <a:lnTo>
                      <a:pt x="521846" y="223711"/>
                    </a:lnTo>
                    <a:lnTo>
                      <a:pt x="481701" y="227314"/>
                    </a:lnTo>
                    <a:lnTo>
                      <a:pt x="466604" y="224397"/>
                    </a:lnTo>
                    <a:lnTo>
                      <a:pt x="446532" y="171043"/>
                    </a:lnTo>
                    <a:lnTo>
                      <a:pt x="463688" y="139991"/>
                    </a:lnTo>
                    <a:lnTo>
                      <a:pt x="480844" y="98474"/>
                    </a:lnTo>
                    <a:lnTo>
                      <a:pt x="552212" y="69996"/>
                    </a:lnTo>
                    <a:close/>
                    <a:moveTo>
                      <a:pt x="507092" y="37743"/>
                    </a:moveTo>
                    <a:lnTo>
                      <a:pt x="541404" y="31224"/>
                    </a:lnTo>
                    <a:lnTo>
                      <a:pt x="530424" y="63819"/>
                    </a:lnTo>
                    <a:lnTo>
                      <a:pt x="547580" y="59702"/>
                    </a:lnTo>
                    <a:lnTo>
                      <a:pt x="545521" y="62447"/>
                    </a:lnTo>
                    <a:lnTo>
                      <a:pt x="472952" y="91440"/>
                    </a:lnTo>
                    <a:lnTo>
                      <a:pt x="454595" y="135874"/>
                    </a:lnTo>
                    <a:lnTo>
                      <a:pt x="435552" y="170185"/>
                    </a:lnTo>
                    <a:lnTo>
                      <a:pt x="458713" y="231946"/>
                    </a:lnTo>
                    <a:lnTo>
                      <a:pt x="479643" y="236064"/>
                    </a:lnTo>
                    <a:lnTo>
                      <a:pt x="518415" y="232461"/>
                    </a:lnTo>
                    <a:lnTo>
                      <a:pt x="585151" y="271233"/>
                    </a:lnTo>
                    <a:lnTo>
                      <a:pt x="605738" y="285815"/>
                    </a:lnTo>
                    <a:lnTo>
                      <a:pt x="602306" y="308804"/>
                    </a:lnTo>
                    <a:cubicBezTo>
                      <a:pt x="602306" y="311720"/>
                      <a:pt x="599562" y="379143"/>
                      <a:pt x="599562" y="389951"/>
                    </a:cubicBezTo>
                    <a:cubicBezTo>
                      <a:pt x="599562" y="395784"/>
                      <a:pt x="599562" y="429409"/>
                      <a:pt x="601106" y="462176"/>
                    </a:cubicBezTo>
                    <a:cubicBezTo>
                      <a:pt x="601106" y="489797"/>
                      <a:pt x="602306" y="515531"/>
                      <a:pt x="602306" y="518619"/>
                    </a:cubicBezTo>
                    <a:cubicBezTo>
                      <a:pt x="570827" y="562181"/>
                      <a:pt x="536437" y="603563"/>
                      <a:pt x="499372" y="642484"/>
                    </a:cubicBezTo>
                    <a:cubicBezTo>
                      <a:pt x="492681" y="646772"/>
                      <a:pt x="434008" y="641454"/>
                      <a:pt x="381169" y="633734"/>
                    </a:cubicBezTo>
                    <a:lnTo>
                      <a:pt x="379796" y="633734"/>
                    </a:lnTo>
                    <a:lnTo>
                      <a:pt x="378424" y="633734"/>
                    </a:lnTo>
                    <a:cubicBezTo>
                      <a:pt x="347200" y="652434"/>
                      <a:pt x="295904" y="682628"/>
                      <a:pt x="290243" y="685201"/>
                    </a:cubicBezTo>
                    <a:cubicBezTo>
                      <a:pt x="279192" y="686578"/>
                      <a:pt x="268012" y="686578"/>
                      <a:pt x="256961" y="685201"/>
                    </a:cubicBezTo>
                    <a:lnTo>
                      <a:pt x="256103" y="685201"/>
                    </a:lnTo>
                    <a:lnTo>
                      <a:pt x="234315" y="702357"/>
                    </a:lnTo>
                    <a:lnTo>
                      <a:pt x="97069" y="702357"/>
                    </a:lnTo>
                    <a:lnTo>
                      <a:pt x="91408" y="695838"/>
                    </a:lnTo>
                    <a:lnTo>
                      <a:pt x="106848" y="670962"/>
                    </a:lnTo>
                    <a:lnTo>
                      <a:pt x="77340" y="670962"/>
                    </a:lnTo>
                    <a:lnTo>
                      <a:pt x="62929" y="666158"/>
                    </a:lnTo>
                    <a:lnTo>
                      <a:pt x="78198" y="657409"/>
                    </a:lnTo>
                    <a:lnTo>
                      <a:pt x="57096" y="637508"/>
                    </a:lnTo>
                    <a:lnTo>
                      <a:pt x="43886" y="627043"/>
                    </a:lnTo>
                    <a:cubicBezTo>
                      <a:pt x="43886" y="627043"/>
                      <a:pt x="35823" y="618980"/>
                      <a:pt x="25358" y="605942"/>
                    </a:cubicBezTo>
                    <a:lnTo>
                      <a:pt x="22785" y="602339"/>
                    </a:lnTo>
                    <a:lnTo>
                      <a:pt x="24329" y="602339"/>
                    </a:lnTo>
                    <a:cubicBezTo>
                      <a:pt x="36530" y="598014"/>
                      <a:pt x="49521" y="596376"/>
                      <a:pt x="62414" y="597535"/>
                    </a:cubicBezTo>
                    <a:cubicBezTo>
                      <a:pt x="81286" y="597535"/>
                      <a:pt x="81286" y="597535"/>
                      <a:pt x="81457" y="593418"/>
                    </a:cubicBezTo>
                    <a:cubicBezTo>
                      <a:pt x="81649" y="591152"/>
                      <a:pt x="79967" y="589160"/>
                      <a:pt x="77701" y="588969"/>
                    </a:cubicBezTo>
                    <a:cubicBezTo>
                      <a:pt x="77638" y="588964"/>
                      <a:pt x="77575" y="588960"/>
                      <a:pt x="77512" y="588958"/>
                    </a:cubicBezTo>
                    <a:cubicBezTo>
                      <a:pt x="78713" y="583639"/>
                      <a:pt x="74424" y="577806"/>
                      <a:pt x="69791" y="571802"/>
                    </a:cubicBezTo>
                    <a:lnTo>
                      <a:pt x="66017" y="566655"/>
                    </a:lnTo>
                    <a:cubicBezTo>
                      <a:pt x="60871" y="558763"/>
                      <a:pt x="43200" y="557048"/>
                      <a:pt x="34451" y="556705"/>
                    </a:cubicBezTo>
                    <a:cubicBezTo>
                      <a:pt x="34301" y="548845"/>
                      <a:pt x="33728" y="540999"/>
                      <a:pt x="32735" y="533201"/>
                    </a:cubicBezTo>
                    <a:cubicBezTo>
                      <a:pt x="50622" y="544317"/>
                      <a:pt x="67810" y="556521"/>
                      <a:pt x="84202" y="569743"/>
                    </a:cubicBezTo>
                    <a:lnTo>
                      <a:pt x="87633" y="572316"/>
                    </a:lnTo>
                    <a:lnTo>
                      <a:pt x="121945" y="529256"/>
                    </a:lnTo>
                    <a:lnTo>
                      <a:pt x="143733" y="517075"/>
                    </a:lnTo>
                    <a:lnTo>
                      <a:pt x="166207" y="524623"/>
                    </a:lnTo>
                    <a:lnTo>
                      <a:pt x="224193" y="524623"/>
                    </a:lnTo>
                    <a:cubicBezTo>
                      <a:pt x="252500" y="524623"/>
                      <a:pt x="252844" y="501635"/>
                      <a:pt x="252844" y="501463"/>
                    </a:cubicBezTo>
                    <a:lnTo>
                      <a:pt x="252844" y="498204"/>
                    </a:lnTo>
                    <a:lnTo>
                      <a:pt x="222135" y="489111"/>
                    </a:lnTo>
                    <a:lnTo>
                      <a:pt x="222135" y="489111"/>
                    </a:lnTo>
                    <a:cubicBezTo>
                      <a:pt x="222135" y="489111"/>
                      <a:pt x="165521" y="491684"/>
                      <a:pt x="155056" y="491684"/>
                    </a:cubicBezTo>
                    <a:cubicBezTo>
                      <a:pt x="148994" y="490954"/>
                      <a:pt x="143151" y="488967"/>
                      <a:pt x="137900" y="485851"/>
                    </a:cubicBezTo>
                    <a:lnTo>
                      <a:pt x="148365" y="481391"/>
                    </a:lnTo>
                    <a:lnTo>
                      <a:pt x="172040" y="475386"/>
                    </a:lnTo>
                    <a:lnTo>
                      <a:pt x="195886" y="414655"/>
                    </a:lnTo>
                    <a:lnTo>
                      <a:pt x="209268" y="416885"/>
                    </a:lnTo>
                    <a:lnTo>
                      <a:pt x="209268" y="416885"/>
                    </a:lnTo>
                    <a:cubicBezTo>
                      <a:pt x="218576" y="414708"/>
                      <a:pt x="227373" y="410746"/>
                      <a:pt x="235173" y="405219"/>
                    </a:cubicBezTo>
                    <a:cubicBezTo>
                      <a:pt x="238998" y="401850"/>
                      <a:pt x="244730" y="401850"/>
                      <a:pt x="248555" y="405219"/>
                    </a:cubicBezTo>
                    <a:lnTo>
                      <a:pt x="256961" y="413797"/>
                    </a:lnTo>
                    <a:lnTo>
                      <a:pt x="252844" y="371251"/>
                    </a:lnTo>
                    <a:lnTo>
                      <a:pt x="198117" y="365933"/>
                    </a:lnTo>
                    <a:lnTo>
                      <a:pt x="187137" y="335910"/>
                    </a:lnTo>
                    <a:lnTo>
                      <a:pt x="162947" y="335910"/>
                    </a:lnTo>
                    <a:lnTo>
                      <a:pt x="144419" y="342601"/>
                    </a:lnTo>
                    <a:lnTo>
                      <a:pt x="139959" y="325445"/>
                    </a:lnTo>
                    <a:lnTo>
                      <a:pt x="130351" y="304172"/>
                    </a:lnTo>
                    <a:cubicBezTo>
                      <a:pt x="135327" y="300054"/>
                      <a:pt x="147507" y="290962"/>
                      <a:pt x="154713" y="284786"/>
                    </a:cubicBezTo>
                    <a:cubicBezTo>
                      <a:pt x="168053" y="277401"/>
                      <a:pt x="182070" y="271311"/>
                      <a:pt x="196573" y="266601"/>
                    </a:cubicBezTo>
                    <a:lnTo>
                      <a:pt x="201033" y="265228"/>
                    </a:lnTo>
                    <a:lnTo>
                      <a:pt x="199318" y="260939"/>
                    </a:lnTo>
                    <a:cubicBezTo>
                      <a:pt x="196205" y="253217"/>
                      <a:pt x="193570" y="245310"/>
                      <a:pt x="191426" y="237264"/>
                    </a:cubicBezTo>
                    <a:cubicBezTo>
                      <a:pt x="188166" y="224397"/>
                      <a:pt x="168952" y="218565"/>
                      <a:pt x="166722" y="217878"/>
                    </a:cubicBezTo>
                    <a:lnTo>
                      <a:pt x="146821" y="212903"/>
                    </a:lnTo>
                    <a:lnTo>
                      <a:pt x="140645" y="202610"/>
                    </a:lnTo>
                    <a:cubicBezTo>
                      <a:pt x="141674" y="199693"/>
                      <a:pt x="143561" y="193346"/>
                      <a:pt x="145448" y="185454"/>
                    </a:cubicBezTo>
                    <a:cubicBezTo>
                      <a:pt x="146649" y="180822"/>
                      <a:pt x="159173" y="179621"/>
                      <a:pt x="167922" y="180479"/>
                    </a:cubicBezTo>
                    <a:lnTo>
                      <a:pt x="176672" y="181508"/>
                    </a:lnTo>
                    <a:lnTo>
                      <a:pt x="162604" y="157147"/>
                    </a:lnTo>
                    <a:lnTo>
                      <a:pt x="200690" y="157147"/>
                    </a:lnTo>
                    <a:cubicBezTo>
                      <a:pt x="212252" y="157559"/>
                      <a:pt x="223744" y="159111"/>
                      <a:pt x="235002" y="161779"/>
                    </a:cubicBezTo>
                    <a:lnTo>
                      <a:pt x="245810" y="206899"/>
                    </a:lnTo>
                    <a:lnTo>
                      <a:pt x="283381" y="189743"/>
                    </a:lnTo>
                    <a:lnTo>
                      <a:pt x="299336" y="200380"/>
                    </a:lnTo>
                    <a:lnTo>
                      <a:pt x="341539" y="185282"/>
                    </a:lnTo>
                    <a:lnTo>
                      <a:pt x="344112" y="166754"/>
                    </a:lnTo>
                    <a:cubicBezTo>
                      <a:pt x="352519" y="164524"/>
                      <a:pt x="378424" y="157833"/>
                      <a:pt x="398324" y="151142"/>
                    </a:cubicBezTo>
                    <a:cubicBezTo>
                      <a:pt x="403986" y="149255"/>
                      <a:pt x="411534" y="145996"/>
                      <a:pt x="411363" y="139648"/>
                    </a:cubicBezTo>
                    <a:cubicBezTo>
                      <a:pt x="411191" y="133300"/>
                      <a:pt x="401069" y="128497"/>
                      <a:pt x="396094" y="126953"/>
                    </a:cubicBezTo>
                    <a:lnTo>
                      <a:pt x="358523" y="101905"/>
                    </a:lnTo>
                    <a:lnTo>
                      <a:pt x="360410" y="87838"/>
                    </a:lnTo>
                    <a:lnTo>
                      <a:pt x="388203" y="72741"/>
                    </a:lnTo>
                    <a:lnTo>
                      <a:pt x="423543" y="24533"/>
                    </a:lnTo>
                    <a:lnTo>
                      <a:pt x="475011" y="22131"/>
                    </a:lnTo>
                    <a:lnTo>
                      <a:pt x="483760" y="5438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0" name="Freihandform: Form 309">
                <a:extLst>
                  <a:ext uri="{FF2B5EF4-FFF2-40B4-BE49-F238E27FC236}">
                    <a16:creationId xmlns:a16="http://schemas.microsoft.com/office/drawing/2014/main" id="{7B06D721-699C-4851-B86E-E9B13963FCB1}"/>
                  </a:ext>
                </a:extLst>
              </p:cNvPr>
              <p:cNvSpPr/>
              <p:nvPr/>
            </p:nvSpPr>
            <p:spPr>
              <a:xfrm>
                <a:off x="6115074" y="270310"/>
                <a:ext cx="1837009" cy="3122915"/>
              </a:xfrm>
              <a:custGeom>
                <a:avLst/>
                <a:gdLst>
                  <a:gd name="connsiteX0" fmla="*/ 224569 w 1029345"/>
                  <a:gd name="connsiteY0" fmla="*/ 281526 h 1749888"/>
                  <a:gd name="connsiteX1" fmla="*/ 230230 w 1029345"/>
                  <a:gd name="connsiteY1" fmla="*/ 303829 h 1749888"/>
                  <a:gd name="connsiteX2" fmla="*/ 253219 w 1029345"/>
                  <a:gd name="connsiteY2" fmla="*/ 315323 h 1749888"/>
                  <a:gd name="connsiteX3" fmla="*/ 276551 w 1029345"/>
                  <a:gd name="connsiteY3" fmla="*/ 329219 h 1749888"/>
                  <a:gd name="connsiteX4" fmla="*/ 258366 w 1029345"/>
                  <a:gd name="connsiteY4" fmla="*/ 361300 h 1749888"/>
                  <a:gd name="connsiteX5" fmla="*/ 226628 w 1029345"/>
                  <a:gd name="connsiteY5" fmla="*/ 361300 h 1749888"/>
                  <a:gd name="connsiteX6" fmla="*/ 225427 w 1029345"/>
                  <a:gd name="connsiteY6" fmla="*/ 362501 h 1749888"/>
                  <a:gd name="connsiteX7" fmla="*/ 225427 w 1029345"/>
                  <a:gd name="connsiteY7" fmla="*/ 381373 h 1749888"/>
                  <a:gd name="connsiteX8" fmla="*/ 252533 w 1029345"/>
                  <a:gd name="connsiteY8" fmla="*/ 416714 h 1749888"/>
                  <a:gd name="connsiteX9" fmla="*/ 253905 w 1029345"/>
                  <a:gd name="connsiteY9" fmla="*/ 418258 h 1749888"/>
                  <a:gd name="connsiteX10" fmla="*/ 281869 w 1029345"/>
                  <a:gd name="connsiteY10" fmla="*/ 418258 h 1749888"/>
                  <a:gd name="connsiteX11" fmla="*/ 283928 w 1029345"/>
                  <a:gd name="connsiteY11" fmla="*/ 432668 h 1749888"/>
                  <a:gd name="connsiteX12" fmla="*/ 273463 w 1029345"/>
                  <a:gd name="connsiteY12" fmla="*/ 474529 h 1749888"/>
                  <a:gd name="connsiteX13" fmla="*/ 209472 w 1029345"/>
                  <a:gd name="connsiteY13" fmla="*/ 638881 h 1749888"/>
                  <a:gd name="connsiteX14" fmla="*/ 253562 w 1029345"/>
                  <a:gd name="connsiteY14" fmla="*/ 642312 h 1749888"/>
                  <a:gd name="connsiteX15" fmla="*/ 284271 w 1029345"/>
                  <a:gd name="connsiteY15" fmla="*/ 545210 h 1749888"/>
                  <a:gd name="connsiteX16" fmla="*/ 304515 w 1029345"/>
                  <a:gd name="connsiteY16" fmla="*/ 550529 h 1749888"/>
                  <a:gd name="connsiteX17" fmla="*/ 331106 w 1029345"/>
                  <a:gd name="connsiteY17" fmla="*/ 546754 h 1749888"/>
                  <a:gd name="connsiteX18" fmla="*/ 327332 w 1029345"/>
                  <a:gd name="connsiteY18" fmla="*/ 590673 h 1749888"/>
                  <a:gd name="connsiteX19" fmla="*/ 317725 w 1029345"/>
                  <a:gd name="connsiteY19" fmla="*/ 620353 h 1749888"/>
                  <a:gd name="connsiteX20" fmla="*/ 333337 w 1029345"/>
                  <a:gd name="connsiteY20" fmla="*/ 638538 h 1749888"/>
                  <a:gd name="connsiteX21" fmla="*/ 247558 w 1029345"/>
                  <a:gd name="connsiteY21" fmla="*/ 767206 h 1749888"/>
                  <a:gd name="connsiteX22" fmla="*/ 267801 w 1029345"/>
                  <a:gd name="connsiteY22" fmla="*/ 807522 h 1749888"/>
                  <a:gd name="connsiteX23" fmla="*/ 284957 w 1029345"/>
                  <a:gd name="connsiteY23" fmla="*/ 786935 h 1749888"/>
                  <a:gd name="connsiteX24" fmla="*/ 310691 w 1029345"/>
                  <a:gd name="connsiteY24" fmla="*/ 808208 h 1749888"/>
                  <a:gd name="connsiteX25" fmla="*/ 326646 w 1029345"/>
                  <a:gd name="connsiteY25" fmla="*/ 820904 h 1749888"/>
                  <a:gd name="connsiteX26" fmla="*/ 336424 w 1029345"/>
                  <a:gd name="connsiteY26" fmla="*/ 815929 h 1749888"/>
                  <a:gd name="connsiteX27" fmla="*/ 340542 w 1029345"/>
                  <a:gd name="connsiteY27" fmla="*/ 795685 h 1749888"/>
                  <a:gd name="connsiteX28" fmla="*/ 341743 w 1029345"/>
                  <a:gd name="connsiteY28" fmla="*/ 785734 h 1749888"/>
                  <a:gd name="connsiteX29" fmla="*/ 343630 w 1029345"/>
                  <a:gd name="connsiteY29" fmla="*/ 785734 h 1749888"/>
                  <a:gd name="connsiteX30" fmla="*/ 387549 w 1029345"/>
                  <a:gd name="connsiteY30" fmla="*/ 796028 h 1749888"/>
                  <a:gd name="connsiteX31" fmla="*/ 414655 w 1029345"/>
                  <a:gd name="connsiteY31" fmla="*/ 801689 h 1749888"/>
                  <a:gd name="connsiteX32" fmla="*/ 460632 w 1029345"/>
                  <a:gd name="connsiteY32" fmla="*/ 772696 h 1749888"/>
                  <a:gd name="connsiteX33" fmla="*/ 489282 w 1029345"/>
                  <a:gd name="connsiteY33" fmla="*/ 781617 h 1749888"/>
                  <a:gd name="connsiteX34" fmla="*/ 482935 w 1029345"/>
                  <a:gd name="connsiteY34" fmla="*/ 803061 h 1749888"/>
                  <a:gd name="connsiteX35" fmla="*/ 425806 w 1029345"/>
                  <a:gd name="connsiteY35" fmla="*/ 843378 h 1749888"/>
                  <a:gd name="connsiteX36" fmla="*/ 460118 w 1029345"/>
                  <a:gd name="connsiteY36" fmla="*/ 969987 h 1749888"/>
                  <a:gd name="connsiteX37" fmla="*/ 520506 w 1029345"/>
                  <a:gd name="connsiteY37" fmla="*/ 938592 h 1749888"/>
                  <a:gd name="connsiteX38" fmla="*/ 499747 w 1029345"/>
                  <a:gd name="connsiteY38" fmla="*/ 980624 h 1749888"/>
                  <a:gd name="connsiteX39" fmla="*/ 490998 w 1029345"/>
                  <a:gd name="connsiteY39" fmla="*/ 995206 h 1749888"/>
                  <a:gd name="connsiteX40" fmla="*/ 490998 w 1029345"/>
                  <a:gd name="connsiteY40" fmla="*/ 1046674 h 1749888"/>
                  <a:gd name="connsiteX41" fmla="*/ 461833 w 1029345"/>
                  <a:gd name="connsiteY41" fmla="*/ 1049418 h 1749888"/>
                  <a:gd name="connsiteX42" fmla="*/ 456000 w 1029345"/>
                  <a:gd name="connsiteY42" fmla="*/ 1095739 h 1749888"/>
                  <a:gd name="connsiteX43" fmla="*/ 451711 w 1029345"/>
                  <a:gd name="connsiteY43" fmla="*/ 1119929 h 1749888"/>
                  <a:gd name="connsiteX44" fmla="*/ 423404 w 1029345"/>
                  <a:gd name="connsiteY44" fmla="*/ 1106890 h 1749888"/>
                  <a:gd name="connsiteX45" fmla="*/ 403675 w 1029345"/>
                  <a:gd name="connsiteY45" fmla="*/ 1102944 h 1749888"/>
                  <a:gd name="connsiteX46" fmla="*/ 382917 w 1029345"/>
                  <a:gd name="connsiteY46" fmla="*/ 1102944 h 1749888"/>
                  <a:gd name="connsiteX47" fmla="*/ 348605 w 1029345"/>
                  <a:gd name="connsiteY47" fmla="*/ 1102944 h 1749888"/>
                  <a:gd name="connsiteX48" fmla="*/ 290619 w 1029345"/>
                  <a:gd name="connsiteY48" fmla="*/ 1068633 h 1749888"/>
                  <a:gd name="connsiteX49" fmla="*/ 288045 w 1029345"/>
                  <a:gd name="connsiteY49" fmla="*/ 1066917 h 1749888"/>
                  <a:gd name="connsiteX50" fmla="*/ 266429 w 1029345"/>
                  <a:gd name="connsiteY50" fmla="*/ 1084073 h 1749888"/>
                  <a:gd name="connsiteX51" fmla="*/ 289761 w 1029345"/>
                  <a:gd name="connsiteY51" fmla="*/ 1118385 h 1749888"/>
                  <a:gd name="connsiteX52" fmla="*/ 294908 w 1029345"/>
                  <a:gd name="connsiteY52" fmla="*/ 1141716 h 1749888"/>
                  <a:gd name="connsiteX53" fmla="*/ 293707 w 1029345"/>
                  <a:gd name="connsiteY53" fmla="*/ 1141716 h 1749888"/>
                  <a:gd name="connsiteX54" fmla="*/ 284100 w 1029345"/>
                  <a:gd name="connsiteY54" fmla="*/ 1141716 h 1749888"/>
                  <a:gd name="connsiteX55" fmla="*/ 257851 w 1029345"/>
                  <a:gd name="connsiteY55" fmla="*/ 1149436 h 1749888"/>
                  <a:gd name="connsiteX56" fmla="*/ 238808 w 1029345"/>
                  <a:gd name="connsiteY56" fmla="*/ 1176543 h 1749888"/>
                  <a:gd name="connsiteX57" fmla="*/ 234862 w 1029345"/>
                  <a:gd name="connsiteY57" fmla="*/ 1182547 h 1749888"/>
                  <a:gd name="connsiteX58" fmla="*/ 269174 w 1029345"/>
                  <a:gd name="connsiteY58" fmla="*/ 1185978 h 1749888"/>
                  <a:gd name="connsiteX59" fmla="*/ 304858 w 1029345"/>
                  <a:gd name="connsiteY59" fmla="*/ 1185978 h 1749888"/>
                  <a:gd name="connsiteX60" fmla="*/ 310862 w 1029345"/>
                  <a:gd name="connsiteY60" fmla="*/ 1193870 h 1749888"/>
                  <a:gd name="connsiteX61" fmla="*/ 310862 w 1029345"/>
                  <a:gd name="connsiteY61" fmla="*/ 1218917 h 1749888"/>
                  <a:gd name="connsiteX62" fmla="*/ 302971 w 1029345"/>
                  <a:gd name="connsiteY62" fmla="*/ 1286511 h 1749888"/>
                  <a:gd name="connsiteX63" fmla="*/ 132786 w 1029345"/>
                  <a:gd name="connsiteY63" fmla="*/ 1359423 h 1749888"/>
                  <a:gd name="connsiteX64" fmla="*/ 132786 w 1029345"/>
                  <a:gd name="connsiteY64" fmla="*/ 1386529 h 1749888"/>
                  <a:gd name="connsiteX65" fmla="*/ 132786 w 1029345"/>
                  <a:gd name="connsiteY65" fmla="*/ 1388416 h 1749888"/>
                  <a:gd name="connsiteX66" fmla="*/ 144452 w 1029345"/>
                  <a:gd name="connsiteY66" fmla="*/ 1403170 h 1749888"/>
                  <a:gd name="connsiteX67" fmla="*/ 153716 w 1029345"/>
                  <a:gd name="connsiteY67" fmla="*/ 1412263 h 1749888"/>
                  <a:gd name="connsiteX68" fmla="*/ 207242 w 1029345"/>
                  <a:gd name="connsiteY68" fmla="*/ 1415179 h 1749888"/>
                  <a:gd name="connsiteX69" fmla="*/ 259738 w 1029345"/>
                  <a:gd name="connsiteY69" fmla="*/ 1398023 h 1749888"/>
                  <a:gd name="connsiteX70" fmla="*/ 256822 w 1029345"/>
                  <a:gd name="connsiteY70" fmla="*/ 1415179 h 1749888"/>
                  <a:gd name="connsiteX71" fmla="*/ 249788 w 1029345"/>
                  <a:gd name="connsiteY71" fmla="*/ 1429419 h 1749888"/>
                  <a:gd name="connsiteX72" fmla="*/ 286330 w 1029345"/>
                  <a:gd name="connsiteY72" fmla="*/ 1453780 h 1749888"/>
                  <a:gd name="connsiteX73" fmla="*/ 287531 w 1029345"/>
                  <a:gd name="connsiteY73" fmla="*/ 1453780 h 1749888"/>
                  <a:gd name="connsiteX74" fmla="*/ 311377 w 1029345"/>
                  <a:gd name="connsiteY74" fmla="*/ 1455666 h 1749888"/>
                  <a:gd name="connsiteX75" fmla="*/ 319097 w 1029345"/>
                  <a:gd name="connsiteY75" fmla="*/ 1476425 h 1749888"/>
                  <a:gd name="connsiteX76" fmla="*/ 353409 w 1029345"/>
                  <a:gd name="connsiteY76" fmla="*/ 1498899 h 1749888"/>
                  <a:gd name="connsiteX77" fmla="*/ 354610 w 1029345"/>
                  <a:gd name="connsiteY77" fmla="*/ 1498899 h 1749888"/>
                  <a:gd name="connsiteX78" fmla="*/ 387377 w 1029345"/>
                  <a:gd name="connsiteY78" fmla="*/ 1498899 h 1749888"/>
                  <a:gd name="connsiteX79" fmla="*/ 422890 w 1029345"/>
                  <a:gd name="connsiteY79" fmla="*/ 1477112 h 1749888"/>
                  <a:gd name="connsiteX80" fmla="*/ 457201 w 1029345"/>
                  <a:gd name="connsiteY80" fmla="*/ 1453780 h 1749888"/>
                  <a:gd name="connsiteX81" fmla="*/ 458231 w 1029345"/>
                  <a:gd name="connsiteY81" fmla="*/ 1458583 h 1749888"/>
                  <a:gd name="connsiteX82" fmla="*/ 437815 w 1029345"/>
                  <a:gd name="connsiteY82" fmla="*/ 1478141 h 1749888"/>
                  <a:gd name="connsiteX83" fmla="*/ 412939 w 1029345"/>
                  <a:gd name="connsiteY83" fmla="*/ 1522060 h 1749888"/>
                  <a:gd name="connsiteX84" fmla="*/ 411738 w 1029345"/>
                  <a:gd name="connsiteY84" fmla="*/ 1524805 h 1749888"/>
                  <a:gd name="connsiteX85" fmla="*/ 379829 w 1029345"/>
                  <a:gd name="connsiteY85" fmla="*/ 1520001 h 1749888"/>
                  <a:gd name="connsiteX86" fmla="*/ 289932 w 1029345"/>
                  <a:gd name="connsiteY86" fmla="*/ 1502845 h 1749888"/>
                  <a:gd name="connsiteX87" fmla="*/ 249102 w 1029345"/>
                  <a:gd name="connsiteY87" fmla="*/ 1502845 h 1749888"/>
                  <a:gd name="connsiteX88" fmla="*/ 242583 w 1029345"/>
                  <a:gd name="connsiteY88" fmla="*/ 1532010 h 1749888"/>
                  <a:gd name="connsiteX89" fmla="*/ 242583 w 1029345"/>
                  <a:gd name="connsiteY89" fmla="*/ 1533211 h 1749888"/>
                  <a:gd name="connsiteX90" fmla="*/ 247558 w 1029345"/>
                  <a:gd name="connsiteY90" fmla="*/ 1556543 h 1749888"/>
                  <a:gd name="connsiteX91" fmla="*/ 246528 w 1029345"/>
                  <a:gd name="connsiteY91" fmla="*/ 1556543 h 1749888"/>
                  <a:gd name="connsiteX92" fmla="*/ 183910 w 1029345"/>
                  <a:gd name="connsiteY92" fmla="*/ 1556543 h 1749888"/>
                  <a:gd name="connsiteX93" fmla="*/ 183910 w 1029345"/>
                  <a:gd name="connsiteY93" fmla="*/ 1559631 h 1749888"/>
                  <a:gd name="connsiteX94" fmla="*/ 162808 w 1029345"/>
                  <a:gd name="connsiteY94" fmla="*/ 1611098 h 1749888"/>
                  <a:gd name="connsiteX95" fmla="*/ 154402 w 1029345"/>
                  <a:gd name="connsiteY95" fmla="*/ 1617617 h 1749888"/>
                  <a:gd name="connsiteX96" fmla="*/ 132786 w 1029345"/>
                  <a:gd name="connsiteY96" fmla="*/ 1629970 h 1749888"/>
                  <a:gd name="connsiteX97" fmla="*/ 72569 w 1029345"/>
                  <a:gd name="connsiteY97" fmla="*/ 1675776 h 1749888"/>
                  <a:gd name="connsiteX98" fmla="*/ 12867 w 1029345"/>
                  <a:gd name="connsiteY98" fmla="*/ 1678692 h 1749888"/>
                  <a:gd name="connsiteX99" fmla="*/ 31738 w 1029345"/>
                  <a:gd name="connsiteY99" fmla="*/ 1705283 h 1749888"/>
                  <a:gd name="connsiteX100" fmla="*/ 53011 w 1029345"/>
                  <a:gd name="connsiteY100" fmla="*/ 1710601 h 1749888"/>
                  <a:gd name="connsiteX101" fmla="*/ 66564 w 1029345"/>
                  <a:gd name="connsiteY101" fmla="*/ 1734791 h 1749888"/>
                  <a:gd name="connsiteX102" fmla="*/ 82348 w 1029345"/>
                  <a:gd name="connsiteY102" fmla="*/ 1738737 h 1749888"/>
                  <a:gd name="connsiteX103" fmla="*/ 102763 w 1029345"/>
                  <a:gd name="connsiteY103" fmla="*/ 1701166 h 1749888"/>
                  <a:gd name="connsiteX104" fmla="*/ 134158 w 1029345"/>
                  <a:gd name="connsiteY104" fmla="*/ 1673374 h 1749888"/>
                  <a:gd name="connsiteX105" fmla="*/ 154402 w 1029345"/>
                  <a:gd name="connsiteY105" fmla="*/ 1670457 h 1749888"/>
                  <a:gd name="connsiteX106" fmla="*/ 169156 w 1029345"/>
                  <a:gd name="connsiteY106" fmla="*/ 1668055 h 1749888"/>
                  <a:gd name="connsiteX107" fmla="*/ 264199 w 1029345"/>
                  <a:gd name="connsiteY107" fmla="*/ 1710601 h 1749888"/>
                  <a:gd name="connsiteX108" fmla="*/ 265914 w 1029345"/>
                  <a:gd name="connsiteY108" fmla="*/ 1711460 h 1749888"/>
                  <a:gd name="connsiteX109" fmla="*/ 310691 w 1029345"/>
                  <a:gd name="connsiteY109" fmla="*/ 1696534 h 1749888"/>
                  <a:gd name="connsiteX110" fmla="*/ 313436 w 1029345"/>
                  <a:gd name="connsiteY110" fmla="*/ 1649184 h 1749888"/>
                  <a:gd name="connsiteX111" fmla="*/ 387549 w 1029345"/>
                  <a:gd name="connsiteY111" fmla="*/ 1649184 h 1749888"/>
                  <a:gd name="connsiteX112" fmla="*/ 475386 w 1029345"/>
                  <a:gd name="connsiteY112" fmla="*/ 1670629 h 1749888"/>
                  <a:gd name="connsiteX113" fmla="*/ 476416 w 1029345"/>
                  <a:gd name="connsiteY113" fmla="*/ 1670629 h 1749888"/>
                  <a:gd name="connsiteX114" fmla="*/ 517761 w 1029345"/>
                  <a:gd name="connsiteY114" fmla="*/ 1662394 h 1749888"/>
                  <a:gd name="connsiteX115" fmla="*/ 519476 w 1029345"/>
                  <a:gd name="connsiteY115" fmla="*/ 1662394 h 1749888"/>
                  <a:gd name="connsiteX116" fmla="*/ 554646 w 1029345"/>
                  <a:gd name="connsiteY116" fmla="*/ 1655017 h 1749888"/>
                  <a:gd name="connsiteX117" fmla="*/ 671134 w 1029345"/>
                  <a:gd name="connsiteY117" fmla="*/ 1660507 h 1749888"/>
                  <a:gd name="connsiteX118" fmla="*/ 745761 w 1029345"/>
                  <a:gd name="connsiteY118" fmla="*/ 1652444 h 1749888"/>
                  <a:gd name="connsiteX119" fmla="*/ 788307 w 1029345"/>
                  <a:gd name="connsiteY119" fmla="*/ 1663080 h 1749888"/>
                  <a:gd name="connsiteX120" fmla="*/ 883179 w 1029345"/>
                  <a:gd name="connsiteY120" fmla="*/ 1657076 h 1749888"/>
                  <a:gd name="connsiteX121" fmla="*/ 902565 w 1029345"/>
                  <a:gd name="connsiteY121" fmla="*/ 1650556 h 1749888"/>
                  <a:gd name="connsiteX122" fmla="*/ 971188 w 1029345"/>
                  <a:gd name="connsiteY122" fmla="*/ 1612985 h 1749888"/>
                  <a:gd name="connsiteX123" fmla="*/ 973933 w 1029345"/>
                  <a:gd name="connsiteY123" fmla="*/ 1556714 h 1749888"/>
                  <a:gd name="connsiteX124" fmla="*/ 973933 w 1029345"/>
                  <a:gd name="connsiteY124" fmla="*/ 1553112 h 1749888"/>
                  <a:gd name="connsiteX125" fmla="*/ 919034 w 1029345"/>
                  <a:gd name="connsiteY125" fmla="*/ 1538701 h 1749888"/>
                  <a:gd name="connsiteX126" fmla="*/ 863278 w 1029345"/>
                  <a:gd name="connsiteY126" fmla="*/ 1528579 h 1749888"/>
                  <a:gd name="connsiteX127" fmla="*/ 863278 w 1029345"/>
                  <a:gd name="connsiteY127" fmla="*/ 1522403 h 1749888"/>
                  <a:gd name="connsiteX128" fmla="*/ 908226 w 1029345"/>
                  <a:gd name="connsiteY128" fmla="*/ 1517256 h 1749888"/>
                  <a:gd name="connsiteX129" fmla="*/ 914574 w 1029345"/>
                  <a:gd name="connsiteY129" fmla="*/ 1491522 h 1749888"/>
                  <a:gd name="connsiteX130" fmla="*/ 907883 w 1029345"/>
                  <a:gd name="connsiteY130" fmla="*/ 1473337 h 1749888"/>
                  <a:gd name="connsiteX131" fmla="*/ 943396 w 1029345"/>
                  <a:gd name="connsiteY131" fmla="*/ 1466303 h 1749888"/>
                  <a:gd name="connsiteX132" fmla="*/ 983025 w 1029345"/>
                  <a:gd name="connsiteY132" fmla="*/ 1438340 h 1749888"/>
                  <a:gd name="connsiteX133" fmla="*/ 1013734 w 1029345"/>
                  <a:gd name="connsiteY133" fmla="*/ 1413121 h 1749888"/>
                  <a:gd name="connsiteX134" fmla="*/ 1033292 w 1029345"/>
                  <a:gd name="connsiteY134" fmla="*/ 1321166 h 1749888"/>
                  <a:gd name="connsiteX135" fmla="*/ 998980 w 1029345"/>
                  <a:gd name="connsiteY135" fmla="*/ 1259748 h 1749888"/>
                  <a:gd name="connsiteX136" fmla="*/ 963468 w 1029345"/>
                  <a:gd name="connsiteY136" fmla="*/ 1234015 h 1749888"/>
                  <a:gd name="connsiteX137" fmla="*/ 907025 w 1029345"/>
                  <a:gd name="connsiteY137" fmla="*/ 1231270 h 1749888"/>
                  <a:gd name="connsiteX138" fmla="*/ 907025 w 1029345"/>
                  <a:gd name="connsiteY138" fmla="*/ 1231270 h 1749888"/>
                  <a:gd name="connsiteX139" fmla="*/ 849553 w 1029345"/>
                  <a:gd name="connsiteY139" fmla="*/ 1255116 h 1749888"/>
                  <a:gd name="connsiteX140" fmla="*/ 843034 w 1029345"/>
                  <a:gd name="connsiteY140" fmla="*/ 1226466 h 1749888"/>
                  <a:gd name="connsiteX141" fmla="*/ 866023 w 1029345"/>
                  <a:gd name="connsiteY141" fmla="*/ 1182719 h 1749888"/>
                  <a:gd name="connsiteX142" fmla="*/ 866023 w 1029345"/>
                  <a:gd name="connsiteY142" fmla="*/ 1150466 h 1749888"/>
                  <a:gd name="connsiteX143" fmla="*/ 856759 w 1029345"/>
                  <a:gd name="connsiteY143" fmla="*/ 1139486 h 1749888"/>
                  <a:gd name="connsiteX144" fmla="*/ 837201 w 1029345"/>
                  <a:gd name="connsiteY144" fmla="*/ 1111522 h 1749888"/>
                  <a:gd name="connsiteX145" fmla="*/ 789337 w 1029345"/>
                  <a:gd name="connsiteY145" fmla="*/ 1075324 h 1749888"/>
                  <a:gd name="connsiteX146" fmla="*/ 795341 w 1029345"/>
                  <a:gd name="connsiteY146" fmla="*/ 1062972 h 1749888"/>
                  <a:gd name="connsiteX147" fmla="*/ 801860 w 1029345"/>
                  <a:gd name="connsiteY147" fmla="*/ 1062972 h 1749888"/>
                  <a:gd name="connsiteX148" fmla="*/ 819016 w 1029345"/>
                  <a:gd name="connsiteY148" fmla="*/ 1065373 h 1749888"/>
                  <a:gd name="connsiteX149" fmla="*/ 824163 w 1029345"/>
                  <a:gd name="connsiteY149" fmla="*/ 1068976 h 1749888"/>
                  <a:gd name="connsiteX150" fmla="*/ 854872 w 1029345"/>
                  <a:gd name="connsiteY150" fmla="*/ 1083558 h 1749888"/>
                  <a:gd name="connsiteX151" fmla="*/ 857960 w 1029345"/>
                  <a:gd name="connsiteY151" fmla="*/ 1077897 h 1749888"/>
                  <a:gd name="connsiteX152" fmla="*/ 857960 w 1029345"/>
                  <a:gd name="connsiteY152" fmla="*/ 1044443 h 1749888"/>
                  <a:gd name="connsiteX153" fmla="*/ 838917 w 1029345"/>
                  <a:gd name="connsiteY153" fmla="*/ 1012019 h 1749888"/>
                  <a:gd name="connsiteX154" fmla="*/ 825536 w 1029345"/>
                  <a:gd name="connsiteY154" fmla="*/ 968786 h 1749888"/>
                  <a:gd name="connsiteX155" fmla="*/ 775440 w 1029345"/>
                  <a:gd name="connsiteY155" fmla="*/ 893472 h 1749888"/>
                  <a:gd name="connsiteX156" fmla="*/ 743702 w 1029345"/>
                  <a:gd name="connsiteY156" fmla="*/ 885581 h 1749888"/>
                  <a:gd name="connsiteX157" fmla="*/ 726547 w 1029345"/>
                  <a:gd name="connsiteY157" fmla="*/ 839775 h 1749888"/>
                  <a:gd name="connsiteX158" fmla="*/ 688804 w 1029345"/>
                  <a:gd name="connsiteY158" fmla="*/ 667188 h 1749888"/>
                  <a:gd name="connsiteX159" fmla="*/ 688804 w 1029345"/>
                  <a:gd name="connsiteY159" fmla="*/ 666158 h 1749888"/>
                  <a:gd name="connsiteX160" fmla="*/ 597535 w 1029345"/>
                  <a:gd name="connsiteY160" fmla="*/ 566484 h 1749888"/>
                  <a:gd name="connsiteX161" fmla="*/ 554131 w 1029345"/>
                  <a:gd name="connsiteY161" fmla="*/ 575061 h 1749888"/>
                  <a:gd name="connsiteX162" fmla="*/ 530971 w 1029345"/>
                  <a:gd name="connsiteY162" fmla="*/ 582781 h 1749888"/>
                  <a:gd name="connsiteX163" fmla="*/ 498203 w 1029345"/>
                  <a:gd name="connsiteY163" fmla="*/ 575233 h 1749888"/>
                  <a:gd name="connsiteX164" fmla="*/ 484651 w 1029345"/>
                  <a:gd name="connsiteY164" fmla="*/ 561508 h 1749888"/>
                  <a:gd name="connsiteX165" fmla="*/ 521707 w 1029345"/>
                  <a:gd name="connsiteY165" fmla="*/ 553617 h 1749888"/>
                  <a:gd name="connsiteX166" fmla="*/ 583639 w 1029345"/>
                  <a:gd name="connsiteY166" fmla="*/ 534574 h 1749888"/>
                  <a:gd name="connsiteX167" fmla="*/ 610917 w 1029345"/>
                  <a:gd name="connsiteY167" fmla="*/ 519477 h 1749888"/>
                  <a:gd name="connsiteX168" fmla="*/ 604055 w 1029345"/>
                  <a:gd name="connsiteY168" fmla="*/ 492542 h 1749888"/>
                  <a:gd name="connsiteX169" fmla="*/ 594447 w 1029345"/>
                  <a:gd name="connsiteY169" fmla="*/ 489283 h 1749888"/>
                  <a:gd name="connsiteX170" fmla="*/ 641626 w 1029345"/>
                  <a:gd name="connsiteY170" fmla="*/ 460976 h 1749888"/>
                  <a:gd name="connsiteX171" fmla="*/ 641626 w 1029345"/>
                  <a:gd name="connsiteY171" fmla="*/ 459775 h 1749888"/>
                  <a:gd name="connsiteX172" fmla="*/ 702357 w 1029345"/>
                  <a:gd name="connsiteY172" fmla="*/ 337454 h 1749888"/>
                  <a:gd name="connsiteX173" fmla="*/ 736669 w 1029345"/>
                  <a:gd name="connsiteY173" fmla="*/ 293535 h 1749888"/>
                  <a:gd name="connsiteX174" fmla="*/ 725517 w 1029345"/>
                  <a:gd name="connsiteY174" fmla="*/ 259224 h 1749888"/>
                  <a:gd name="connsiteX175" fmla="*/ 725517 w 1029345"/>
                  <a:gd name="connsiteY175" fmla="*/ 257508 h 1749888"/>
                  <a:gd name="connsiteX176" fmla="*/ 642312 w 1029345"/>
                  <a:gd name="connsiteY176" fmla="*/ 229716 h 1749888"/>
                  <a:gd name="connsiteX177" fmla="*/ 559621 w 1029345"/>
                  <a:gd name="connsiteY177" fmla="*/ 212560 h 1749888"/>
                  <a:gd name="connsiteX178" fmla="*/ 558077 w 1029345"/>
                  <a:gd name="connsiteY178" fmla="*/ 213589 h 1749888"/>
                  <a:gd name="connsiteX179" fmla="*/ 510899 w 1029345"/>
                  <a:gd name="connsiteY179" fmla="*/ 240009 h 1749888"/>
                  <a:gd name="connsiteX180" fmla="*/ 456000 w 1029345"/>
                  <a:gd name="connsiteY180" fmla="*/ 247729 h 1749888"/>
                  <a:gd name="connsiteX181" fmla="*/ 454971 w 1029345"/>
                  <a:gd name="connsiteY181" fmla="*/ 247729 h 1749888"/>
                  <a:gd name="connsiteX182" fmla="*/ 458059 w 1029345"/>
                  <a:gd name="connsiteY182" fmla="*/ 244813 h 1749888"/>
                  <a:gd name="connsiteX183" fmla="*/ 478989 w 1029345"/>
                  <a:gd name="connsiteY183" fmla="*/ 231775 h 1749888"/>
                  <a:gd name="connsiteX184" fmla="*/ 504036 w 1029345"/>
                  <a:gd name="connsiteY184" fmla="*/ 209472 h 1749888"/>
                  <a:gd name="connsiteX185" fmla="*/ 513644 w 1029345"/>
                  <a:gd name="connsiteY185" fmla="*/ 191287 h 1749888"/>
                  <a:gd name="connsiteX186" fmla="*/ 506438 w 1029345"/>
                  <a:gd name="connsiteY186" fmla="*/ 191287 h 1749888"/>
                  <a:gd name="connsiteX187" fmla="*/ 497346 w 1029345"/>
                  <a:gd name="connsiteY187" fmla="*/ 187513 h 1749888"/>
                  <a:gd name="connsiteX188" fmla="*/ 511756 w 1029345"/>
                  <a:gd name="connsiteY188" fmla="*/ 166583 h 1749888"/>
                  <a:gd name="connsiteX189" fmla="*/ 546068 w 1029345"/>
                  <a:gd name="connsiteY189" fmla="*/ 151143 h 1749888"/>
                  <a:gd name="connsiteX190" fmla="*/ 593590 w 1029345"/>
                  <a:gd name="connsiteY190" fmla="*/ 104136 h 1749888"/>
                  <a:gd name="connsiteX191" fmla="*/ 616921 w 1029345"/>
                  <a:gd name="connsiteY191" fmla="*/ 55242 h 1749888"/>
                  <a:gd name="connsiteX192" fmla="*/ 606971 w 1029345"/>
                  <a:gd name="connsiteY192" fmla="*/ 35513 h 1749888"/>
                  <a:gd name="connsiteX193" fmla="*/ 592388 w 1029345"/>
                  <a:gd name="connsiteY193" fmla="*/ 31738 h 1749888"/>
                  <a:gd name="connsiteX194" fmla="*/ 590673 w 1029345"/>
                  <a:gd name="connsiteY194" fmla="*/ 32939 h 1749888"/>
                  <a:gd name="connsiteX195" fmla="*/ 563052 w 1029345"/>
                  <a:gd name="connsiteY195" fmla="*/ 43061 h 1749888"/>
                  <a:gd name="connsiteX196" fmla="*/ 483450 w 1029345"/>
                  <a:gd name="connsiteY196" fmla="*/ 45634 h 1749888"/>
                  <a:gd name="connsiteX197" fmla="*/ 455657 w 1029345"/>
                  <a:gd name="connsiteY197" fmla="*/ 35513 h 1749888"/>
                  <a:gd name="connsiteX198" fmla="*/ 435756 w 1029345"/>
                  <a:gd name="connsiteY198" fmla="*/ 12867 h 1749888"/>
                  <a:gd name="connsiteX199" fmla="*/ 408650 w 1029345"/>
                  <a:gd name="connsiteY199" fmla="*/ 19558 h 1749888"/>
                  <a:gd name="connsiteX200" fmla="*/ 403332 w 1029345"/>
                  <a:gd name="connsiteY200" fmla="*/ 83720 h 1749888"/>
                  <a:gd name="connsiteX201" fmla="*/ 378971 w 1029345"/>
                  <a:gd name="connsiteY201" fmla="*/ 85951 h 1749888"/>
                  <a:gd name="connsiteX202" fmla="*/ 369020 w 1029345"/>
                  <a:gd name="connsiteY202" fmla="*/ 82691 h 1749888"/>
                  <a:gd name="connsiteX203" fmla="*/ 362673 w 1029345"/>
                  <a:gd name="connsiteY203" fmla="*/ 89038 h 1749888"/>
                  <a:gd name="connsiteX204" fmla="*/ 354781 w 1029345"/>
                  <a:gd name="connsiteY204" fmla="*/ 110312 h 1749888"/>
                  <a:gd name="connsiteX205" fmla="*/ 354781 w 1029345"/>
                  <a:gd name="connsiteY205" fmla="*/ 111684 h 1749888"/>
                  <a:gd name="connsiteX206" fmla="*/ 363188 w 1029345"/>
                  <a:gd name="connsiteY206" fmla="*/ 147883 h 1749888"/>
                  <a:gd name="connsiteX207" fmla="*/ 363188 w 1029345"/>
                  <a:gd name="connsiteY207" fmla="*/ 149255 h 1749888"/>
                  <a:gd name="connsiteX208" fmla="*/ 366104 w 1029345"/>
                  <a:gd name="connsiteY208" fmla="*/ 156117 h 1749888"/>
                  <a:gd name="connsiteX209" fmla="*/ 304515 w 1029345"/>
                  <a:gd name="connsiteY209" fmla="*/ 158863 h 1749888"/>
                  <a:gd name="connsiteX210" fmla="*/ 300569 w 1029345"/>
                  <a:gd name="connsiteY210" fmla="*/ 158863 h 1749888"/>
                  <a:gd name="connsiteX211" fmla="*/ 295251 w 1029345"/>
                  <a:gd name="connsiteY211" fmla="*/ 210330 h 1749888"/>
                  <a:gd name="connsiteX212" fmla="*/ 269860 w 1029345"/>
                  <a:gd name="connsiteY212" fmla="*/ 210330 h 1749888"/>
                  <a:gd name="connsiteX213" fmla="*/ 282041 w 1029345"/>
                  <a:gd name="connsiteY213" fmla="*/ 230402 h 1749888"/>
                  <a:gd name="connsiteX214" fmla="*/ 297481 w 1029345"/>
                  <a:gd name="connsiteY214" fmla="*/ 253562 h 1749888"/>
                  <a:gd name="connsiteX215" fmla="*/ 297481 w 1029345"/>
                  <a:gd name="connsiteY215" fmla="*/ 285644 h 1749888"/>
                  <a:gd name="connsiteX216" fmla="*/ 297481 w 1029345"/>
                  <a:gd name="connsiteY216" fmla="*/ 290104 h 1749888"/>
                  <a:gd name="connsiteX217" fmla="*/ 294050 w 1029345"/>
                  <a:gd name="connsiteY217" fmla="*/ 291133 h 1749888"/>
                  <a:gd name="connsiteX218" fmla="*/ 280840 w 1029345"/>
                  <a:gd name="connsiteY218" fmla="*/ 285472 h 1749888"/>
                  <a:gd name="connsiteX219" fmla="*/ 274835 w 1029345"/>
                  <a:gd name="connsiteY219" fmla="*/ 281012 h 1749888"/>
                  <a:gd name="connsiteX220" fmla="*/ 253905 w 1029345"/>
                  <a:gd name="connsiteY220" fmla="*/ 257337 h 1749888"/>
                  <a:gd name="connsiteX221" fmla="*/ 238980 w 1029345"/>
                  <a:gd name="connsiteY221" fmla="*/ 242411 h 1749888"/>
                  <a:gd name="connsiteX222" fmla="*/ 238980 w 1029345"/>
                  <a:gd name="connsiteY222" fmla="*/ 190944 h 1749888"/>
                  <a:gd name="connsiteX223" fmla="*/ 207928 w 1029345"/>
                  <a:gd name="connsiteY223" fmla="*/ 190944 h 1749888"/>
                  <a:gd name="connsiteX224" fmla="*/ 207928 w 1029345"/>
                  <a:gd name="connsiteY224" fmla="*/ 215133 h 1749888"/>
                  <a:gd name="connsiteX225" fmla="*/ 180479 w 1029345"/>
                  <a:gd name="connsiteY225" fmla="*/ 215133 h 1749888"/>
                  <a:gd name="connsiteX226" fmla="*/ 180479 w 1029345"/>
                  <a:gd name="connsiteY226" fmla="*/ 242926 h 1749888"/>
                  <a:gd name="connsiteX227" fmla="*/ 208786 w 1029345"/>
                  <a:gd name="connsiteY227" fmla="*/ 265400 h 1749888"/>
                  <a:gd name="connsiteX228" fmla="*/ 190257 w 1029345"/>
                  <a:gd name="connsiteY228" fmla="*/ 224226 h 1749888"/>
                  <a:gd name="connsiteX229" fmla="*/ 217192 w 1029345"/>
                  <a:gd name="connsiteY229" fmla="*/ 224226 h 1749888"/>
                  <a:gd name="connsiteX230" fmla="*/ 217192 w 1029345"/>
                  <a:gd name="connsiteY230" fmla="*/ 200036 h 1749888"/>
                  <a:gd name="connsiteX231" fmla="*/ 230230 w 1029345"/>
                  <a:gd name="connsiteY231" fmla="*/ 200036 h 1749888"/>
                  <a:gd name="connsiteX232" fmla="*/ 230230 w 1029345"/>
                  <a:gd name="connsiteY232" fmla="*/ 246014 h 1749888"/>
                  <a:gd name="connsiteX233" fmla="*/ 247386 w 1029345"/>
                  <a:gd name="connsiteY233" fmla="*/ 263169 h 1749888"/>
                  <a:gd name="connsiteX234" fmla="*/ 270032 w 1029345"/>
                  <a:gd name="connsiteY234" fmla="*/ 288560 h 1749888"/>
                  <a:gd name="connsiteX235" fmla="*/ 275350 w 1029345"/>
                  <a:gd name="connsiteY235" fmla="*/ 292506 h 1749888"/>
                  <a:gd name="connsiteX236" fmla="*/ 294050 w 1029345"/>
                  <a:gd name="connsiteY236" fmla="*/ 300054 h 1749888"/>
                  <a:gd name="connsiteX237" fmla="*/ 304172 w 1029345"/>
                  <a:gd name="connsiteY237" fmla="*/ 295766 h 1749888"/>
                  <a:gd name="connsiteX238" fmla="*/ 306402 w 1029345"/>
                  <a:gd name="connsiteY238" fmla="*/ 284957 h 1749888"/>
                  <a:gd name="connsiteX239" fmla="*/ 306402 w 1029345"/>
                  <a:gd name="connsiteY239" fmla="*/ 284957 h 1749888"/>
                  <a:gd name="connsiteX240" fmla="*/ 306402 w 1029345"/>
                  <a:gd name="connsiteY240" fmla="*/ 250646 h 1749888"/>
                  <a:gd name="connsiteX241" fmla="*/ 289246 w 1029345"/>
                  <a:gd name="connsiteY241" fmla="*/ 225427 h 1749888"/>
                  <a:gd name="connsiteX242" fmla="*/ 285129 w 1029345"/>
                  <a:gd name="connsiteY242" fmla="*/ 218565 h 1749888"/>
                  <a:gd name="connsiteX243" fmla="*/ 302285 w 1029345"/>
                  <a:gd name="connsiteY243" fmla="*/ 218565 h 1749888"/>
                  <a:gd name="connsiteX244" fmla="*/ 307603 w 1029345"/>
                  <a:gd name="connsiteY244" fmla="*/ 167097 h 1749888"/>
                  <a:gd name="connsiteX245" fmla="*/ 365761 w 1029345"/>
                  <a:gd name="connsiteY245" fmla="*/ 164524 h 1749888"/>
                  <a:gd name="connsiteX246" fmla="*/ 372623 w 1029345"/>
                  <a:gd name="connsiteY246" fmla="*/ 160921 h 1749888"/>
                  <a:gd name="connsiteX247" fmla="*/ 369878 w 1029345"/>
                  <a:gd name="connsiteY247" fmla="*/ 145138 h 1749888"/>
                  <a:gd name="connsiteX248" fmla="*/ 362158 w 1029345"/>
                  <a:gd name="connsiteY248" fmla="*/ 112027 h 1749888"/>
                  <a:gd name="connsiteX249" fmla="*/ 369707 w 1029345"/>
                  <a:gd name="connsiteY249" fmla="*/ 90926 h 1749888"/>
                  <a:gd name="connsiteX250" fmla="*/ 373481 w 1029345"/>
                  <a:gd name="connsiteY250" fmla="*/ 93327 h 1749888"/>
                  <a:gd name="connsiteX251" fmla="*/ 375025 w 1029345"/>
                  <a:gd name="connsiteY251" fmla="*/ 94700 h 1749888"/>
                  <a:gd name="connsiteX252" fmla="*/ 410194 w 1029345"/>
                  <a:gd name="connsiteY252" fmla="*/ 91440 h 1749888"/>
                  <a:gd name="connsiteX253" fmla="*/ 415684 w 1029345"/>
                  <a:gd name="connsiteY253" fmla="*/ 26248 h 1749888"/>
                  <a:gd name="connsiteX254" fmla="*/ 431639 w 1029345"/>
                  <a:gd name="connsiteY254" fmla="*/ 22303 h 1749888"/>
                  <a:gd name="connsiteX255" fmla="*/ 448795 w 1029345"/>
                  <a:gd name="connsiteY255" fmla="*/ 41860 h 1749888"/>
                  <a:gd name="connsiteX256" fmla="*/ 480190 w 1029345"/>
                  <a:gd name="connsiteY256" fmla="*/ 53869 h 1749888"/>
                  <a:gd name="connsiteX257" fmla="*/ 481734 w 1029345"/>
                  <a:gd name="connsiteY257" fmla="*/ 53869 h 1749888"/>
                  <a:gd name="connsiteX258" fmla="*/ 563224 w 1029345"/>
                  <a:gd name="connsiteY258" fmla="*/ 51124 h 1749888"/>
                  <a:gd name="connsiteX259" fmla="*/ 593075 w 1029345"/>
                  <a:gd name="connsiteY259" fmla="*/ 40659 h 1749888"/>
                  <a:gd name="connsiteX260" fmla="*/ 600109 w 1029345"/>
                  <a:gd name="connsiteY260" fmla="*/ 42546 h 1749888"/>
                  <a:gd name="connsiteX261" fmla="*/ 606285 w 1029345"/>
                  <a:gd name="connsiteY261" fmla="*/ 55070 h 1749888"/>
                  <a:gd name="connsiteX262" fmla="*/ 586041 w 1029345"/>
                  <a:gd name="connsiteY262" fmla="*/ 98303 h 1749888"/>
                  <a:gd name="connsiteX263" fmla="*/ 541436 w 1029345"/>
                  <a:gd name="connsiteY263" fmla="*/ 142908 h 1749888"/>
                  <a:gd name="connsiteX264" fmla="*/ 506095 w 1029345"/>
                  <a:gd name="connsiteY264" fmla="*/ 160063 h 1749888"/>
                  <a:gd name="connsiteX265" fmla="*/ 488939 w 1029345"/>
                  <a:gd name="connsiteY265" fmla="*/ 187856 h 1749888"/>
                  <a:gd name="connsiteX266" fmla="*/ 500091 w 1029345"/>
                  <a:gd name="connsiteY266" fmla="*/ 199350 h 1749888"/>
                  <a:gd name="connsiteX267" fmla="*/ 497860 w 1029345"/>
                  <a:gd name="connsiteY267" fmla="*/ 203982 h 1749888"/>
                  <a:gd name="connsiteX268" fmla="*/ 474528 w 1029345"/>
                  <a:gd name="connsiteY268" fmla="*/ 224569 h 1749888"/>
                  <a:gd name="connsiteX269" fmla="*/ 452912 w 1029345"/>
                  <a:gd name="connsiteY269" fmla="*/ 238294 h 1749888"/>
                  <a:gd name="connsiteX270" fmla="*/ 446564 w 1029345"/>
                  <a:gd name="connsiteY270" fmla="*/ 249616 h 1749888"/>
                  <a:gd name="connsiteX271" fmla="*/ 454456 w 1029345"/>
                  <a:gd name="connsiteY271" fmla="*/ 256650 h 1749888"/>
                  <a:gd name="connsiteX272" fmla="*/ 454971 w 1029345"/>
                  <a:gd name="connsiteY272" fmla="*/ 256650 h 1749888"/>
                  <a:gd name="connsiteX273" fmla="*/ 512614 w 1029345"/>
                  <a:gd name="connsiteY273" fmla="*/ 248416 h 1749888"/>
                  <a:gd name="connsiteX274" fmla="*/ 560822 w 1029345"/>
                  <a:gd name="connsiteY274" fmla="*/ 221824 h 1749888"/>
                  <a:gd name="connsiteX275" fmla="*/ 639395 w 1029345"/>
                  <a:gd name="connsiteY275" fmla="*/ 237436 h 1749888"/>
                  <a:gd name="connsiteX276" fmla="*/ 718483 w 1029345"/>
                  <a:gd name="connsiteY276" fmla="*/ 263856 h 1749888"/>
                  <a:gd name="connsiteX277" fmla="*/ 728091 w 1029345"/>
                  <a:gd name="connsiteY277" fmla="*/ 292677 h 1749888"/>
                  <a:gd name="connsiteX278" fmla="*/ 697553 w 1029345"/>
                  <a:gd name="connsiteY278" fmla="*/ 329734 h 1749888"/>
                  <a:gd name="connsiteX279" fmla="*/ 634763 w 1029345"/>
                  <a:gd name="connsiteY279" fmla="*/ 454285 h 1749888"/>
                  <a:gd name="connsiteX280" fmla="*/ 573860 w 1029345"/>
                  <a:gd name="connsiteY280" fmla="*/ 490655 h 1749888"/>
                  <a:gd name="connsiteX281" fmla="*/ 596677 w 1029345"/>
                  <a:gd name="connsiteY281" fmla="*/ 498204 h 1749888"/>
                  <a:gd name="connsiteX282" fmla="*/ 600795 w 1029345"/>
                  <a:gd name="connsiteY282" fmla="*/ 514330 h 1749888"/>
                  <a:gd name="connsiteX283" fmla="*/ 580208 w 1029345"/>
                  <a:gd name="connsiteY283" fmla="*/ 525824 h 1749888"/>
                  <a:gd name="connsiteX284" fmla="*/ 518447 w 1029345"/>
                  <a:gd name="connsiteY284" fmla="*/ 544696 h 1749888"/>
                  <a:gd name="connsiteX285" fmla="*/ 478989 w 1029345"/>
                  <a:gd name="connsiteY285" fmla="*/ 552587 h 1749888"/>
                  <a:gd name="connsiteX286" fmla="*/ 473499 w 1029345"/>
                  <a:gd name="connsiteY286" fmla="*/ 556190 h 1749888"/>
                  <a:gd name="connsiteX287" fmla="*/ 492370 w 1029345"/>
                  <a:gd name="connsiteY287" fmla="*/ 581752 h 1749888"/>
                  <a:gd name="connsiteX288" fmla="*/ 530456 w 1029345"/>
                  <a:gd name="connsiteY288" fmla="*/ 591016 h 1749888"/>
                  <a:gd name="connsiteX289" fmla="*/ 555332 w 1029345"/>
                  <a:gd name="connsiteY289" fmla="*/ 582781 h 1749888"/>
                  <a:gd name="connsiteX290" fmla="*/ 593418 w 1029345"/>
                  <a:gd name="connsiteY290" fmla="*/ 575061 h 1749888"/>
                  <a:gd name="connsiteX291" fmla="*/ 679197 w 1029345"/>
                  <a:gd name="connsiteY291" fmla="*/ 669590 h 1749888"/>
                  <a:gd name="connsiteX292" fmla="*/ 716940 w 1029345"/>
                  <a:gd name="connsiteY292" fmla="*/ 841147 h 1749888"/>
                  <a:gd name="connsiteX293" fmla="*/ 736669 w 1029345"/>
                  <a:gd name="connsiteY293" fmla="*/ 892615 h 1749888"/>
                  <a:gd name="connsiteX294" fmla="*/ 769608 w 1029345"/>
                  <a:gd name="connsiteY294" fmla="*/ 900850 h 1749888"/>
                  <a:gd name="connsiteX295" fmla="*/ 816786 w 1029345"/>
                  <a:gd name="connsiteY295" fmla="*/ 971703 h 1749888"/>
                  <a:gd name="connsiteX296" fmla="*/ 830511 w 1029345"/>
                  <a:gd name="connsiteY296" fmla="*/ 1015278 h 1749888"/>
                  <a:gd name="connsiteX297" fmla="*/ 848696 w 1029345"/>
                  <a:gd name="connsiteY297" fmla="*/ 1046502 h 1749888"/>
                  <a:gd name="connsiteX298" fmla="*/ 848696 w 1029345"/>
                  <a:gd name="connsiteY298" fmla="*/ 1074809 h 1749888"/>
                  <a:gd name="connsiteX299" fmla="*/ 828452 w 1029345"/>
                  <a:gd name="connsiteY299" fmla="*/ 1061771 h 1749888"/>
                  <a:gd name="connsiteX300" fmla="*/ 823134 w 1029345"/>
                  <a:gd name="connsiteY300" fmla="*/ 1057996 h 1749888"/>
                  <a:gd name="connsiteX301" fmla="*/ 799630 w 1029345"/>
                  <a:gd name="connsiteY301" fmla="*/ 1054222 h 1749888"/>
                  <a:gd name="connsiteX302" fmla="*/ 793797 w 1029345"/>
                  <a:gd name="connsiteY302" fmla="*/ 1054222 h 1749888"/>
                  <a:gd name="connsiteX303" fmla="*/ 778700 w 1029345"/>
                  <a:gd name="connsiteY303" fmla="*/ 1076868 h 1749888"/>
                  <a:gd name="connsiteX304" fmla="*/ 778700 w 1029345"/>
                  <a:gd name="connsiteY304" fmla="*/ 1079784 h 1749888"/>
                  <a:gd name="connsiteX305" fmla="*/ 781274 w 1029345"/>
                  <a:gd name="connsiteY305" fmla="*/ 1081157 h 1749888"/>
                  <a:gd name="connsiteX306" fmla="*/ 827594 w 1029345"/>
                  <a:gd name="connsiteY306" fmla="*/ 1113581 h 1749888"/>
                  <a:gd name="connsiteX307" fmla="*/ 849039 w 1029345"/>
                  <a:gd name="connsiteY307" fmla="*/ 1144805 h 1749888"/>
                  <a:gd name="connsiteX308" fmla="*/ 858131 w 1029345"/>
                  <a:gd name="connsiteY308" fmla="*/ 1155613 h 1749888"/>
                  <a:gd name="connsiteX309" fmla="*/ 858131 w 1029345"/>
                  <a:gd name="connsiteY309" fmla="*/ 1177915 h 1749888"/>
                  <a:gd name="connsiteX310" fmla="*/ 833256 w 1029345"/>
                  <a:gd name="connsiteY310" fmla="*/ 1225093 h 1749888"/>
                  <a:gd name="connsiteX311" fmla="*/ 842691 w 1029345"/>
                  <a:gd name="connsiteY311" fmla="*/ 1266610 h 1749888"/>
                  <a:gd name="connsiteX312" fmla="*/ 908569 w 1029345"/>
                  <a:gd name="connsiteY312" fmla="*/ 1240877 h 1749888"/>
                  <a:gd name="connsiteX313" fmla="*/ 964497 w 1029345"/>
                  <a:gd name="connsiteY313" fmla="*/ 1243450 h 1749888"/>
                  <a:gd name="connsiteX314" fmla="*/ 992976 w 1029345"/>
                  <a:gd name="connsiteY314" fmla="*/ 1265410 h 1749888"/>
                  <a:gd name="connsiteX315" fmla="*/ 1024542 w 1029345"/>
                  <a:gd name="connsiteY315" fmla="*/ 1323739 h 1749888"/>
                  <a:gd name="connsiteX316" fmla="*/ 1006357 w 1029345"/>
                  <a:gd name="connsiteY316" fmla="*/ 1409518 h 1749888"/>
                  <a:gd name="connsiteX317" fmla="*/ 978050 w 1029345"/>
                  <a:gd name="connsiteY317" fmla="*/ 1432678 h 1749888"/>
                  <a:gd name="connsiteX318" fmla="*/ 941165 w 1029345"/>
                  <a:gd name="connsiteY318" fmla="*/ 1459098 h 1749888"/>
                  <a:gd name="connsiteX319" fmla="*/ 896560 w 1029345"/>
                  <a:gd name="connsiteY319" fmla="*/ 1468019 h 1749888"/>
                  <a:gd name="connsiteX320" fmla="*/ 905996 w 1029345"/>
                  <a:gd name="connsiteY320" fmla="*/ 1493066 h 1749888"/>
                  <a:gd name="connsiteX321" fmla="*/ 901707 w 1029345"/>
                  <a:gd name="connsiteY321" fmla="*/ 1510222 h 1749888"/>
                  <a:gd name="connsiteX322" fmla="*/ 855043 w 1029345"/>
                  <a:gd name="connsiteY322" fmla="*/ 1515712 h 1749888"/>
                  <a:gd name="connsiteX323" fmla="*/ 855043 w 1029345"/>
                  <a:gd name="connsiteY323" fmla="*/ 1536642 h 1749888"/>
                  <a:gd name="connsiteX324" fmla="*/ 917490 w 1029345"/>
                  <a:gd name="connsiteY324" fmla="*/ 1547965 h 1749888"/>
                  <a:gd name="connsiteX325" fmla="*/ 965355 w 1029345"/>
                  <a:gd name="connsiteY325" fmla="*/ 1560488 h 1749888"/>
                  <a:gd name="connsiteX326" fmla="*/ 962782 w 1029345"/>
                  <a:gd name="connsiteY326" fmla="*/ 1613843 h 1749888"/>
                  <a:gd name="connsiteX327" fmla="*/ 899991 w 1029345"/>
                  <a:gd name="connsiteY327" fmla="*/ 1643179 h 1749888"/>
                  <a:gd name="connsiteX328" fmla="*/ 878547 w 1029345"/>
                  <a:gd name="connsiteY328" fmla="*/ 1650728 h 1749888"/>
                  <a:gd name="connsiteX329" fmla="*/ 790023 w 1029345"/>
                  <a:gd name="connsiteY329" fmla="*/ 1655532 h 1749888"/>
                  <a:gd name="connsiteX330" fmla="*/ 747134 w 1029345"/>
                  <a:gd name="connsiteY330" fmla="*/ 1644723 h 1749888"/>
                  <a:gd name="connsiteX331" fmla="*/ 747134 w 1029345"/>
                  <a:gd name="connsiteY331" fmla="*/ 1644723 h 1749888"/>
                  <a:gd name="connsiteX332" fmla="*/ 671477 w 1029345"/>
                  <a:gd name="connsiteY332" fmla="*/ 1652958 h 1749888"/>
                  <a:gd name="connsiteX333" fmla="*/ 555332 w 1029345"/>
                  <a:gd name="connsiteY333" fmla="*/ 1647468 h 1749888"/>
                  <a:gd name="connsiteX334" fmla="*/ 515874 w 1029345"/>
                  <a:gd name="connsiteY334" fmla="*/ 1655875 h 1749888"/>
                  <a:gd name="connsiteX335" fmla="*/ 477273 w 1029345"/>
                  <a:gd name="connsiteY335" fmla="*/ 1663595 h 1749888"/>
                  <a:gd name="connsiteX336" fmla="*/ 388235 w 1029345"/>
                  <a:gd name="connsiteY336" fmla="*/ 1642150 h 1749888"/>
                  <a:gd name="connsiteX337" fmla="*/ 305887 w 1029345"/>
                  <a:gd name="connsiteY337" fmla="*/ 1642150 h 1749888"/>
                  <a:gd name="connsiteX338" fmla="*/ 303142 w 1029345"/>
                  <a:gd name="connsiteY338" fmla="*/ 1691731 h 1749888"/>
                  <a:gd name="connsiteX339" fmla="*/ 267287 w 1029345"/>
                  <a:gd name="connsiteY339" fmla="*/ 1703739 h 1749888"/>
                  <a:gd name="connsiteX340" fmla="*/ 169842 w 1029345"/>
                  <a:gd name="connsiteY340" fmla="*/ 1661022 h 1749888"/>
                  <a:gd name="connsiteX341" fmla="*/ 152686 w 1029345"/>
                  <a:gd name="connsiteY341" fmla="*/ 1663595 h 1749888"/>
                  <a:gd name="connsiteX342" fmla="*/ 135530 w 1029345"/>
                  <a:gd name="connsiteY342" fmla="*/ 1666340 h 1749888"/>
                  <a:gd name="connsiteX343" fmla="*/ 96587 w 1029345"/>
                  <a:gd name="connsiteY343" fmla="*/ 1698249 h 1749888"/>
                  <a:gd name="connsiteX344" fmla="*/ 79431 w 1029345"/>
                  <a:gd name="connsiteY344" fmla="*/ 1730331 h 1749888"/>
                  <a:gd name="connsiteX345" fmla="*/ 73598 w 1029345"/>
                  <a:gd name="connsiteY345" fmla="*/ 1728958 h 1749888"/>
                  <a:gd name="connsiteX346" fmla="*/ 60217 w 1029345"/>
                  <a:gd name="connsiteY346" fmla="*/ 1704769 h 1749888"/>
                  <a:gd name="connsiteX347" fmla="*/ 38257 w 1029345"/>
                  <a:gd name="connsiteY347" fmla="*/ 1699279 h 1749888"/>
                  <a:gd name="connsiteX348" fmla="*/ 30366 w 1029345"/>
                  <a:gd name="connsiteY348" fmla="*/ 1687956 h 1749888"/>
                  <a:gd name="connsiteX349" fmla="*/ 78402 w 1029345"/>
                  <a:gd name="connsiteY349" fmla="*/ 1685726 h 1749888"/>
                  <a:gd name="connsiteX350" fmla="*/ 79603 w 1029345"/>
                  <a:gd name="connsiteY350" fmla="*/ 1684010 h 1749888"/>
                  <a:gd name="connsiteX351" fmla="*/ 136903 w 1029345"/>
                  <a:gd name="connsiteY351" fmla="*/ 1639749 h 1749888"/>
                  <a:gd name="connsiteX352" fmla="*/ 163494 w 1029345"/>
                  <a:gd name="connsiteY352" fmla="*/ 1622593 h 1749888"/>
                  <a:gd name="connsiteX353" fmla="*/ 166239 w 1029345"/>
                  <a:gd name="connsiteY353" fmla="*/ 1620534 h 1749888"/>
                  <a:gd name="connsiteX354" fmla="*/ 192659 w 1029345"/>
                  <a:gd name="connsiteY354" fmla="*/ 1566837 h 1749888"/>
                  <a:gd name="connsiteX355" fmla="*/ 248759 w 1029345"/>
                  <a:gd name="connsiteY355" fmla="*/ 1566837 h 1749888"/>
                  <a:gd name="connsiteX356" fmla="*/ 256993 w 1029345"/>
                  <a:gd name="connsiteY356" fmla="*/ 1562548 h 1749888"/>
                  <a:gd name="connsiteX357" fmla="*/ 253219 w 1029345"/>
                  <a:gd name="connsiteY357" fmla="*/ 1532353 h 1749888"/>
                  <a:gd name="connsiteX358" fmla="*/ 257508 w 1029345"/>
                  <a:gd name="connsiteY358" fmla="*/ 1512795 h 1749888"/>
                  <a:gd name="connsiteX359" fmla="*/ 291819 w 1029345"/>
                  <a:gd name="connsiteY359" fmla="*/ 1512795 h 1749888"/>
                  <a:gd name="connsiteX360" fmla="*/ 380000 w 1029345"/>
                  <a:gd name="connsiteY360" fmla="*/ 1528922 h 1749888"/>
                  <a:gd name="connsiteX361" fmla="*/ 423919 w 1029345"/>
                  <a:gd name="connsiteY361" fmla="*/ 1528922 h 1749888"/>
                  <a:gd name="connsiteX362" fmla="*/ 423919 w 1029345"/>
                  <a:gd name="connsiteY362" fmla="*/ 1523604 h 1749888"/>
                  <a:gd name="connsiteX363" fmla="*/ 446393 w 1029345"/>
                  <a:gd name="connsiteY363" fmla="*/ 1483631 h 1749888"/>
                  <a:gd name="connsiteX364" fmla="*/ 469210 w 1029345"/>
                  <a:gd name="connsiteY364" fmla="*/ 1460814 h 1749888"/>
                  <a:gd name="connsiteX365" fmla="*/ 464750 w 1029345"/>
                  <a:gd name="connsiteY365" fmla="*/ 1438683 h 1749888"/>
                  <a:gd name="connsiteX366" fmla="*/ 419115 w 1029345"/>
                  <a:gd name="connsiteY366" fmla="*/ 1469220 h 1749888"/>
                  <a:gd name="connsiteX367" fmla="*/ 384804 w 1029345"/>
                  <a:gd name="connsiteY367" fmla="*/ 1490493 h 1749888"/>
                  <a:gd name="connsiteX368" fmla="*/ 358899 w 1029345"/>
                  <a:gd name="connsiteY368" fmla="*/ 1490493 h 1749888"/>
                  <a:gd name="connsiteX369" fmla="*/ 328190 w 1029345"/>
                  <a:gd name="connsiteY369" fmla="*/ 1470078 h 1749888"/>
                  <a:gd name="connsiteX370" fmla="*/ 319955 w 1029345"/>
                  <a:gd name="connsiteY370" fmla="*/ 1447775 h 1749888"/>
                  <a:gd name="connsiteX371" fmla="*/ 317896 w 1029345"/>
                  <a:gd name="connsiteY371" fmla="*/ 1447775 h 1749888"/>
                  <a:gd name="connsiteX372" fmla="*/ 290962 w 1029345"/>
                  <a:gd name="connsiteY372" fmla="*/ 1444859 h 1749888"/>
                  <a:gd name="connsiteX373" fmla="*/ 262826 w 1029345"/>
                  <a:gd name="connsiteY373" fmla="*/ 1425987 h 1749888"/>
                  <a:gd name="connsiteX374" fmla="*/ 266601 w 1029345"/>
                  <a:gd name="connsiteY374" fmla="*/ 1418610 h 1749888"/>
                  <a:gd name="connsiteX375" fmla="*/ 269517 w 1029345"/>
                  <a:gd name="connsiteY375" fmla="*/ 1391676 h 1749888"/>
                  <a:gd name="connsiteX376" fmla="*/ 269517 w 1029345"/>
                  <a:gd name="connsiteY376" fmla="*/ 1386872 h 1749888"/>
                  <a:gd name="connsiteX377" fmla="*/ 209129 w 1029345"/>
                  <a:gd name="connsiteY377" fmla="*/ 1407116 h 1749888"/>
                  <a:gd name="connsiteX378" fmla="*/ 160235 w 1029345"/>
                  <a:gd name="connsiteY378" fmla="*/ 1404543 h 1749888"/>
                  <a:gd name="connsiteX379" fmla="*/ 153372 w 1029345"/>
                  <a:gd name="connsiteY379" fmla="*/ 1397509 h 1749888"/>
                  <a:gd name="connsiteX380" fmla="*/ 143765 w 1029345"/>
                  <a:gd name="connsiteY380" fmla="*/ 1386014 h 1749888"/>
                  <a:gd name="connsiteX381" fmla="*/ 143765 w 1029345"/>
                  <a:gd name="connsiteY381" fmla="*/ 1365599 h 1749888"/>
                  <a:gd name="connsiteX382" fmla="*/ 313436 w 1029345"/>
                  <a:gd name="connsiteY382" fmla="*/ 1293030 h 1749888"/>
                  <a:gd name="connsiteX383" fmla="*/ 321842 w 1029345"/>
                  <a:gd name="connsiteY383" fmla="*/ 1219947 h 1749888"/>
                  <a:gd name="connsiteX384" fmla="*/ 321842 w 1029345"/>
                  <a:gd name="connsiteY384" fmla="*/ 1191640 h 1749888"/>
                  <a:gd name="connsiteX385" fmla="*/ 311549 w 1029345"/>
                  <a:gd name="connsiteY385" fmla="*/ 1177915 h 1749888"/>
                  <a:gd name="connsiteX386" fmla="*/ 272090 w 1029345"/>
                  <a:gd name="connsiteY386" fmla="*/ 1177915 h 1749888"/>
                  <a:gd name="connsiteX387" fmla="*/ 249102 w 1029345"/>
                  <a:gd name="connsiteY387" fmla="*/ 1176199 h 1749888"/>
                  <a:gd name="connsiteX388" fmla="*/ 263856 w 1029345"/>
                  <a:gd name="connsiteY388" fmla="*/ 1155269 h 1749888"/>
                  <a:gd name="connsiteX389" fmla="*/ 282212 w 1029345"/>
                  <a:gd name="connsiteY389" fmla="*/ 1150809 h 1749888"/>
                  <a:gd name="connsiteX390" fmla="*/ 301255 w 1029345"/>
                  <a:gd name="connsiteY390" fmla="*/ 1147378 h 1749888"/>
                  <a:gd name="connsiteX391" fmla="*/ 296452 w 1029345"/>
                  <a:gd name="connsiteY391" fmla="*/ 1115297 h 1749888"/>
                  <a:gd name="connsiteX392" fmla="*/ 276894 w 1029345"/>
                  <a:gd name="connsiteY392" fmla="*/ 1086132 h 1749888"/>
                  <a:gd name="connsiteX393" fmla="*/ 287702 w 1029345"/>
                  <a:gd name="connsiteY393" fmla="*/ 1077211 h 1749888"/>
                  <a:gd name="connsiteX394" fmla="*/ 345689 w 1029345"/>
                  <a:gd name="connsiteY394" fmla="*/ 1111522 h 1749888"/>
                  <a:gd name="connsiteX395" fmla="*/ 382917 w 1029345"/>
                  <a:gd name="connsiteY395" fmla="*/ 1111522 h 1749888"/>
                  <a:gd name="connsiteX396" fmla="*/ 403332 w 1029345"/>
                  <a:gd name="connsiteY396" fmla="*/ 1111522 h 1749888"/>
                  <a:gd name="connsiteX397" fmla="*/ 413625 w 1029345"/>
                  <a:gd name="connsiteY397" fmla="*/ 1111522 h 1749888"/>
                  <a:gd name="connsiteX398" fmla="*/ 457887 w 1029345"/>
                  <a:gd name="connsiteY398" fmla="*/ 1131766 h 1749888"/>
                  <a:gd name="connsiteX399" fmla="*/ 464235 w 1029345"/>
                  <a:gd name="connsiteY399" fmla="*/ 1096425 h 1749888"/>
                  <a:gd name="connsiteX400" fmla="*/ 469210 w 1029345"/>
                  <a:gd name="connsiteY400" fmla="*/ 1056795 h 1749888"/>
                  <a:gd name="connsiteX401" fmla="*/ 499233 w 1029345"/>
                  <a:gd name="connsiteY401" fmla="*/ 1054050 h 1749888"/>
                  <a:gd name="connsiteX402" fmla="*/ 499233 w 1029345"/>
                  <a:gd name="connsiteY402" fmla="*/ 997780 h 1749888"/>
                  <a:gd name="connsiteX403" fmla="*/ 506953 w 1029345"/>
                  <a:gd name="connsiteY403" fmla="*/ 984913 h 1749888"/>
                  <a:gd name="connsiteX404" fmla="*/ 539720 w 1029345"/>
                  <a:gd name="connsiteY404" fmla="*/ 919206 h 1749888"/>
                  <a:gd name="connsiteX405" fmla="*/ 465436 w 1029345"/>
                  <a:gd name="connsiteY405" fmla="*/ 957978 h 1749888"/>
                  <a:gd name="connsiteX406" fmla="*/ 435242 w 1029345"/>
                  <a:gd name="connsiteY406" fmla="*/ 847323 h 1749888"/>
                  <a:gd name="connsiteX407" fmla="*/ 490655 w 1029345"/>
                  <a:gd name="connsiteY407" fmla="*/ 807694 h 1749888"/>
                  <a:gd name="connsiteX408" fmla="*/ 500262 w 1029345"/>
                  <a:gd name="connsiteY408" fmla="*/ 775269 h 1749888"/>
                  <a:gd name="connsiteX409" fmla="*/ 458917 w 1029345"/>
                  <a:gd name="connsiteY409" fmla="*/ 762574 h 1749888"/>
                  <a:gd name="connsiteX410" fmla="*/ 457201 w 1029345"/>
                  <a:gd name="connsiteY410" fmla="*/ 764118 h 1749888"/>
                  <a:gd name="connsiteX411" fmla="*/ 413282 w 1029345"/>
                  <a:gd name="connsiteY411" fmla="*/ 792768 h 1749888"/>
                  <a:gd name="connsiteX412" fmla="*/ 392352 w 1029345"/>
                  <a:gd name="connsiteY412" fmla="*/ 788136 h 1749888"/>
                  <a:gd name="connsiteX413" fmla="*/ 391151 w 1029345"/>
                  <a:gd name="connsiteY413" fmla="*/ 788136 h 1749888"/>
                  <a:gd name="connsiteX414" fmla="*/ 343973 w 1029345"/>
                  <a:gd name="connsiteY414" fmla="*/ 777156 h 1749888"/>
                  <a:gd name="connsiteX415" fmla="*/ 335910 w 1029345"/>
                  <a:gd name="connsiteY415" fmla="*/ 780073 h 1749888"/>
                  <a:gd name="connsiteX416" fmla="*/ 332307 w 1029345"/>
                  <a:gd name="connsiteY416" fmla="*/ 796028 h 1749888"/>
                  <a:gd name="connsiteX417" fmla="*/ 329905 w 1029345"/>
                  <a:gd name="connsiteY417" fmla="*/ 811125 h 1749888"/>
                  <a:gd name="connsiteX418" fmla="*/ 327504 w 1029345"/>
                  <a:gd name="connsiteY418" fmla="*/ 812840 h 1749888"/>
                  <a:gd name="connsiteX419" fmla="*/ 318068 w 1029345"/>
                  <a:gd name="connsiteY419" fmla="*/ 803576 h 1749888"/>
                  <a:gd name="connsiteX420" fmla="*/ 283756 w 1029345"/>
                  <a:gd name="connsiteY420" fmla="*/ 775441 h 1749888"/>
                  <a:gd name="connsiteX421" fmla="*/ 269002 w 1029345"/>
                  <a:gd name="connsiteY421" fmla="*/ 792596 h 1749888"/>
                  <a:gd name="connsiteX422" fmla="*/ 256822 w 1029345"/>
                  <a:gd name="connsiteY422" fmla="*/ 768235 h 1749888"/>
                  <a:gd name="connsiteX423" fmla="*/ 342601 w 1029345"/>
                  <a:gd name="connsiteY423" fmla="*/ 638195 h 1749888"/>
                  <a:gd name="connsiteX424" fmla="*/ 325445 w 1029345"/>
                  <a:gd name="connsiteY424" fmla="*/ 618637 h 1749888"/>
                  <a:gd name="connsiteX425" fmla="*/ 332822 w 1029345"/>
                  <a:gd name="connsiteY425" fmla="*/ 593761 h 1749888"/>
                  <a:gd name="connsiteX426" fmla="*/ 335567 w 1029345"/>
                  <a:gd name="connsiteY426" fmla="*/ 540235 h 1749888"/>
                  <a:gd name="connsiteX427" fmla="*/ 333851 w 1029345"/>
                  <a:gd name="connsiteY427" fmla="*/ 534745 h 1749888"/>
                  <a:gd name="connsiteX428" fmla="*/ 329048 w 1029345"/>
                  <a:gd name="connsiteY428" fmla="*/ 537833 h 1749888"/>
                  <a:gd name="connsiteX429" fmla="*/ 301770 w 1029345"/>
                  <a:gd name="connsiteY429" fmla="*/ 542637 h 1749888"/>
                  <a:gd name="connsiteX430" fmla="*/ 284614 w 1029345"/>
                  <a:gd name="connsiteY430" fmla="*/ 536118 h 1749888"/>
                  <a:gd name="connsiteX431" fmla="*/ 284614 w 1029345"/>
                  <a:gd name="connsiteY431" fmla="*/ 508154 h 1749888"/>
                  <a:gd name="connsiteX432" fmla="*/ 244984 w 1029345"/>
                  <a:gd name="connsiteY432" fmla="*/ 633906 h 1749888"/>
                  <a:gd name="connsiteX433" fmla="*/ 219079 w 1029345"/>
                  <a:gd name="connsiteY433" fmla="*/ 632018 h 1749888"/>
                  <a:gd name="connsiteX434" fmla="*/ 279124 w 1029345"/>
                  <a:gd name="connsiteY434" fmla="*/ 477617 h 1749888"/>
                  <a:gd name="connsiteX435" fmla="*/ 290104 w 1029345"/>
                  <a:gd name="connsiteY435" fmla="*/ 433698 h 1749888"/>
                  <a:gd name="connsiteX436" fmla="*/ 286673 w 1029345"/>
                  <a:gd name="connsiteY436" fmla="*/ 410194 h 1749888"/>
                  <a:gd name="connsiteX437" fmla="*/ 255449 w 1029345"/>
                  <a:gd name="connsiteY437" fmla="*/ 410194 h 1749888"/>
                  <a:gd name="connsiteX438" fmla="*/ 230059 w 1029345"/>
                  <a:gd name="connsiteY438" fmla="*/ 377084 h 1749888"/>
                  <a:gd name="connsiteX439" fmla="*/ 228686 w 1029345"/>
                  <a:gd name="connsiteY439" fmla="*/ 370393 h 1749888"/>
                  <a:gd name="connsiteX440" fmla="*/ 261282 w 1029345"/>
                  <a:gd name="connsiteY440" fmla="*/ 370393 h 1749888"/>
                  <a:gd name="connsiteX441" fmla="*/ 286158 w 1029345"/>
                  <a:gd name="connsiteY441" fmla="*/ 326817 h 1749888"/>
                  <a:gd name="connsiteX442" fmla="*/ 255278 w 1029345"/>
                  <a:gd name="connsiteY442" fmla="*/ 308289 h 1749888"/>
                  <a:gd name="connsiteX443" fmla="*/ 235549 w 1029345"/>
                  <a:gd name="connsiteY443" fmla="*/ 298339 h 1749888"/>
                  <a:gd name="connsiteX444" fmla="*/ 231946 w 1029345"/>
                  <a:gd name="connsiteY444" fmla="*/ 277237 h 1749888"/>
                  <a:gd name="connsiteX445" fmla="*/ 214790 w 1029345"/>
                  <a:gd name="connsiteY445" fmla="*/ 260081 h 1749888"/>
                  <a:gd name="connsiteX446" fmla="*/ 189400 w 1029345"/>
                  <a:gd name="connsiteY446" fmla="*/ 239838 h 174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</a:cxnLst>
                <a:rect l="l" t="t" r="r" b="b"/>
                <a:pathLst>
                  <a:path w="1029345" h="1749888">
                    <a:moveTo>
                      <a:pt x="224569" y="281526"/>
                    </a:moveTo>
                    <a:lnTo>
                      <a:pt x="230230" y="303829"/>
                    </a:lnTo>
                    <a:lnTo>
                      <a:pt x="253219" y="315323"/>
                    </a:lnTo>
                    <a:lnTo>
                      <a:pt x="276551" y="329219"/>
                    </a:lnTo>
                    <a:lnTo>
                      <a:pt x="258366" y="361300"/>
                    </a:lnTo>
                    <a:lnTo>
                      <a:pt x="226628" y="361300"/>
                    </a:lnTo>
                    <a:lnTo>
                      <a:pt x="225427" y="362501"/>
                    </a:lnTo>
                    <a:cubicBezTo>
                      <a:pt x="220878" y="367969"/>
                      <a:pt x="220878" y="375905"/>
                      <a:pt x="225427" y="381373"/>
                    </a:cubicBezTo>
                    <a:cubicBezTo>
                      <a:pt x="230917" y="389608"/>
                      <a:pt x="251675" y="415684"/>
                      <a:pt x="252533" y="416714"/>
                    </a:cubicBezTo>
                    <a:lnTo>
                      <a:pt x="253905" y="418258"/>
                    </a:lnTo>
                    <a:lnTo>
                      <a:pt x="281869" y="418258"/>
                    </a:lnTo>
                    <a:lnTo>
                      <a:pt x="283928" y="432668"/>
                    </a:lnTo>
                    <a:lnTo>
                      <a:pt x="273463" y="474529"/>
                    </a:lnTo>
                    <a:lnTo>
                      <a:pt x="209472" y="638881"/>
                    </a:lnTo>
                    <a:lnTo>
                      <a:pt x="253562" y="642312"/>
                    </a:lnTo>
                    <a:lnTo>
                      <a:pt x="284271" y="545210"/>
                    </a:lnTo>
                    <a:cubicBezTo>
                      <a:pt x="290240" y="549184"/>
                      <a:pt x="297363" y="551055"/>
                      <a:pt x="304515" y="550529"/>
                    </a:cubicBezTo>
                    <a:cubicBezTo>
                      <a:pt x="313526" y="550750"/>
                      <a:pt x="322512" y="549474"/>
                      <a:pt x="331106" y="546754"/>
                    </a:cubicBezTo>
                    <a:cubicBezTo>
                      <a:pt x="332105" y="561501"/>
                      <a:pt x="330832" y="576313"/>
                      <a:pt x="327332" y="590673"/>
                    </a:cubicBezTo>
                    <a:lnTo>
                      <a:pt x="317725" y="620353"/>
                    </a:lnTo>
                    <a:lnTo>
                      <a:pt x="333337" y="638538"/>
                    </a:lnTo>
                    <a:lnTo>
                      <a:pt x="247558" y="767206"/>
                    </a:lnTo>
                    <a:lnTo>
                      <a:pt x="267801" y="807522"/>
                    </a:lnTo>
                    <a:lnTo>
                      <a:pt x="284957" y="786935"/>
                    </a:lnTo>
                    <a:lnTo>
                      <a:pt x="310691" y="808208"/>
                    </a:lnTo>
                    <a:cubicBezTo>
                      <a:pt x="312750" y="811296"/>
                      <a:pt x="318926" y="820560"/>
                      <a:pt x="326646" y="820904"/>
                    </a:cubicBezTo>
                    <a:cubicBezTo>
                      <a:pt x="330552" y="821074"/>
                      <a:pt x="334263" y="819187"/>
                      <a:pt x="336424" y="815929"/>
                    </a:cubicBezTo>
                    <a:cubicBezTo>
                      <a:pt x="339979" y="809814"/>
                      <a:pt x="341426" y="802702"/>
                      <a:pt x="340542" y="795685"/>
                    </a:cubicBezTo>
                    <a:cubicBezTo>
                      <a:pt x="340170" y="792320"/>
                      <a:pt x="340581" y="788914"/>
                      <a:pt x="341743" y="785734"/>
                    </a:cubicBezTo>
                    <a:cubicBezTo>
                      <a:pt x="341743" y="785734"/>
                      <a:pt x="342944" y="785734"/>
                      <a:pt x="343630" y="785734"/>
                    </a:cubicBezTo>
                    <a:cubicBezTo>
                      <a:pt x="358580" y="787672"/>
                      <a:pt x="373295" y="791121"/>
                      <a:pt x="387549" y="796028"/>
                    </a:cubicBezTo>
                    <a:cubicBezTo>
                      <a:pt x="395513" y="801347"/>
                      <a:pt x="405227" y="803376"/>
                      <a:pt x="414655" y="801689"/>
                    </a:cubicBezTo>
                    <a:cubicBezTo>
                      <a:pt x="431463" y="794605"/>
                      <a:pt x="446995" y="784810"/>
                      <a:pt x="460632" y="772696"/>
                    </a:cubicBezTo>
                    <a:lnTo>
                      <a:pt x="489282" y="781617"/>
                    </a:lnTo>
                    <a:lnTo>
                      <a:pt x="482935" y="803061"/>
                    </a:lnTo>
                    <a:lnTo>
                      <a:pt x="425806" y="843378"/>
                    </a:lnTo>
                    <a:lnTo>
                      <a:pt x="460118" y="969987"/>
                    </a:lnTo>
                    <a:lnTo>
                      <a:pt x="520506" y="938592"/>
                    </a:lnTo>
                    <a:lnTo>
                      <a:pt x="499747" y="980624"/>
                    </a:lnTo>
                    <a:lnTo>
                      <a:pt x="490998" y="995206"/>
                    </a:lnTo>
                    <a:lnTo>
                      <a:pt x="490998" y="1046674"/>
                    </a:lnTo>
                    <a:lnTo>
                      <a:pt x="461833" y="1049418"/>
                    </a:lnTo>
                    <a:lnTo>
                      <a:pt x="456000" y="1095739"/>
                    </a:lnTo>
                    <a:lnTo>
                      <a:pt x="451711" y="1119929"/>
                    </a:lnTo>
                    <a:lnTo>
                      <a:pt x="423404" y="1106890"/>
                    </a:lnTo>
                    <a:cubicBezTo>
                      <a:pt x="421860" y="1104317"/>
                      <a:pt x="417571" y="1102944"/>
                      <a:pt x="403675" y="1102944"/>
                    </a:cubicBezTo>
                    <a:cubicBezTo>
                      <a:pt x="397327" y="1102944"/>
                      <a:pt x="390122" y="1102944"/>
                      <a:pt x="382917" y="1102944"/>
                    </a:cubicBezTo>
                    <a:cubicBezTo>
                      <a:pt x="371505" y="1104021"/>
                      <a:pt x="360017" y="1104021"/>
                      <a:pt x="348605" y="1102944"/>
                    </a:cubicBezTo>
                    <a:cubicBezTo>
                      <a:pt x="328439" y="1092985"/>
                      <a:pt x="309055" y="1081516"/>
                      <a:pt x="290619" y="1068633"/>
                    </a:cubicBezTo>
                    <a:lnTo>
                      <a:pt x="288045" y="1066917"/>
                    </a:lnTo>
                    <a:lnTo>
                      <a:pt x="266429" y="1084073"/>
                    </a:lnTo>
                    <a:lnTo>
                      <a:pt x="289761" y="1118385"/>
                    </a:lnTo>
                    <a:cubicBezTo>
                      <a:pt x="293735" y="1125486"/>
                      <a:pt x="295526" y="1133602"/>
                      <a:pt x="294908" y="1141716"/>
                    </a:cubicBezTo>
                    <a:cubicBezTo>
                      <a:pt x="294514" y="1141818"/>
                      <a:pt x="294101" y="1141818"/>
                      <a:pt x="293707" y="1141716"/>
                    </a:cubicBezTo>
                    <a:cubicBezTo>
                      <a:pt x="290507" y="1141905"/>
                      <a:pt x="287299" y="1141905"/>
                      <a:pt x="284100" y="1141716"/>
                    </a:cubicBezTo>
                    <a:cubicBezTo>
                      <a:pt x="274593" y="1138862"/>
                      <a:pt x="264298" y="1141890"/>
                      <a:pt x="257851" y="1149436"/>
                    </a:cubicBezTo>
                    <a:cubicBezTo>
                      <a:pt x="249788" y="1160245"/>
                      <a:pt x="238980" y="1176371"/>
                      <a:pt x="238808" y="1176543"/>
                    </a:cubicBezTo>
                    <a:lnTo>
                      <a:pt x="234862" y="1182547"/>
                    </a:lnTo>
                    <a:lnTo>
                      <a:pt x="269174" y="1185978"/>
                    </a:lnTo>
                    <a:lnTo>
                      <a:pt x="304858" y="1185978"/>
                    </a:lnTo>
                    <a:lnTo>
                      <a:pt x="310862" y="1193870"/>
                    </a:lnTo>
                    <a:lnTo>
                      <a:pt x="310862" y="1218917"/>
                    </a:lnTo>
                    <a:lnTo>
                      <a:pt x="302971" y="1286511"/>
                    </a:lnTo>
                    <a:lnTo>
                      <a:pt x="132786" y="1359423"/>
                    </a:lnTo>
                    <a:lnTo>
                      <a:pt x="132786" y="1386529"/>
                    </a:lnTo>
                    <a:lnTo>
                      <a:pt x="132786" y="1388416"/>
                    </a:lnTo>
                    <a:cubicBezTo>
                      <a:pt x="135909" y="1393894"/>
                      <a:pt x="139842" y="1398867"/>
                      <a:pt x="144452" y="1403170"/>
                    </a:cubicBezTo>
                    <a:lnTo>
                      <a:pt x="153716" y="1412263"/>
                    </a:lnTo>
                    <a:lnTo>
                      <a:pt x="207242" y="1415179"/>
                    </a:lnTo>
                    <a:lnTo>
                      <a:pt x="259738" y="1398023"/>
                    </a:lnTo>
                    <a:cubicBezTo>
                      <a:pt x="260183" y="1403894"/>
                      <a:pt x="259181" y="1409785"/>
                      <a:pt x="256822" y="1415179"/>
                    </a:cubicBezTo>
                    <a:lnTo>
                      <a:pt x="249788" y="1429419"/>
                    </a:lnTo>
                    <a:lnTo>
                      <a:pt x="286330" y="1453780"/>
                    </a:lnTo>
                    <a:lnTo>
                      <a:pt x="287531" y="1453780"/>
                    </a:lnTo>
                    <a:cubicBezTo>
                      <a:pt x="295522" y="1453614"/>
                      <a:pt x="303511" y="1454246"/>
                      <a:pt x="311377" y="1455666"/>
                    </a:cubicBezTo>
                    <a:lnTo>
                      <a:pt x="319097" y="1476425"/>
                    </a:lnTo>
                    <a:lnTo>
                      <a:pt x="353409" y="1498899"/>
                    </a:lnTo>
                    <a:lnTo>
                      <a:pt x="354610" y="1498899"/>
                    </a:lnTo>
                    <a:cubicBezTo>
                      <a:pt x="365277" y="1502235"/>
                      <a:pt x="376709" y="1502235"/>
                      <a:pt x="387377" y="1498899"/>
                    </a:cubicBezTo>
                    <a:cubicBezTo>
                      <a:pt x="398357" y="1493410"/>
                      <a:pt x="421689" y="1477798"/>
                      <a:pt x="422890" y="1477112"/>
                    </a:cubicBezTo>
                    <a:lnTo>
                      <a:pt x="457201" y="1453780"/>
                    </a:lnTo>
                    <a:lnTo>
                      <a:pt x="458231" y="1458583"/>
                    </a:lnTo>
                    <a:lnTo>
                      <a:pt x="437815" y="1478141"/>
                    </a:lnTo>
                    <a:lnTo>
                      <a:pt x="412939" y="1522060"/>
                    </a:lnTo>
                    <a:lnTo>
                      <a:pt x="411738" y="1524805"/>
                    </a:lnTo>
                    <a:cubicBezTo>
                      <a:pt x="400984" y="1524117"/>
                      <a:pt x="390309" y="1522511"/>
                      <a:pt x="379829" y="1520001"/>
                    </a:cubicBezTo>
                    <a:cubicBezTo>
                      <a:pt x="350278" y="1512289"/>
                      <a:pt x="320246" y="1506557"/>
                      <a:pt x="289932" y="1502845"/>
                    </a:cubicBezTo>
                    <a:lnTo>
                      <a:pt x="249102" y="1502845"/>
                    </a:lnTo>
                    <a:lnTo>
                      <a:pt x="242583" y="1532010"/>
                    </a:lnTo>
                    <a:lnTo>
                      <a:pt x="242583" y="1533211"/>
                    </a:lnTo>
                    <a:cubicBezTo>
                      <a:pt x="246528" y="1541789"/>
                      <a:pt x="249616" y="1553455"/>
                      <a:pt x="247558" y="1556543"/>
                    </a:cubicBezTo>
                    <a:cubicBezTo>
                      <a:pt x="247558" y="1556543"/>
                      <a:pt x="247558" y="1556543"/>
                      <a:pt x="246528" y="1556543"/>
                    </a:cubicBezTo>
                    <a:lnTo>
                      <a:pt x="183910" y="1556543"/>
                    </a:lnTo>
                    <a:lnTo>
                      <a:pt x="183910" y="1559631"/>
                    </a:lnTo>
                    <a:cubicBezTo>
                      <a:pt x="180676" y="1578109"/>
                      <a:pt x="173477" y="1595668"/>
                      <a:pt x="162808" y="1611098"/>
                    </a:cubicBezTo>
                    <a:cubicBezTo>
                      <a:pt x="159013" y="1611543"/>
                      <a:pt x="155777" y="1614053"/>
                      <a:pt x="154402" y="1617617"/>
                    </a:cubicBezTo>
                    <a:cubicBezTo>
                      <a:pt x="153201" y="1619848"/>
                      <a:pt x="151314" y="1623793"/>
                      <a:pt x="132786" y="1629970"/>
                    </a:cubicBezTo>
                    <a:cubicBezTo>
                      <a:pt x="109166" y="1639906"/>
                      <a:pt x="88449" y="1655665"/>
                      <a:pt x="72569" y="1675776"/>
                    </a:cubicBezTo>
                    <a:lnTo>
                      <a:pt x="12867" y="1678692"/>
                    </a:lnTo>
                    <a:lnTo>
                      <a:pt x="31738" y="1705283"/>
                    </a:lnTo>
                    <a:lnTo>
                      <a:pt x="53011" y="1710601"/>
                    </a:lnTo>
                    <a:lnTo>
                      <a:pt x="66564" y="1734791"/>
                    </a:lnTo>
                    <a:lnTo>
                      <a:pt x="82348" y="1738737"/>
                    </a:lnTo>
                    <a:lnTo>
                      <a:pt x="102763" y="1701166"/>
                    </a:lnTo>
                    <a:cubicBezTo>
                      <a:pt x="109454" y="1690358"/>
                      <a:pt x="124036" y="1673374"/>
                      <a:pt x="134158" y="1673374"/>
                    </a:cubicBezTo>
                    <a:cubicBezTo>
                      <a:pt x="141009" y="1673347"/>
                      <a:pt x="147822" y="1672365"/>
                      <a:pt x="154402" y="1670457"/>
                    </a:cubicBezTo>
                    <a:cubicBezTo>
                      <a:pt x="159169" y="1668910"/>
                      <a:pt x="164144" y="1668101"/>
                      <a:pt x="169156" y="1668055"/>
                    </a:cubicBezTo>
                    <a:cubicBezTo>
                      <a:pt x="201993" y="1679499"/>
                      <a:pt x="233790" y="1693733"/>
                      <a:pt x="264199" y="1710601"/>
                    </a:cubicBezTo>
                    <a:lnTo>
                      <a:pt x="265914" y="1711460"/>
                    </a:lnTo>
                    <a:lnTo>
                      <a:pt x="310691" y="1696534"/>
                    </a:lnTo>
                    <a:lnTo>
                      <a:pt x="313436" y="1649184"/>
                    </a:lnTo>
                    <a:lnTo>
                      <a:pt x="387549" y="1649184"/>
                    </a:lnTo>
                    <a:cubicBezTo>
                      <a:pt x="393039" y="1649184"/>
                      <a:pt x="444334" y="1662223"/>
                      <a:pt x="475386" y="1670629"/>
                    </a:cubicBezTo>
                    <a:lnTo>
                      <a:pt x="476416" y="1670629"/>
                    </a:lnTo>
                    <a:lnTo>
                      <a:pt x="517761" y="1662394"/>
                    </a:lnTo>
                    <a:lnTo>
                      <a:pt x="519476" y="1662394"/>
                    </a:lnTo>
                    <a:cubicBezTo>
                      <a:pt x="530220" y="1656533"/>
                      <a:pt x="542453" y="1653967"/>
                      <a:pt x="554646" y="1655017"/>
                    </a:cubicBezTo>
                    <a:cubicBezTo>
                      <a:pt x="581237" y="1655017"/>
                      <a:pt x="669418" y="1660335"/>
                      <a:pt x="671134" y="1660507"/>
                    </a:cubicBezTo>
                    <a:lnTo>
                      <a:pt x="745761" y="1652444"/>
                    </a:lnTo>
                    <a:cubicBezTo>
                      <a:pt x="750565" y="1653816"/>
                      <a:pt x="775955" y="1660507"/>
                      <a:pt x="788307" y="1663080"/>
                    </a:cubicBezTo>
                    <a:cubicBezTo>
                      <a:pt x="800659" y="1665653"/>
                      <a:pt x="874086" y="1663080"/>
                      <a:pt x="883179" y="1657076"/>
                    </a:cubicBezTo>
                    <a:cubicBezTo>
                      <a:pt x="889514" y="1654542"/>
                      <a:pt x="895986" y="1652365"/>
                      <a:pt x="902565" y="1650556"/>
                    </a:cubicBezTo>
                    <a:cubicBezTo>
                      <a:pt x="940136" y="1639234"/>
                      <a:pt x="971188" y="1628426"/>
                      <a:pt x="971188" y="1612985"/>
                    </a:cubicBezTo>
                    <a:cubicBezTo>
                      <a:pt x="971188" y="1594457"/>
                      <a:pt x="973933" y="1557058"/>
                      <a:pt x="973933" y="1556714"/>
                    </a:cubicBezTo>
                    <a:lnTo>
                      <a:pt x="973933" y="1553112"/>
                    </a:lnTo>
                    <a:lnTo>
                      <a:pt x="919034" y="1538701"/>
                    </a:lnTo>
                    <a:lnTo>
                      <a:pt x="863278" y="1528579"/>
                    </a:lnTo>
                    <a:lnTo>
                      <a:pt x="863278" y="1522403"/>
                    </a:lnTo>
                    <a:lnTo>
                      <a:pt x="908226" y="1517256"/>
                    </a:lnTo>
                    <a:lnTo>
                      <a:pt x="914574" y="1491522"/>
                    </a:lnTo>
                    <a:lnTo>
                      <a:pt x="907883" y="1473337"/>
                    </a:lnTo>
                    <a:lnTo>
                      <a:pt x="943396" y="1466303"/>
                    </a:lnTo>
                    <a:lnTo>
                      <a:pt x="983025" y="1438340"/>
                    </a:lnTo>
                    <a:lnTo>
                      <a:pt x="1013734" y="1413121"/>
                    </a:lnTo>
                    <a:lnTo>
                      <a:pt x="1033292" y="1321166"/>
                    </a:lnTo>
                    <a:lnTo>
                      <a:pt x="998980" y="1259748"/>
                    </a:lnTo>
                    <a:cubicBezTo>
                      <a:pt x="995206" y="1255459"/>
                      <a:pt x="975477" y="1234015"/>
                      <a:pt x="963468" y="1234015"/>
                    </a:cubicBezTo>
                    <a:cubicBezTo>
                      <a:pt x="951459" y="1234015"/>
                      <a:pt x="907540" y="1231441"/>
                      <a:pt x="907025" y="1231270"/>
                    </a:cubicBezTo>
                    <a:lnTo>
                      <a:pt x="907025" y="1231270"/>
                    </a:lnTo>
                    <a:lnTo>
                      <a:pt x="849553" y="1255116"/>
                    </a:lnTo>
                    <a:lnTo>
                      <a:pt x="843034" y="1226466"/>
                    </a:lnTo>
                    <a:lnTo>
                      <a:pt x="866023" y="1182719"/>
                    </a:lnTo>
                    <a:cubicBezTo>
                      <a:pt x="873596" y="1173301"/>
                      <a:pt x="873596" y="1159883"/>
                      <a:pt x="866023" y="1150466"/>
                    </a:cubicBezTo>
                    <a:cubicBezTo>
                      <a:pt x="863278" y="1146863"/>
                      <a:pt x="860019" y="1143089"/>
                      <a:pt x="856759" y="1139486"/>
                    </a:cubicBezTo>
                    <a:cubicBezTo>
                      <a:pt x="848714" y="1131330"/>
                      <a:pt x="842102" y="1121876"/>
                      <a:pt x="837201" y="1111522"/>
                    </a:cubicBezTo>
                    <a:cubicBezTo>
                      <a:pt x="834456" y="1100714"/>
                      <a:pt x="802890" y="1082529"/>
                      <a:pt x="789337" y="1075324"/>
                    </a:cubicBezTo>
                    <a:cubicBezTo>
                      <a:pt x="790709" y="1068804"/>
                      <a:pt x="793454" y="1062972"/>
                      <a:pt x="795341" y="1062972"/>
                    </a:cubicBezTo>
                    <a:lnTo>
                      <a:pt x="801860" y="1062972"/>
                    </a:lnTo>
                    <a:cubicBezTo>
                      <a:pt x="807690" y="1061994"/>
                      <a:pt x="813679" y="1062833"/>
                      <a:pt x="819016" y="1065373"/>
                    </a:cubicBezTo>
                    <a:lnTo>
                      <a:pt x="824163" y="1068976"/>
                    </a:lnTo>
                    <a:cubicBezTo>
                      <a:pt x="841319" y="1081328"/>
                      <a:pt x="849725" y="1086132"/>
                      <a:pt x="854872" y="1083558"/>
                    </a:cubicBezTo>
                    <a:cubicBezTo>
                      <a:pt x="856946" y="1082464"/>
                      <a:pt x="858162" y="1080233"/>
                      <a:pt x="857960" y="1077897"/>
                    </a:cubicBezTo>
                    <a:lnTo>
                      <a:pt x="857960" y="1044443"/>
                    </a:lnTo>
                    <a:lnTo>
                      <a:pt x="838917" y="1012019"/>
                    </a:lnTo>
                    <a:lnTo>
                      <a:pt x="825536" y="968786"/>
                    </a:lnTo>
                    <a:lnTo>
                      <a:pt x="775440" y="893472"/>
                    </a:lnTo>
                    <a:lnTo>
                      <a:pt x="743702" y="885581"/>
                    </a:lnTo>
                    <a:lnTo>
                      <a:pt x="726547" y="839775"/>
                    </a:lnTo>
                    <a:lnTo>
                      <a:pt x="688804" y="667188"/>
                    </a:lnTo>
                    <a:lnTo>
                      <a:pt x="688804" y="666158"/>
                    </a:lnTo>
                    <a:lnTo>
                      <a:pt x="597535" y="566484"/>
                    </a:lnTo>
                    <a:lnTo>
                      <a:pt x="554131" y="575061"/>
                    </a:lnTo>
                    <a:lnTo>
                      <a:pt x="530971" y="582781"/>
                    </a:lnTo>
                    <a:lnTo>
                      <a:pt x="498203" y="575233"/>
                    </a:lnTo>
                    <a:cubicBezTo>
                      <a:pt x="493381" y="570969"/>
                      <a:pt x="488853" y="566384"/>
                      <a:pt x="484651" y="561508"/>
                    </a:cubicBezTo>
                    <a:cubicBezTo>
                      <a:pt x="496316" y="559964"/>
                      <a:pt x="518962" y="554475"/>
                      <a:pt x="521707" y="553617"/>
                    </a:cubicBezTo>
                    <a:lnTo>
                      <a:pt x="583639" y="534574"/>
                    </a:lnTo>
                    <a:lnTo>
                      <a:pt x="610917" y="519477"/>
                    </a:lnTo>
                    <a:lnTo>
                      <a:pt x="604055" y="492542"/>
                    </a:lnTo>
                    <a:lnTo>
                      <a:pt x="594447" y="489283"/>
                    </a:lnTo>
                    <a:lnTo>
                      <a:pt x="641626" y="460976"/>
                    </a:lnTo>
                    <a:lnTo>
                      <a:pt x="641626" y="459775"/>
                    </a:lnTo>
                    <a:cubicBezTo>
                      <a:pt x="666330" y="404018"/>
                      <a:pt x="695838" y="342258"/>
                      <a:pt x="702357" y="337454"/>
                    </a:cubicBezTo>
                    <a:cubicBezTo>
                      <a:pt x="712479" y="329906"/>
                      <a:pt x="736669" y="304172"/>
                      <a:pt x="736669" y="293535"/>
                    </a:cubicBezTo>
                    <a:cubicBezTo>
                      <a:pt x="734477" y="281657"/>
                      <a:pt x="730728" y="270120"/>
                      <a:pt x="725517" y="259224"/>
                    </a:cubicBezTo>
                    <a:lnTo>
                      <a:pt x="725517" y="257508"/>
                    </a:lnTo>
                    <a:lnTo>
                      <a:pt x="642312" y="229716"/>
                    </a:lnTo>
                    <a:lnTo>
                      <a:pt x="559621" y="212560"/>
                    </a:lnTo>
                    <a:lnTo>
                      <a:pt x="558077" y="213589"/>
                    </a:lnTo>
                    <a:cubicBezTo>
                      <a:pt x="543505" y="224315"/>
                      <a:pt x="527658" y="233189"/>
                      <a:pt x="510899" y="240009"/>
                    </a:cubicBezTo>
                    <a:cubicBezTo>
                      <a:pt x="492815" y="243936"/>
                      <a:pt x="474465" y="246516"/>
                      <a:pt x="456000" y="247729"/>
                    </a:cubicBezTo>
                    <a:lnTo>
                      <a:pt x="454971" y="247729"/>
                    </a:lnTo>
                    <a:cubicBezTo>
                      <a:pt x="455824" y="246586"/>
                      <a:pt x="456869" y="245600"/>
                      <a:pt x="458059" y="244813"/>
                    </a:cubicBezTo>
                    <a:cubicBezTo>
                      <a:pt x="464650" y="239877"/>
                      <a:pt x="471652" y="235515"/>
                      <a:pt x="478989" y="231775"/>
                    </a:cubicBezTo>
                    <a:lnTo>
                      <a:pt x="504036" y="209472"/>
                    </a:lnTo>
                    <a:lnTo>
                      <a:pt x="513644" y="191287"/>
                    </a:lnTo>
                    <a:lnTo>
                      <a:pt x="506438" y="191287"/>
                    </a:lnTo>
                    <a:cubicBezTo>
                      <a:pt x="504036" y="191287"/>
                      <a:pt x="497346" y="190257"/>
                      <a:pt x="497346" y="187513"/>
                    </a:cubicBezTo>
                    <a:cubicBezTo>
                      <a:pt x="497346" y="180822"/>
                      <a:pt x="502149" y="173788"/>
                      <a:pt x="511756" y="166583"/>
                    </a:cubicBezTo>
                    <a:cubicBezTo>
                      <a:pt x="522542" y="160095"/>
                      <a:pt x="534059" y="154912"/>
                      <a:pt x="546068" y="151143"/>
                    </a:cubicBezTo>
                    <a:lnTo>
                      <a:pt x="593590" y="104136"/>
                    </a:lnTo>
                    <a:lnTo>
                      <a:pt x="616921" y="55242"/>
                    </a:lnTo>
                    <a:lnTo>
                      <a:pt x="606971" y="35513"/>
                    </a:lnTo>
                    <a:lnTo>
                      <a:pt x="592388" y="31738"/>
                    </a:lnTo>
                    <a:lnTo>
                      <a:pt x="590673" y="32939"/>
                    </a:lnTo>
                    <a:cubicBezTo>
                      <a:pt x="582377" y="38412"/>
                      <a:pt x="572920" y="41878"/>
                      <a:pt x="563052" y="43061"/>
                    </a:cubicBezTo>
                    <a:cubicBezTo>
                      <a:pt x="545896" y="45463"/>
                      <a:pt x="490655" y="45634"/>
                      <a:pt x="483450" y="45634"/>
                    </a:cubicBezTo>
                    <a:lnTo>
                      <a:pt x="455657" y="35513"/>
                    </a:lnTo>
                    <a:lnTo>
                      <a:pt x="435756" y="12867"/>
                    </a:lnTo>
                    <a:lnTo>
                      <a:pt x="408650" y="19558"/>
                    </a:lnTo>
                    <a:lnTo>
                      <a:pt x="403332" y="83720"/>
                    </a:lnTo>
                    <a:lnTo>
                      <a:pt x="378971" y="85951"/>
                    </a:lnTo>
                    <a:cubicBezTo>
                      <a:pt x="376289" y="83463"/>
                      <a:pt x="372654" y="82272"/>
                      <a:pt x="369020" y="82691"/>
                    </a:cubicBezTo>
                    <a:cubicBezTo>
                      <a:pt x="365935" y="83542"/>
                      <a:pt x="363524" y="85953"/>
                      <a:pt x="362673" y="89038"/>
                    </a:cubicBezTo>
                    <a:cubicBezTo>
                      <a:pt x="360100" y="97102"/>
                      <a:pt x="354781" y="110312"/>
                      <a:pt x="354781" y="110312"/>
                    </a:cubicBezTo>
                    <a:lnTo>
                      <a:pt x="354781" y="111684"/>
                    </a:lnTo>
                    <a:lnTo>
                      <a:pt x="363188" y="147883"/>
                    </a:lnTo>
                    <a:lnTo>
                      <a:pt x="363188" y="149255"/>
                    </a:lnTo>
                    <a:cubicBezTo>
                      <a:pt x="364471" y="151397"/>
                      <a:pt x="365453" y="153707"/>
                      <a:pt x="366104" y="156117"/>
                    </a:cubicBezTo>
                    <a:cubicBezTo>
                      <a:pt x="355982" y="156118"/>
                      <a:pt x="306745" y="158863"/>
                      <a:pt x="304515" y="158863"/>
                    </a:cubicBezTo>
                    <a:lnTo>
                      <a:pt x="300569" y="158863"/>
                    </a:lnTo>
                    <a:lnTo>
                      <a:pt x="295251" y="210330"/>
                    </a:lnTo>
                    <a:lnTo>
                      <a:pt x="269860" y="210330"/>
                    </a:lnTo>
                    <a:lnTo>
                      <a:pt x="282041" y="230402"/>
                    </a:lnTo>
                    <a:lnTo>
                      <a:pt x="297481" y="253562"/>
                    </a:lnTo>
                    <a:lnTo>
                      <a:pt x="297481" y="285644"/>
                    </a:lnTo>
                    <a:cubicBezTo>
                      <a:pt x="297965" y="287091"/>
                      <a:pt x="297965" y="288657"/>
                      <a:pt x="297481" y="290104"/>
                    </a:cubicBezTo>
                    <a:cubicBezTo>
                      <a:pt x="296522" y="290893"/>
                      <a:pt x="295285" y="291264"/>
                      <a:pt x="294050" y="291133"/>
                    </a:cubicBezTo>
                    <a:cubicBezTo>
                      <a:pt x="289030" y="291271"/>
                      <a:pt x="284202" y="289201"/>
                      <a:pt x="280840" y="285472"/>
                    </a:cubicBezTo>
                    <a:lnTo>
                      <a:pt x="274835" y="281012"/>
                    </a:lnTo>
                    <a:cubicBezTo>
                      <a:pt x="266883" y="274039"/>
                      <a:pt x="259850" y="266084"/>
                      <a:pt x="253905" y="257337"/>
                    </a:cubicBezTo>
                    <a:lnTo>
                      <a:pt x="238980" y="242411"/>
                    </a:lnTo>
                    <a:lnTo>
                      <a:pt x="238980" y="190944"/>
                    </a:lnTo>
                    <a:lnTo>
                      <a:pt x="207928" y="190944"/>
                    </a:lnTo>
                    <a:lnTo>
                      <a:pt x="207928" y="215133"/>
                    </a:lnTo>
                    <a:lnTo>
                      <a:pt x="180479" y="215133"/>
                    </a:lnTo>
                    <a:lnTo>
                      <a:pt x="180479" y="242926"/>
                    </a:lnTo>
                    <a:lnTo>
                      <a:pt x="208786" y="265400"/>
                    </a:lnTo>
                    <a:close/>
                    <a:moveTo>
                      <a:pt x="190257" y="224226"/>
                    </a:moveTo>
                    <a:lnTo>
                      <a:pt x="217192" y="224226"/>
                    </a:lnTo>
                    <a:lnTo>
                      <a:pt x="217192" y="200036"/>
                    </a:lnTo>
                    <a:lnTo>
                      <a:pt x="230230" y="200036"/>
                    </a:lnTo>
                    <a:lnTo>
                      <a:pt x="230230" y="246014"/>
                    </a:lnTo>
                    <a:lnTo>
                      <a:pt x="247386" y="263169"/>
                    </a:lnTo>
                    <a:cubicBezTo>
                      <a:pt x="253810" y="272572"/>
                      <a:pt x="261422" y="281107"/>
                      <a:pt x="270032" y="288560"/>
                    </a:cubicBezTo>
                    <a:lnTo>
                      <a:pt x="275350" y="292506"/>
                    </a:lnTo>
                    <a:cubicBezTo>
                      <a:pt x="280308" y="297445"/>
                      <a:pt x="287053" y="300167"/>
                      <a:pt x="294050" y="300054"/>
                    </a:cubicBezTo>
                    <a:cubicBezTo>
                      <a:pt x="297914" y="300315"/>
                      <a:pt x="301671" y="298723"/>
                      <a:pt x="304172" y="295766"/>
                    </a:cubicBezTo>
                    <a:cubicBezTo>
                      <a:pt x="306435" y="292651"/>
                      <a:pt x="307248" y="288713"/>
                      <a:pt x="306402" y="284957"/>
                    </a:cubicBezTo>
                    <a:lnTo>
                      <a:pt x="306402" y="284957"/>
                    </a:lnTo>
                    <a:lnTo>
                      <a:pt x="306402" y="250646"/>
                    </a:lnTo>
                    <a:lnTo>
                      <a:pt x="289246" y="225427"/>
                    </a:lnTo>
                    <a:lnTo>
                      <a:pt x="285129" y="218565"/>
                    </a:lnTo>
                    <a:lnTo>
                      <a:pt x="302285" y="218565"/>
                    </a:lnTo>
                    <a:lnTo>
                      <a:pt x="307603" y="167097"/>
                    </a:lnTo>
                    <a:cubicBezTo>
                      <a:pt x="319955" y="167097"/>
                      <a:pt x="359070" y="164524"/>
                      <a:pt x="365761" y="164524"/>
                    </a:cubicBezTo>
                    <a:cubicBezTo>
                      <a:pt x="368563" y="164805"/>
                      <a:pt x="371263" y="163388"/>
                      <a:pt x="372623" y="160921"/>
                    </a:cubicBezTo>
                    <a:cubicBezTo>
                      <a:pt x="375368" y="156118"/>
                      <a:pt x="372623" y="148740"/>
                      <a:pt x="369878" y="145138"/>
                    </a:cubicBezTo>
                    <a:lnTo>
                      <a:pt x="362158" y="112027"/>
                    </a:lnTo>
                    <a:cubicBezTo>
                      <a:pt x="363531" y="108596"/>
                      <a:pt x="367648" y="98131"/>
                      <a:pt x="369707" y="90926"/>
                    </a:cubicBezTo>
                    <a:cubicBezTo>
                      <a:pt x="371148" y="91393"/>
                      <a:pt x="372447" y="92219"/>
                      <a:pt x="373481" y="93327"/>
                    </a:cubicBezTo>
                    <a:lnTo>
                      <a:pt x="375025" y="94700"/>
                    </a:lnTo>
                    <a:lnTo>
                      <a:pt x="410194" y="91440"/>
                    </a:lnTo>
                    <a:lnTo>
                      <a:pt x="415684" y="26248"/>
                    </a:lnTo>
                    <a:lnTo>
                      <a:pt x="431639" y="22303"/>
                    </a:lnTo>
                    <a:lnTo>
                      <a:pt x="448795" y="41860"/>
                    </a:lnTo>
                    <a:lnTo>
                      <a:pt x="480190" y="53869"/>
                    </a:lnTo>
                    <a:lnTo>
                      <a:pt x="481734" y="53869"/>
                    </a:lnTo>
                    <a:cubicBezTo>
                      <a:pt x="484307" y="53869"/>
                      <a:pt x="544181" y="53869"/>
                      <a:pt x="563224" y="51124"/>
                    </a:cubicBezTo>
                    <a:cubicBezTo>
                      <a:pt x="573795" y="49753"/>
                      <a:pt x="583962" y="46189"/>
                      <a:pt x="593075" y="40659"/>
                    </a:cubicBezTo>
                    <a:lnTo>
                      <a:pt x="600109" y="42546"/>
                    </a:lnTo>
                    <a:lnTo>
                      <a:pt x="606285" y="55070"/>
                    </a:lnTo>
                    <a:lnTo>
                      <a:pt x="586041" y="98303"/>
                    </a:lnTo>
                    <a:lnTo>
                      <a:pt x="541436" y="142908"/>
                    </a:lnTo>
                    <a:cubicBezTo>
                      <a:pt x="529011" y="147189"/>
                      <a:pt x="517145" y="152950"/>
                      <a:pt x="506095" y="160063"/>
                    </a:cubicBezTo>
                    <a:cubicBezTo>
                      <a:pt x="496324" y="166114"/>
                      <a:pt x="489969" y="176409"/>
                      <a:pt x="488939" y="187856"/>
                    </a:cubicBezTo>
                    <a:cubicBezTo>
                      <a:pt x="488939" y="194718"/>
                      <a:pt x="494429" y="197978"/>
                      <a:pt x="500091" y="199350"/>
                    </a:cubicBezTo>
                    <a:lnTo>
                      <a:pt x="497860" y="203982"/>
                    </a:lnTo>
                    <a:lnTo>
                      <a:pt x="474528" y="224569"/>
                    </a:lnTo>
                    <a:cubicBezTo>
                      <a:pt x="466968" y="228560"/>
                      <a:pt x="459740" y="233149"/>
                      <a:pt x="452912" y="238294"/>
                    </a:cubicBezTo>
                    <a:cubicBezTo>
                      <a:pt x="451025" y="239666"/>
                      <a:pt x="445364" y="243955"/>
                      <a:pt x="446564" y="249616"/>
                    </a:cubicBezTo>
                    <a:cubicBezTo>
                      <a:pt x="447765" y="255278"/>
                      <a:pt x="453255" y="256307"/>
                      <a:pt x="454456" y="256650"/>
                    </a:cubicBezTo>
                    <a:lnTo>
                      <a:pt x="454971" y="256650"/>
                    </a:lnTo>
                    <a:cubicBezTo>
                      <a:pt x="474357" y="255280"/>
                      <a:pt x="493620" y="252528"/>
                      <a:pt x="512614" y="248416"/>
                    </a:cubicBezTo>
                    <a:cubicBezTo>
                      <a:pt x="529802" y="241750"/>
                      <a:pt x="546016" y="232807"/>
                      <a:pt x="560822" y="221824"/>
                    </a:cubicBezTo>
                    <a:lnTo>
                      <a:pt x="639395" y="237436"/>
                    </a:lnTo>
                    <a:lnTo>
                      <a:pt x="718483" y="263856"/>
                    </a:lnTo>
                    <a:cubicBezTo>
                      <a:pt x="722803" y="273054"/>
                      <a:pt x="726027" y="282728"/>
                      <a:pt x="728091" y="292677"/>
                    </a:cubicBezTo>
                    <a:cubicBezTo>
                      <a:pt x="720775" y="307134"/>
                      <a:pt x="710346" y="319790"/>
                      <a:pt x="697553" y="329734"/>
                    </a:cubicBezTo>
                    <a:cubicBezTo>
                      <a:pt x="686574" y="337969"/>
                      <a:pt x="644542" y="432668"/>
                      <a:pt x="634763" y="454285"/>
                    </a:cubicBezTo>
                    <a:lnTo>
                      <a:pt x="573860" y="490655"/>
                    </a:lnTo>
                    <a:lnTo>
                      <a:pt x="596677" y="498204"/>
                    </a:lnTo>
                    <a:lnTo>
                      <a:pt x="600795" y="514330"/>
                    </a:lnTo>
                    <a:lnTo>
                      <a:pt x="580208" y="525824"/>
                    </a:lnTo>
                    <a:lnTo>
                      <a:pt x="518447" y="544696"/>
                    </a:lnTo>
                    <a:cubicBezTo>
                      <a:pt x="505470" y="548136"/>
                      <a:pt x="492292" y="550772"/>
                      <a:pt x="478989" y="552587"/>
                    </a:cubicBezTo>
                    <a:cubicBezTo>
                      <a:pt x="476548" y="552380"/>
                      <a:pt x="474281" y="553868"/>
                      <a:pt x="473499" y="556190"/>
                    </a:cubicBezTo>
                    <a:cubicBezTo>
                      <a:pt x="472641" y="558249"/>
                      <a:pt x="470926" y="562709"/>
                      <a:pt x="492370" y="581752"/>
                    </a:cubicBezTo>
                    <a:lnTo>
                      <a:pt x="530456" y="591016"/>
                    </a:lnTo>
                    <a:lnTo>
                      <a:pt x="555332" y="582781"/>
                    </a:lnTo>
                    <a:lnTo>
                      <a:pt x="593418" y="575061"/>
                    </a:lnTo>
                    <a:lnTo>
                      <a:pt x="679197" y="669590"/>
                    </a:lnTo>
                    <a:lnTo>
                      <a:pt x="716940" y="841147"/>
                    </a:lnTo>
                    <a:lnTo>
                      <a:pt x="736669" y="892615"/>
                    </a:lnTo>
                    <a:lnTo>
                      <a:pt x="769608" y="900850"/>
                    </a:lnTo>
                    <a:lnTo>
                      <a:pt x="816786" y="971703"/>
                    </a:lnTo>
                    <a:lnTo>
                      <a:pt x="830511" y="1015278"/>
                    </a:lnTo>
                    <a:lnTo>
                      <a:pt x="848696" y="1046502"/>
                    </a:lnTo>
                    <a:lnTo>
                      <a:pt x="848696" y="1074809"/>
                    </a:lnTo>
                    <a:cubicBezTo>
                      <a:pt x="841673" y="1070905"/>
                      <a:pt x="834911" y="1066550"/>
                      <a:pt x="828452" y="1061771"/>
                    </a:cubicBezTo>
                    <a:lnTo>
                      <a:pt x="823134" y="1057996"/>
                    </a:lnTo>
                    <a:cubicBezTo>
                      <a:pt x="815953" y="1054111"/>
                      <a:pt x="807666" y="1052781"/>
                      <a:pt x="799630" y="1054222"/>
                    </a:cubicBezTo>
                    <a:lnTo>
                      <a:pt x="793797" y="1054222"/>
                    </a:lnTo>
                    <a:cubicBezTo>
                      <a:pt x="782474" y="1054222"/>
                      <a:pt x="779215" y="1073093"/>
                      <a:pt x="778700" y="1076868"/>
                    </a:cubicBezTo>
                    <a:lnTo>
                      <a:pt x="778700" y="1079784"/>
                    </a:lnTo>
                    <a:lnTo>
                      <a:pt x="781274" y="1081157"/>
                    </a:lnTo>
                    <a:cubicBezTo>
                      <a:pt x="798643" y="1088907"/>
                      <a:pt x="814366" y="1099914"/>
                      <a:pt x="827594" y="1113581"/>
                    </a:cubicBezTo>
                    <a:cubicBezTo>
                      <a:pt x="832749" y="1125226"/>
                      <a:pt x="840021" y="1135813"/>
                      <a:pt x="849039" y="1144805"/>
                    </a:cubicBezTo>
                    <a:lnTo>
                      <a:pt x="858131" y="1155613"/>
                    </a:lnTo>
                    <a:cubicBezTo>
                      <a:pt x="863623" y="1162033"/>
                      <a:pt x="863623" y="1171495"/>
                      <a:pt x="858131" y="1177915"/>
                    </a:cubicBezTo>
                    <a:lnTo>
                      <a:pt x="833256" y="1225093"/>
                    </a:lnTo>
                    <a:lnTo>
                      <a:pt x="842691" y="1266610"/>
                    </a:lnTo>
                    <a:lnTo>
                      <a:pt x="908569" y="1240877"/>
                    </a:lnTo>
                    <a:cubicBezTo>
                      <a:pt x="915260" y="1240877"/>
                      <a:pt x="954375" y="1243450"/>
                      <a:pt x="964497" y="1243450"/>
                    </a:cubicBezTo>
                    <a:cubicBezTo>
                      <a:pt x="970502" y="1243450"/>
                      <a:pt x="985084" y="1256832"/>
                      <a:pt x="992976" y="1265410"/>
                    </a:cubicBezTo>
                    <a:lnTo>
                      <a:pt x="1024542" y="1323739"/>
                    </a:lnTo>
                    <a:lnTo>
                      <a:pt x="1006357" y="1409518"/>
                    </a:lnTo>
                    <a:lnTo>
                      <a:pt x="978050" y="1432678"/>
                    </a:lnTo>
                    <a:lnTo>
                      <a:pt x="941165" y="1459098"/>
                    </a:lnTo>
                    <a:lnTo>
                      <a:pt x="896560" y="1468019"/>
                    </a:lnTo>
                    <a:lnTo>
                      <a:pt x="905996" y="1493066"/>
                    </a:lnTo>
                    <a:lnTo>
                      <a:pt x="901707" y="1510222"/>
                    </a:lnTo>
                    <a:lnTo>
                      <a:pt x="855043" y="1515712"/>
                    </a:lnTo>
                    <a:lnTo>
                      <a:pt x="855043" y="1536642"/>
                    </a:lnTo>
                    <a:lnTo>
                      <a:pt x="917490" y="1547965"/>
                    </a:lnTo>
                    <a:lnTo>
                      <a:pt x="965355" y="1560488"/>
                    </a:lnTo>
                    <a:cubicBezTo>
                      <a:pt x="965355" y="1570439"/>
                      <a:pt x="962782" y="1598231"/>
                      <a:pt x="962782" y="1613843"/>
                    </a:cubicBezTo>
                    <a:cubicBezTo>
                      <a:pt x="962782" y="1624308"/>
                      <a:pt x="918863" y="1637518"/>
                      <a:pt x="899991" y="1643179"/>
                    </a:cubicBezTo>
                    <a:cubicBezTo>
                      <a:pt x="892617" y="1645001"/>
                      <a:pt x="885436" y="1647529"/>
                      <a:pt x="878547" y="1650728"/>
                    </a:cubicBezTo>
                    <a:cubicBezTo>
                      <a:pt x="849350" y="1655978"/>
                      <a:pt x="819616" y="1657592"/>
                      <a:pt x="790023" y="1655532"/>
                    </a:cubicBezTo>
                    <a:cubicBezTo>
                      <a:pt x="776813" y="1652958"/>
                      <a:pt x="747477" y="1644895"/>
                      <a:pt x="747134" y="1644723"/>
                    </a:cubicBezTo>
                    <a:lnTo>
                      <a:pt x="747134" y="1644723"/>
                    </a:lnTo>
                    <a:lnTo>
                      <a:pt x="671477" y="1652958"/>
                    </a:lnTo>
                    <a:cubicBezTo>
                      <a:pt x="667874" y="1652958"/>
                      <a:pt x="582095" y="1647468"/>
                      <a:pt x="555332" y="1647468"/>
                    </a:cubicBezTo>
                    <a:cubicBezTo>
                      <a:pt x="541660" y="1646639"/>
                      <a:pt x="528020" y="1649545"/>
                      <a:pt x="515874" y="1655875"/>
                    </a:cubicBezTo>
                    <a:lnTo>
                      <a:pt x="477273" y="1663595"/>
                    </a:lnTo>
                    <a:cubicBezTo>
                      <a:pt x="461662" y="1659478"/>
                      <a:pt x="396298" y="1642150"/>
                      <a:pt x="388235" y="1642150"/>
                    </a:cubicBezTo>
                    <a:lnTo>
                      <a:pt x="305887" y="1642150"/>
                    </a:lnTo>
                    <a:lnTo>
                      <a:pt x="303142" y="1691731"/>
                    </a:lnTo>
                    <a:lnTo>
                      <a:pt x="267287" y="1703739"/>
                    </a:lnTo>
                    <a:cubicBezTo>
                      <a:pt x="250131" y="1694990"/>
                      <a:pt x="183224" y="1661022"/>
                      <a:pt x="169842" y="1661022"/>
                    </a:cubicBezTo>
                    <a:cubicBezTo>
                      <a:pt x="164035" y="1661115"/>
                      <a:pt x="158265" y="1661981"/>
                      <a:pt x="152686" y="1663595"/>
                    </a:cubicBezTo>
                    <a:cubicBezTo>
                      <a:pt x="147127" y="1665320"/>
                      <a:pt x="141350" y="1666245"/>
                      <a:pt x="135530" y="1666340"/>
                    </a:cubicBezTo>
                    <a:cubicBezTo>
                      <a:pt x="118375" y="1666340"/>
                      <a:pt x="98817" y="1694818"/>
                      <a:pt x="96587" y="1698249"/>
                    </a:cubicBezTo>
                    <a:lnTo>
                      <a:pt x="79431" y="1730331"/>
                    </a:lnTo>
                    <a:lnTo>
                      <a:pt x="73598" y="1728958"/>
                    </a:lnTo>
                    <a:lnTo>
                      <a:pt x="60217" y="1704769"/>
                    </a:lnTo>
                    <a:lnTo>
                      <a:pt x="38257" y="1699279"/>
                    </a:lnTo>
                    <a:lnTo>
                      <a:pt x="30366" y="1687956"/>
                    </a:lnTo>
                    <a:lnTo>
                      <a:pt x="78402" y="1685726"/>
                    </a:lnTo>
                    <a:lnTo>
                      <a:pt x="79603" y="1684010"/>
                    </a:lnTo>
                    <a:cubicBezTo>
                      <a:pt x="94662" y="1664658"/>
                      <a:pt x="114374" y="1649431"/>
                      <a:pt x="136903" y="1639749"/>
                    </a:cubicBezTo>
                    <a:cubicBezTo>
                      <a:pt x="157147" y="1632886"/>
                      <a:pt x="161093" y="1627911"/>
                      <a:pt x="163494" y="1622593"/>
                    </a:cubicBezTo>
                    <a:cubicBezTo>
                      <a:pt x="163494" y="1621220"/>
                      <a:pt x="163494" y="1621048"/>
                      <a:pt x="166239" y="1620534"/>
                    </a:cubicBezTo>
                    <a:cubicBezTo>
                      <a:pt x="177391" y="1617789"/>
                      <a:pt x="187856" y="1584164"/>
                      <a:pt x="192659" y="1566837"/>
                    </a:cubicBezTo>
                    <a:lnTo>
                      <a:pt x="248759" y="1566837"/>
                    </a:lnTo>
                    <a:cubicBezTo>
                      <a:pt x="252074" y="1566985"/>
                      <a:pt x="255215" y="1565349"/>
                      <a:pt x="256993" y="1562548"/>
                    </a:cubicBezTo>
                    <a:cubicBezTo>
                      <a:pt x="261968" y="1554827"/>
                      <a:pt x="255964" y="1538873"/>
                      <a:pt x="253219" y="1532353"/>
                    </a:cubicBezTo>
                    <a:lnTo>
                      <a:pt x="257508" y="1512795"/>
                    </a:lnTo>
                    <a:lnTo>
                      <a:pt x="291819" y="1512795"/>
                    </a:lnTo>
                    <a:cubicBezTo>
                      <a:pt x="321494" y="1516504"/>
                      <a:pt x="350934" y="1521889"/>
                      <a:pt x="380000" y="1528922"/>
                    </a:cubicBezTo>
                    <a:cubicBezTo>
                      <a:pt x="417057" y="1536814"/>
                      <a:pt x="422032" y="1533726"/>
                      <a:pt x="423919" y="1528922"/>
                    </a:cubicBezTo>
                    <a:cubicBezTo>
                      <a:pt x="424697" y="1527235"/>
                      <a:pt x="424697" y="1525291"/>
                      <a:pt x="423919" y="1523604"/>
                    </a:cubicBezTo>
                    <a:lnTo>
                      <a:pt x="446393" y="1483631"/>
                    </a:lnTo>
                    <a:lnTo>
                      <a:pt x="469210" y="1460814"/>
                    </a:lnTo>
                    <a:lnTo>
                      <a:pt x="464750" y="1438683"/>
                    </a:lnTo>
                    <a:lnTo>
                      <a:pt x="419115" y="1469220"/>
                    </a:lnTo>
                    <a:cubicBezTo>
                      <a:pt x="419115" y="1469220"/>
                      <a:pt x="394926" y="1485347"/>
                      <a:pt x="384804" y="1490493"/>
                    </a:cubicBezTo>
                    <a:cubicBezTo>
                      <a:pt x="376362" y="1493077"/>
                      <a:pt x="367340" y="1493077"/>
                      <a:pt x="358899" y="1490493"/>
                    </a:cubicBezTo>
                    <a:lnTo>
                      <a:pt x="328190" y="1470078"/>
                    </a:lnTo>
                    <a:lnTo>
                      <a:pt x="319955" y="1447775"/>
                    </a:lnTo>
                    <a:lnTo>
                      <a:pt x="317896" y="1447775"/>
                    </a:lnTo>
                    <a:cubicBezTo>
                      <a:pt x="309122" y="1445422"/>
                      <a:pt x="300037" y="1444438"/>
                      <a:pt x="290962" y="1444859"/>
                    </a:cubicBezTo>
                    <a:lnTo>
                      <a:pt x="262826" y="1425987"/>
                    </a:lnTo>
                    <a:lnTo>
                      <a:pt x="266601" y="1418610"/>
                    </a:lnTo>
                    <a:cubicBezTo>
                      <a:pt x="270195" y="1410113"/>
                      <a:pt x="271209" y="1400746"/>
                      <a:pt x="269517" y="1391676"/>
                    </a:cubicBezTo>
                    <a:lnTo>
                      <a:pt x="269517" y="1386872"/>
                    </a:lnTo>
                    <a:lnTo>
                      <a:pt x="209129" y="1407116"/>
                    </a:lnTo>
                    <a:lnTo>
                      <a:pt x="160235" y="1404543"/>
                    </a:lnTo>
                    <a:lnTo>
                      <a:pt x="153372" y="1397509"/>
                    </a:lnTo>
                    <a:cubicBezTo>
                      <a:pt x="149792" y="1394010"/>
                      <a:pt x="146573" y="1390159"/>
                      <a:pt x="143765" y="1386014"/>
                    </a:cubicBezTo>
                    <a:lnTo>
                      <a:pt x="143765" y="1365599"/>
                    </a:lnTo>
                    <a:lnTo>
                      <a:pt x="313436" y="1293030"/>
                    </a:lnTo>
                    <a:lnTo>
                      <a:pt x="321842" y="1219947"/>
                    </a:lnTo>
                    <a:lnTo>
                      <a:pt x="321842" y="1191640"/>
                    </a:lnTo>
                    <a:lnTo>
                      <a:pt x="311549" y="1177915"/>
                    </a:lnTo>
                    <a:lnTo>
                      <a:pt x="272090" y="1177915"/>
                    </a:lnTo>
                    <a:lnTo>
                      <a:pt x="249102" y="1176199"/>
                    </a:lnTo>
                    <a:cubicBezTo>
                      <a:pt x="253048" y="1170538"/>
                      <a:pt x="259052" y="1161789"/>
                      <a:pt x="263856" y="1155269"/>
                    </a:cubicBezTo>
                    <a:cubicBezTo>
                      <a:pt x="268659" y="1148750"/>
                      <a:pt x="272948" y="1149780"/>
                      <a:pt x="282212" y="1150809"/>
                    </a:cubicBezTo>
                    <a:cubicBezTo>
                      <a:pt x="288903" y="1151667"/>
                      <a:pt x="297653" y="1152868"/>
                      <a:pt x="301255" y="1147378"/>
                    </a:cubicBezTo>
                    <a:cubicBezTo>
                      <a:pt x="306573" y="1138971"/>
                      <a:pt x="299196" y="1121130"/>
                      <a:pt x="296452" y="1115297"/>
                    </a:cubicBezTo>
                    <a:lnTo>
                      <a:pt x="276894" y="1086132"/>
                    </a:lnTo>
                    <a:lnTo>
                      <a:pt x="287702" y="1077211"/>
                    </a:lnTo>
                    <a:cubicBezTo>
                      <a:pt x="306066" y="1090206"/>
                      <a:pt x="325459" y="1101681"/>
                      <a:pt x="345689" y="1111522"/>
                    </a:cubicBezTo>
                    <a:cubicBezTo>
                      <a:pt x="358054" y="1112994"/>
                      <a:pt x="370551" y="1112994"/>
                      <a:pt x="382917" y="1111522"/>
                    </a:cubicBezTo>
                    <a:lnTo>
                      <a:pt x="403332" y="1111522"/>
                    </a:lnTo>
                    <a:cubicBezTo>
                      <a:pt x="406758" y="1111265"/>
                      <a:pt x="410199" y="1111265"/>
                      <a:pt x="413625" y="1111522"/>
                    </a:cubicBezTo>
                    <a:lnTo>
                      <a:pt x="457887" y="1131766"/>
                    </a:lnTo>
                    <a:lnTo>
                      <a:pt x="464235" y="1096425"/>
                    </a:lnTo>
                    <a:lnTo>
                      <a:pt x="469210" y="1056795"/>
                    </a:lnTo>
                    <a:lnTo>
                      <a:pt x="499233" y="1054050"/>
                    </a:lnTo>
                    <a:lnTo>
                      <a:pt x="499233" y="997780"/>
                    </a:lnTo>
                    <a:lnTo>
                      <a:pt x="506953" y="984913"/>
                    </a:lnTo>
                    <a:lnTo>
                      <a:pt x="539720" y="919206"/>
                    </a:lnTo>
                    <a:lnTo>
                      <a:pt x="465436" y="957978"/>
                    </a:lnTo>
                    <a:lnTo>
                      <a:pt x="435242" y="847323"/>
                    </a:lnTo>
                    <a:lnTo>
                      <a:pt x="490655" y="807694"/>
                    </a:lnTo>
                    <a:lnTo>
                      <a:pt x="500262" y="775269"/>
                    </a:lnTo>
                    <a:lnTo>
                      <a:pt x="458917" y="762574"/>
                    </a:lnTo>
                    <a:lnTo>
                      <a:pt x="457201" y="764118"/>
                    </a:lnTo>
                    <a:cubicBezTo>
                      <a:pt x="444065" y="775795"/>
                      <a:pt x="429263" y="785451"/>
                      <a:pt x="413282" y="792768"/>
                    </a:cubicBezTo>
                    <a:cubicBezTo>
                      <a:pt x="405968" y="794028"/>
                      <a:pt x="398452" y="792364"/>
                      <a:pt x="392352" y="788136"/>
                    </a:cubicBezTo>
                    <a:lnTo>
                      <a:pt x="391151" y="788136"/>
                    </a:lnTo>
                    <a:cubicBezTo>
                      <a:pt x="375875" y="782760"/>
                      <a:pt x="360054" y="779078"/>
                      <a:pt x="343973" y="777156"/>
                    </a:cubicBezTo>
                    <a:cubicBezTo>
                      <a:pt x="341012" y="777070"/>
                      <a:pt x="338130" y="778112"/>
                      <a:pt x="335910" y="780073"/>
                    </a:cubicBezTo>
                    <a:cubicBezTo>
                      <a:pt x="332699" y="784729"/>
                      <a:pt x="331409" y="790444"/>
                      <a:pt x="332307" y="796028"/>
                    </a:cubicBezTo>
                    <a:cubicBezTo>
                      <a:pt x="333033" y="801187"/>
                      <a:pt x="332196" y="806445"/>
                      <a:pt x="329905" y="811125"/>
                    </a:cubicBezTo>
                    <a:cubicBezTo>
                      <a:pt x="328533" y="812840"/>
                      <a:pt x="327847" y="812840"/>
                      <a:pt x="327504" y="812840"/>
                    </a:cubicBezTo>
                    <a:cubicBezTo>
                      <a:pt x="327160" y="812840"/>
                      <a:pt x="320298" y="807350"/>
                      <a:pt x="318068" y="803576"/>
                    </a:cubicBezTo>
                    <a:lnTo>
                      <a:pt x="283756" y="775441"/>
                    </a:lnTo>
                    <a:lnTo>
                      <a:pt x="269002" y="792596"/>
                    </a:lnTo>
                    <a:lnTo>
                      <a:pt x="256822" y="768235"/>
                    </a:lnTo>
                    <a:lnTo>
                      <a:pt x="342601" y="638195"/>
                    </a:lnTo>
                    <a:lnTo>
                      <a:pt x="325445" y="618637"/>
                    </a:lnTo>
                    <a:lnTo>
                      <a:pt x="332822" y="593761"/>
                    </a:lnTo>
                    <a:cubicBezTo>
                      <a:pt x="337332" y="576286"/>
                      <a:pt x="338266" y="558080"/>
                      <a:pt x="335567" y="540235"/>
                    </a:cubicBezTo>
                    <a:lnTo>
                      <a:pt x="333851" y="534745"/>
                    </a:lnTo>
                    <a:lnTo>
                      <a:pt x="329048" y="537833"/>
                    </a:lnTo>
                    <a:cubicBezTo>
                      <a:pt x="320502" y="541696"/>
                      <a:pt x="311121" y="543348"/>
                      <a:pt x="301770" y="542637"/>
                    </a:cubicBezTo>
                    <a:cubicBezTo>
                      <a:pt x="288560" y="542637"/>
                      <a:pt x="284614" y="538177"/>
                      <a:pt x="284614" y="536118"/>
                    </a:cubicBezTo>
                    <a:lnTo>
                      <a:pt x="284614" y="508154"/>
                    </a:lnTo>
                    <a:lnTo>
                      <a:pt x="244984" y="633906"/>
                    </a:lnTo>
                    <a:lnTo>
                      <a:pt x="219079" y="632018"/>
                    </a:lnTo>
                    <a:lnTo>
                      <a:pt x="279124" y="477617"/>
                    </a:lnTo>
                    <a:lnTo>
                      <a:pt x="290104" y="433698"/>
                    </a:lnTo>
                    <a:lnTo>
                      <a:pt x="286673" y="410194"/>
                    </a:lnTo>
                    <a:lnTo>
                      <a:pt x="255449" y="410194"/>
                    </a:lnTo>
                    <a:cubicBezTo>
                      <a:pt x="250646" y="404362"/>
                      <a:pt x="234519" y="383775"/>
                      <a:pt x="230059" y="377084"/>
                    </a:cubicBezTo>
                    <a:cubicBezTo>
                      <a:pt x="228412" y="375273"/>
                      <a:pt x="227885" y="372707"/>
                      <a:pt x="228686" y="370393"/>
                    </a:cubicBezTo>
                    <a:lnTo>
                      <a:pt x="261282" y="370393"/>
                    </a:lnTo>
                    <a:lnTo>
                      <a:pt x="286158" y="326817"/>
                    </a:lnTo>
                    <a:lnTo>
                      <a:pt x="255278" y="308289"/>
                    </a:lnTo>
                    <a:lnTo>
                      <a:pt x="235549" y="298339"/>
                    </a:lnTo>
                    <a:lnTo>
                      <a:pt x="231946" y="277237"/>
                    </a:lnTo>
                    <a:lnTo>
                      <a:pt x="214790" y="260081"/>
                    </a:lnTo>
                    <a:lnTo>
                      <a:pt x="189400" y="23983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1" name="Freihandform: Form 310">
                <a:extLst>
                  <a:ext uri="{FF2B5EF4-FFF2-40B4-BE49-F238E27FC236}">
                    <a16:creationId xmlns:a16="http://schemas.microsoft.com/office/drawing/2014/main" id="{A015CC53-6D84-4C1A-8686-403B2880D869}"/>
                  </a:ext>
                </a:extLst>
              </p:cNvPr>
              <p:cNvSpPr/>
              <p:nvPr/>
            </p:nvSpPr>
            <p:spPr>
              <a:xfrm>
                <a:off x="9723849" y="1545806"/>
                <a:ext cx="244934" cy="275552"/>
              </a:xfrm>
              <a:custGeom>
                <a:avLst/>
                <a:gdLst>
                  <a:gd name="connsiteX0" fmla="*/ 100376 w 137246"/>
                  <a:gd name="connsiteY0" fmla="*/ 14925 h 154401"/>
                  <a:gd name="connsiteX1" fmla="*/ 99004 w 137246"/>
                  <a:gd name="connsiteY1" fmla="*/ 12867 h 154401"/>
                  <a:gd name="connsiteX2" fmla="*/ 67781 w 137246"/>
                  <a:gd name="connsiteY2" fmla="*/ 16813 h 154401"/>
                  <a:gd name="connsiteX3" fmla="*/ 24548 w 137246"/>
                  <a:gd name="connsiteY3" fmla="*/ 27964 h 154401"/>
                  <a:gd name="connsiteX4" fmla="*/ 13911 w 137246"/>
                  <a:gd name="connsiteY4" fmla="*/ 40831 h 154401"/>
                  <a:gd name="connsiteX5" fmla="*/ 13911 w 137246"/>
                  <a:gd name="connsiteY5" fmla="*/ 42889 h 154401"/>
                  <a:gd name="connsiteX6" fmla="*/ 16485 w 137246"/>
                  <a:gd name="connsiteY6" fmla="*/ 82005 h 154401"/>
                  <a:gd name="connsiteX7" fmla="*/ 49424 w 137246"/>
                  <a:gd name="connsiteY7" fmla="*/ 113228 h 154401"/>
                  <a:gd name="connsiteX8" fmla="*/ 114273 w 137246"/>
                  <a:gd name="connsiteY8" fmla="*/ 142908 h 154401"/>
                  <a:gd name="connsiteX9" fmla="*/ 127483 w 137246"/>
                  <a:gd name="connsiteY9" fmla="*/ 100876 h 154401"/>
                  <a:gd name="connsiteX10" fmla="*/ 136404 w 137246"/>
                  <a:gd name="connsiteY10" fmla="*/ 92470 h 154401"/>
                  <a:gd name="connsiteX11" fmla="*/ 127826 w 137246"/>
                  <a:gd name="connsiteY11" fmla="*/ 57300 h 154401"/>
                  <a:gd name="connsiteX12" fmla="*/ 100376 w 137246"/>
                  <a:gd name="connsiteY12" fmla="*/ 14925 h 154401"/>
                  <a:gd name="connsiteX13" fmla="*/ 128512 w 137246"/>
                  <a:gd name="connsiteY13" fmla="*/ 88009 h 154401"/>
                  <a:gd name="connsiteX14" fmla="*/ 123194 w 137246"/>
                  <a:gd name="connsiteY14" fmla="*/ 92298 h 154401"/>
                  <a:gd name="connsiteX15" fmla="*/ 120620 w 137246"/>
                  <a:gd name="connsiteY15" fmla="*/ 92298 h 154401"/>
                  <a:gd name="connsiteX16" fmla="*/ 108783 w 137246"/>
                  <a:gd name="connsiteY16" fmla="*/ 129698 h 154401"/>
                  <a:gd name="connsiteX17" fmla="*/ 54399 w 137246"/>
                  <a:gd name="connsiteY17" fmla="*/ 104993 h 154401"/>
                  <a:gd name="connsiteX18" fmla="*/ 23175 w 137246"/>
                  <a:gd name="connsiteY18" fmla="*/ 75485 h 154401"/>
                  <a:gd name="connsiteX19" fmla="*/ 21974 w 137246"/>
                  <a:gd name="connsiteY19" fmla="*/ 43919 h 154401"/>
                  <a:gd name="connsiteX20" fmla="*/ 29352 w 137246"/>
                  <a:gd name="connsiteY20" fmla="*/ 35169 h 154401"/>
                  <a:gd name="connsiteX21" fmla="*/ 69153 w 137246"/>
                  <a:gd name="connsiteY21" fmla="*/ 24704 h 154401"/>
                  <a:gd name="connsiteX22" fmla="*/ 95058 w 137246"/>
                  <a:gd name="connsiteY22" fmla="*/ 21445 h 154401"/>
                  <a:gd name="connsiteX23" fmla="*/ 120449 w 137246"/>
                  <a:gd name="connsiteY23" fmla="*/ 60560 h 154401"/>
                  <a:gd name="connsiteX24" fmla="*/ 128512 w 137246"/>
                  <a:gd name="connsiteY24" fmla="*/ 88009 h 15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37246" h="154401">
                    <a:moveTo>
                      <a:pt x="100376" y="14925"/>
                    </a:moveTo>
                    <a:lnTo>
                      <a:pt x="99004" y="12867"/>
                    </a:lnTo>
                    <a:lnTo>
                      <a:pt x="67781" y="16813"/>
                    </a:lnTo>
                    <a:lnTo>
                      <a:pt x="24548" y="27964"/>
                    </a:lnTo>
                    <a:lnTo>
                      <a:pt x="13911" y="40831"/>
                    </a:lnTo>
                    <a:lnTo>
                      <a:pt x="13911" y="42889"/>
                    </a:lnTo>
                    <a:cubicBezTo>
                      <a:pt x="13911" y="48036"/>
                      <a:pt x="10309" y="73770"/>
                      <a:pt x="16485" y="82005"/>
                    </a:cubicBezTo>
                    <a:cubicBezTo>
                      <a:pt x="26858" y="93034"/>
                      <a:pt x="37856" y="103459"/>
                      <a:pt x="49424" y="113228"/>
                    </a:cubicBezTo>
                    <a:lnTo>
                      <a:pt x="114273" y="142908"/>
                    </a:lnTo>
                    <a:lnTo>
                      <a:pt x="127483" y="100876"/>
                    </a:lnTo>
                    <a:cubicBezTo>
                      <a:pt x="131447" y="99357"/>
                      <a:pt x="134652" y="96337"/>
                      <a:pt x="136404" y="92470"/>
                    </a:cubicBezTo>
                    <a:cubicBezTo>
                      <a:pt x="140178" y="84235"/>
                      <a:pt x="137261" y="72397"/>
                      <a:pt x="127826" y="57300"/>
                    </a:cubicBezTo>
                    <a:cubicBezTo>
                      <a:pt x="106209" y="22646"/>
                      <a:pt x="100720" y="15269"/>
                      <a:pt x="100376" y="14925"/>
                    </a:cubicBezTo>
                    <a:close/>
                    <a:moveTo>
                      <a:pt x="128512" y="88009"/>
                    </a:moveTo>
                    <a:cubicBezTo>
                      <a:pt x="127548" y="90223"/>
                      <a:pt x="125561" y="91825"/>
                      <a:pt x="123194" y="92298"/>
                    </a:cubicBezTo>
                    <a:lnTo>
                      <a:pt x="120620" y="92298"/>
                    </a:lnTo>
                    <a:lnTo>
                      <a:pt x="108783" y="129698"/>
                    </a:lnTo>
                    <a:lnTo>
                      <a:pt x="54399" y="104993"/>
                    </a:lnTo>
                    <a:cubicBezTo>
                      <a:pt x="43447" y="95749"/>
                      <a:pt x="33023" y="85898"/>
                      <a:pt x="23175" y="75485"/>
                    </a:cubicBezTo>
                    <a:cubicBezTo>
                      <a:pt x="20527" y="65169"/>
                      <a:pt x="20118" y="54406"/>
                      <a:pt x="21974" y="43919"/>
                    </a:cubicBezTo>
                    <a:lnTo>
                      <a:pt x="29352" y="35169"/>
                    </a:lnTo>
                    <a:lnTo>
                      <a:pt x="69153" y="24704"/>
                    </a:lnTo>
                    <a:lnTo>
                      <a:pt x="95058" y="21445"/>
                    </a:lnTo>
                    <a:cubicBezTo>
                      <a:pt x="97803" y="25390"/>
                      <a:pt x="104837" y="36027"/>
                      <a:pt x="120449" y="60560"/>
                    </a:cubicBezTo>
                    <a:cubicBezTo>
                      <a:pt x="131257" y="77201"/>
                      <a:pt x="129884" y="84921"/>
                      <a:pt x="128512" y="88009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2" name="Freihandform: Form 311">
                <a:extLst>
                  <a:ext uri="{FF2B5EF4-FFF2-40B4-BE49-F238E27FC236}">
                    <a16:creationId xmlns:a16="http://schemas.microsoft.com/office/drawing/2014/main" id="{F70CC348-60EF-486C-B8B4-D6FDCD99BB4B}"/>
                  </a:ext>
                </a:extLst>
              </p:cNvPr>
              <p:cNvSpPr/>
              <p:nvPr/>
            </p:nvSpPr>
            <p:spPr>
              <a:xfrm>
                <a:off x="9929316" y="1347238"/>
                <a:ext cx="398019" cy="459253"/>
              </a:xfrm>
              <a:custGeom>
                <a:avLst/>
                <a:gdLst>
                  <a:gd name="connsiteX0" fmla="*/ 117345 w 223024"/>
                  <a:gd name="connsiteY0" fmla="*/ 86904 h 257336"/>
                  <a:gd name="connsiteX1" fmla="*/ 104479 w 223024"/>
                  <a:gd name="connsiteY1" fmla="*/ 42642 h 257336"/>
                  <a:gd name="connsiteX2" fmla="*/ 102935 w 223024"/>
                  <a:gd name="connsiteY2" fmla="*/ 38696 h 257336"/>
                  <a:gd name="connsiteX3" fmla="*/ 74628 w 223024"/>
                  <a:gd name="connsiteY3" fmla="*/ 50362 h 257336"/>
                  <a:gd name="connsiteX4" fmla="*/ 74628 w 223024"/>
                  <a:gd name="connsiteY4" fmla="*/ 72836 h 257336"/>
                  <a:gd name="connsiteX5" fmla="*/ 55585 w 223024"/>
                  <a:gd name="connsiteY5" fmla="*/ 88619 h 257336"/>
                  <a:gd name="connsiteX6" fmla="*/ 12867 w 223024"/>
                  <a:gd name="connsiteY6" fmla="*/ 94453 h 257336"/>
                  <a:gd name="connsiteX7" fmla="*/ 12867 w 223024"/>
                  <a:gd name="connsiteY7" fmla="*/ 98913 h 257336"/>
                  <a:gd name="connsiteX8" fmla="*/ 24704 w 223024"/>
                  <a:gd name="connsiteY8" fmla="*/ 125676 h 257336"/>
                  <a:gd name="connsiteX9" fmla="*/ 50781 w 223024"/>
                  <a:gd name="connsiteY9" fmla="*/ 136999 h 257336"/>
                  <a:gd name="connsiteX10" fmla="*/ 54384 w 223024"/>
                  <a:gd name="connsiteY10" fmla="*/ 183663 h 257336"/>
                  <a:gd name="connsiteX11" fmla="*/ 91783 w 223024"/>
                  <a:gd name="connsiteY11" fmla="*/ 202191 h 257336"/>
                  <a:gd name="connsiteX12" fmla="*/ 122664 w 223024"/>
                  <a:gd name="connsiteY12" fmla="*/ 227581 h 257336"/>
                  <a:gd name="connsiteX13" fmla="*/ 149598 w 223024"/>
                  <a:gd name="connsiteY13" fmla="*/ 245595 h 257336"/>
                  <a:gd name="connsiteX14" fmla="*/ 150628 w 223024"/>
                  <a:gd name="connsiteY14" fmla="*/ 245595 h 257336"/>
                  <a:gd name="connsiteX15" fmla="*/ 167783 w 223024"/>
                  <a:gd name="connsiteY15" fmla="*/ 248511 h 257336"/>
                  <a:gd name="connsiteX16" fmla="*/ 176876 w 223024"/>
                  <a:gd name="connsiteY16" fmla="*/ 246110 h 257336"/>
                  <a:gd name="connsiteX17" fmla="*/ 180136 w 223024"/>
                  <a:gd name="connsiteY17" fmla="*/ 239590 h 257336"/>
                  <a:gd name="connsiteX18" fmla="*/ 170357 w 223024"/>
                  <a:gd name="connsiteY18" fmla="*/ 203906 h 257336"/>
                  <a:gd name="connsiteX19" fmla="*/ 195233 w 223024"/>
                  <a:gd name="connsiteY19" fmla="*/ 189839 h 257336"/>
                  <a:gd name="connsiteX20" fmla="*/ 210673 w 223024"/>
                  <a:gd name="connsiteY20" fmla="*/ 172683 h 257336"/>
                  <a:gd name="connsiteX21" fmla="*/ 203982 w 223024"/>
                  <a:gd name="connsiteY21" fmla="*/ 149866 h 257336"/>
                  <a:gd name="connsiteX22" fmla="*/ 189400 w 223024"/>
                  <a:gd name="connsiteY22" fmla="*/ 135283 h 257336"/>
                  <a:gd name="connsiteX23" fmla="*/ 194203 w 223024"/>
                  <a:gd name="connsiteY23" fmla="*/ 111951 h 257336"/>
                  <a:gd name="connsiteX24" fmla="*/ 212560 w 223024"/>
                  <a:gd name="connsiteY24" fmla="*/ 94796 h 257336"/>
                  <a:gd name="connsiteX25" fmla="*/ 206727 w 223024"/>
                  <a:gd name="connsiteY25" fmla="*/ 24285 h 257336"/>
                  <a:gd name="connsiteX26" fmla="*/ 203124 w 223024"/>
                  <a:gd name="connsiteY26" fmla="*/ 24285 h 257336"/>
                  <a:gd name="connsiteX27" fmla="*/ 176361 w 223024"/>
                  <a:gd name="connsiteY27" fmla="*/ 19482 h 257336"/>
                  <a:gd name="connsiteX28" fmla="*/ 137418 w 223024"/>
                  <a:gd name="connsiteY28" fmla="*/ 13649 h 257336"/>
                  <a:gd name="connsiteX29" fmla="*/ 133815 w 223024"/>
                  <a:gd name="connsiteY29" fmla="*/ 19482 h 257336"/>
                  <a:gd name="connsiteX30" fmla="*/ 131928 w 223024"/>
                  <a:gd name="connsiteY30" fmla="*/ 47960 h 257336"/>
                  <a:gd name="connsiteX31" fmla="*/ 130212 w 223024"/>
                  <a:gd name="connsiteY31" fmla="*/ 76954 h 257336"/>
                  <a:gd name="connsiteX32" fmla="*/ 132099 w 223024"/>
                  <a:gd name="connsiteY32" fmla="*/ 87419 h 257336"/>
                  <a:gd name="connsiteX33" fmla="*/ 134501 w 223024"/>
                  <a:gd name="connsiteY33" fmla="*/ 99771 h 257336"/>
                  <a:gd name="connsiteX34" fmla="*/ 117345 w 223024"/>
                  <a:gd name="connsiteY34" fmla="*/ 96168 h 257336"/>
                  <a:gd name="connsiteX35" fmla="*/ 117345 w 223024"/>
                  <a:gd name="connsiteY35" fmla="*/ 86904 h 257336"/>
                  <a:gd name="connsiteX36" fmla="*/ 134501 w 223024"/>
                  <a:gd name="connsiteY36" fmla="*/ 109721 h 257336"/>
                  <a:gd name="connsiteX37" fmla="*/ 140849 w 223024"/>
                  <a:gd name="connsiteY37" fmla="*/ 106805 h 257336"/>
                  <a:gd name="connsiteX38" fmla="*/ 140849 w 223024"/>
                  <a:gd name="connsiteY38" fmla="*/ 86733 h 257336"/>
                  <a:gd name="connsiteX39" fmla="*/ 139133 w 223024"/>
                  <a:gd name="connsiteY39" fmla="*/ 78326 h 257336"/>
                  <a:gd name="connsiteX40" fmla="*/ 140849 w 223024"/>
                  <a:gd name="connsiteY40" fmla="*/ 50019 h 257336"/>
                  <a:gd name="connsiteX41" fmla="*/ 142736 w 223024"/>
                  <a:gd name="connsiteY41" fmla="*/ 22227 h 257336"/>
                  <a:gd name="connsiteX42" fmla="*/ 172073 w 223024"/>
                  <a:gd name="connsiteY42" fmla="*/ 28060 h 257336"/>
                  <a:gd name="connsiteX43" fmla="*/ 199179 w 223024"/>
                  <a:gd name="connsiteY43" fmla="*/ 33893 h 257336"/>
                  <a:gd name="connsiteX44" fmla="*/ 204154 w 223024"/>
                  <a:gd name="connsiteY44" fmla="*/ 92737 h 257336"/>
                  <a:gd name="connsiteX45" fmla="*/ 186998 w 223024"/>
                  <a:gd name="connsiteY45" fmla="*/ 108520 h 257336"/>
                  <a:gd name="connsiteX46" fmla="*/ 180822 w 223024"/>
                  <a:gd name="connsiteY46" fmla="*/ 139057 h 257336"/>
                  <a:gd name="connsiteX47" fmla="*/ 197978 w 223024"/>
                  <a:gd name="connsiteY47" fmla="*/ 156213 h 257336"/>
                  <a:gd name="connsiteX48" fmla="*/ 202781 w 223024"/>
                  <a:gd name="connsiteY48" fmla="*/ 173369 h 257336"/>
                  <a:gd name="connsiteX49" fmla="*/ 193860 w 223024"/>
                  <a:gd name="connsiteY49" fmla="*/ 181604 h 257336"/>
                  <a:gd name="connsiteX50" fmla="*/ 159549 w 223024"/>
                  <a:gd name="connsiteY50" fmla="*/ 200132 h 257336"/>
                  <a:gd name="connsiteX51" fmla="*/ 160921 w 223024"/>
                  <a:gd name="connsiteY51" fmla="*/ 203563 h 257336"/>
                  <a:gd name="connsiteX52" fmla="*/ 171558 w 223024"/>
                  <a:gd name="connsiteY52" fmla="*/ 239419 h 257336"/>
                  <a:gd name="connsiteX53" fmla="*/ 154402 w 223024"/>
                  <a:gd name="connsiteY53" fmla="*/ 237703 h 257336"/>
                  <a:gd name="connsiteX54" fmla="*/ 128325 w 223024"/>
                  <a:gd name="connsiteY54" fmla="*/ 220547 h 257336"/>
                  <a:gd name="connsiteX55" fmla="*/ 97102 w 223024"/>
                  <a:gd name="connsiteY55" fmla="*/ 194814 h 257336"/>
                  <a:gd name="connsiteX56" fmla="*/ 62790 w 223024"/>
                  <a:gd name="connsiteY56" fmla="*/ 177658 h 257336"/>
                  <a:gd name="connsiteX57" fmla="*/ 59187 w 223024"/>
                  <a:gd name="connsiteY57" fmla="*/ 130823 h 257336"/>
                  <a:gd name="connsiteX58" fmla="*/ 56786 w 223024"/>
                  <a:gd name="connsiteY58" fmla="*/ 129622 h 257336"/>
                  <a:gd name="connsiteX59" fmla="*/ 27964 w 223024"/>
                  <a:gd name="connsiteY59" fmla="*/ 117098 h 257336"/>
                  <a:gd name="connsiteX60" fmla="*/ 22474 w 223024"/>
                  <a:gd name="connsiteY60" fmla="*/ 101315 h 257336"/>
                  <a:gd name="connsiteX61" fmla="*/ 58673 w 223024"/>
                  <a:gd name="connsiteY61" fmla="*/ 96340 h 257336"/>
                  <a:gd name="connsiteX62" fmla="*/ 82691 w 223024"/>
                  <a:gd name="connsiteY62" fmla="*/ 76268 h 257336"/>
                  <a:gd name="connsiteX63" fmla="*/ 82691 w 223024"/>
                  <a:gd name="connsiteY63" fmla="*/ 55509 h 257336"/>
                  <a:gd name="connsiteX64" fmla="*/ 97616 w 223024"/>
                  <a:gd name="connsiteY64" fmla="*/ 49333 h 257336"/>
                  <a:gd name="connsiteX65" fmla="*/ 108253 w 223024"/>
                  <a:gd name="connsiteY65" fmla="*/ 87419 h 257336"/>
                  <a:gd name="connsiteX66" fmla="*/ 108253 w 223024"/>
                  <a:gd name="connsiteY66" fmla="*/ 91536 h 257336"/>
                  <a:gd name="connsiteX67" fmla="*/ 108253 w 223024"/>
                  <a:gd name="connsiteY67" fmla="*/ 95825 h 257336"/>
                  <a:gd name="connsiteX68" fmla="*/ 134673 w 223024"/>
                  <a:gd name="connsiteY68" fmla="*/ 109721 h 25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</a:cxnLst>
                <a:rect l="l" t="t" r="r" b="b"/>
                <a:pathLst>
                  <a:path w="223024" h="257336">
                    <a:moveTo>
                      <a:pt x="117345" y="86904"/>
                    </a:moveTo>
                    <a:cubicBezTo>
                      <a:pt x="114571" y="71751"/>
                      <a:pt x="110260" y="56921"/>
                      <a:pt x="104479" y="42642"/>
                    </a:cubicBezTo>
                    <a:lnTo>
                      <a:pt x="102935" y="38696"/>
                    </a:lnTo>
                    <a:lnTo>
                      <a:pt x="74628" y="50362"/>
                    </a:lnTo>
                    <a:lnTo>
                      <a:pt x="74628" y="72836"/>
                    </a:lnTo>
                    <a:lnTo>
                      <a:pt x="55585" y="88619"/>
                    </a:lnTo>
                    <a:lnTo>
                      <a:pt x="12867" y="94453"/>
                    </a:lnTo>
                    <a:lnTo>
                      <a:pt x="12867" y="98913"/>
                    </a:lnTo>
                    <a:cubicBezTo>
                      <a:pt x="14754" y="109893"/>
                      <a:pt x="18357" y="123446"/>
                      <a:pt x="24704" y="125676"/>
                    </a:cubicBezTo>
                    <a:cubicBezTo>
                      <a:pt x="31052" y="127906"/>
                      <a:pt x="43233" y="133396"/>
                      <a:pt x="50781" y="136999"/>
                    </a:cubicBezTo>
                    <a:lnTo>
                      <a:pt x="54384" y="183663"/>
                    </a:lnTo>
                    <a:lnTo>
                      <a:pt x="91783" y="202191"/>
                    </a:lnTo>
                    <a:lnTo>
                      <a:pt x="122664" y="227581"/>
                    </a:lnTo>
                    <a:lnTo>
                      <a:pt x="149598" y="245595"/>
                    </a:lnTo>
                    <a:lnTo>
                      <a:pt x="150628" y="245595"/>
                    </a:lnTo>
                    <a:cubicBezTo>
                      <a:pt x="156186" y="247348"/>
                      <a:pt x="161958" y="248329"/>
                      <a:pt x="167783" y="248511"/>
                    </a:cubicBezTo>
                    <a:cubicBezTo>
                      <a:pt x="170994" y="248711"/>
                      <a:pt x="174183" y="247869"/>
                      <a:pt x="176876" y="246110"/>
                    </a:cubicBezTo>
                    <a:cubicBezTo>
                      <a:pt x="178961" y="244598"/>
                      <a:pt x="180178" y="242165"/>
                      <a:pt x="180136" y="239590"/>
                    </a:cubicBezTo>
                    <a:cubicBezTo>
                      <a:pt x="178172" y="227378"/>
                      <a:pt x="174893" y="215414"/>
                      <a:pt x="170357" y="203906"/>
                    </a:cubicBezTo>
                    <a:lnTo>
                      <a:pt x="195233" y="189839"/>
                    </a:lnTo>
                    <a:cubicBezTo>
                      <a:pt x="204032" y="188954"/>
                      <a:pt x="210717" y="181526"/>
                      <a:pt x="210673" y="172683"/>
                    </a:cubicBezTo>
                    <a:cubicBezTo>
                      <a:pt x="210514" y="164617"/>
                      <a:pt x="208205" y="156740"/>
                      <a:pt x="203982" y="149866"/>
                    </a:cubicBezTo>
                    <a:lnTo>
                      <a:pt x="189400" y="135283"/>
                    </a:lnTo>
                    <a:lnTo>
                      <a:pt x="194203" y="111951"/>
                    </a:lnTo>
                    <a:lnTo>
                      <a:pt x="212560" y="94796"/>
                    </a:lnTo>
                    <a:lnTo>
                      <a:pt x="206727" y="24285"/>
                    </a:lnTo>
                    <a:lnTo>
                      <a:pt x="203124" y="24285"/>
                    </a:lnTo>
                    <a:cubicBezTo>
                      <a:pt x="194024" y="23932"/>
                      <a:pt x="185017" y="22315"/>
                      <a:pt x="176361" y="19482"/>
                    </a:cubicBezTo>
                    <a:cubicBezTo>
                      <a:pt x="164275" y="13623"/>
                      <a:pt x="150690" y="11588"/>
                      <a:pt x="137418" y="13649"/>
                    </a:cubicBezTo>
                    <a:cubicBezTo>
                      <a:pt x="135236" y="14783"/>
                      <a:pt x="133853" y="17023"/>
                      <a:pt x="133815" y="19482"/>
                    </a:cubicBezTo>
                    <a:cubicBezTo>
                      <a:pt x="133815" y="22913"/>
                      <a:pt x="132957" y="35608"/>
                      <a:pt x="131928" y="47960"/>
                    </a:cubicBezTo>
                    <a:cubicBezTo>
                      <a:pt x="130899" y="60313"/>
                      <a:pt x="130212" y="73351"/>
                      <a:pt x="130212" y="76954"/>
                    </a:cubicBezTo>
                    <a:cubicBezTo>
                      <a:pt x="130456" y="80500"/>
                      <a:pt x="131089" y="84010"/>
                      <a:pt x="132099" y="87419"/>
                    </a:cubicBezTo>
                    <a:cubicBezTo>
                      <a:pt x="133277" y="91454"/>
                      <a:pt x="134080" y="95588"/>
                      <a:pt x="134501" y="99771"/>
                    </a:cubicBezTo>
                    <a:cubicBezTo>
                      <a:pt x="126610" y="99771"/>
                      <a:pt x="118890" y="99771"/>
                      <a:pt x="117345" y="96168"/>
                    </a:cubicBezTo>
                    <a:cubicBezTo>
                      <a:pt x="117864" y="93102"/>
                      <a:pt x="117864" y="89970"/>
                      <a:pt x="117345" y="86904"/>
                    </a:cubicBezTo>
                    <a:close/>
                    <a:moveTo>
                      <a:pt x="134501" y="109721"/>
                    </a:moveTo>
                    <a:cubicBezTo>
                      <a:pt x="136945" y="109739"/>
                      <a:pt x="139270" y="108671"/>
                      <a:pt x="140849" y="106805"/>
                    </a:cubicBezTo>
                    <a:cubicBezTo>
                      <a:pt x="144280" y="102173"/>
                      <a:pt x="142393" y="94624"/>
                      <a:pt x="140849" y="86733"/>
                    </a:cubicBezTo>
                    <a:cubicBezTo>
                      <a:pt x="140012" y="83991"/>
                      <a:pt x="139438" y="81176"/>
                      <a:pt x="139133" y="78326"/>
                    </a:cubicBezTo>
                    <a:cubicBezTo>
                      <a:pt x="139133" y="74895"/>
                      <a:pt x="139991" y="62200"/>
                      <a:pt x="140849" y="50019"/>
                    </a:cubicBezTo>
                    <a:cubicBezTo>
                      <a:pt x="141707" y="37839"/>
                      <a:pt x="142564" y="27030"/>
                      <a:pt x="142736" y="22227"/>
                    </a:cubicBezTo>
                    <a:cubicBezTo>
                      <a:pt x="152815" y="22103"/>
                      <a:pt x="162808" y="24090"/>
                      <a:pt x="172073" y="28060"/>
                    </a:cubicBezTo>
                    <a:cubicBezTo>
                      <a:pt x="180732" y="31461"/>
                      <a:pt x="189887" y="33431"/>
                      <a:pt x="199179" y="33893"/>
                    </a:cubicBezTo>
                    <a:lnTo>
                      <a:pt x="204154" y="92737"/>
                    </a:lnTo>
                    <a:lnTo>
                      <a:pt x="186998" y="108520"/>
                    </a:lnTo>
                    <a:lnTo>
                      <a:pt x="180822" y="139057"/>
                    </a:lnTo>
                    <a:lnTo>
                      <a:pt x="197978" y="156213"/>
                    </a:lnTo>
                    <a:cubicBezTo>
                      <a:pt x="200833" y="161504"/>
                      <a:pt x="202474" y="167365"/>
                      <a:pt x="202781" y="173369"/>
                    </a:cubicBezTo>
                    <a:cubicBezTo>
                      <a:pt x="202781" y="180060"/>
                      <a:pt x="194718" y="181432"/>
                      <a:pt x="193860" y="181604"/>
                    </a:cubicBezTo>
                    <a:lnTo>
                      <a:pt x="159549" y="200132"/>
                    </a:lnTo>
                    <a:lnTo>
                      <a:pt x="160921" y="203563"/>
                    </a:lnTo>
                    <a:cubicBezTo>
                      <a:pt x="165508" y="215181"/>
                      <a:pt x="169067" y="227179"/>
                      <a:pt x="171558" y="239419"/>
                    </a:cubicBezTo>
                    <a:cubicBezTo>
                      <a:pt x="165789" y="240406"/>
                      <a:pt x="159861" y="239813"/>
                      <a:pt x="154402" y="237703"/>
                    </a:cubicBezTo>
                    <a:lnTo>
                      <a:pt x="128325" y="220547"/>
                    </a:lnTo>
                    <a:lnTo>
                      <a:pt x="97102" y="194814"/>
                    </a:lnTo>
                    <a:lnTo>
                      <a:pt x="62790" y="177658"/>
                    </a:lnTo>
                    <a:lnTo>
                      <a:pt x="59187" y="130823"/>
                    </a:lnTo>
                    <a:lnTo>
                      <a:pt x="56786" y="129622"/>
                    </a:lnTo>
                    <a:cubicBezTo>
                      <a:pt x="55928" y="129622"/>
                      <a:pt x="33282" y="118814"/>
                      <a:pt x="27964" y="117098"/>
                    </a:cubicBezTo>
                    <a:cubicBezTo>
                      <a:pt x="25061" y="112274"/>
                      <a:pt x="23192" y="106899"/>
                      <a:pt x="22474" y="101315"/>
                    </a:cubicBezTo>
                    <a:lnTo>
                      <a:pt x="58673" y="96340"/>
                    </a:lnTo>
                    <a:lnTo>
                      <a:pt x="82691" y="76268"/>
                    </a:lnTo>
                    <a:lnTo>
                      <a:pt x="82691" y="55509"/>
                    </a:lnTo>
                    <a:lnTo>
                      <a:pt x="97616" y="49333"/>
                    </a:lnTo>
                    <a:cubicBezTo>
                      <a:pt x="102442" y="61635"/>
                      <a:pt x="106005" y="74396"/>
                      <a:pt x="108253" y="87419"/>
                    </a:cubicBezTo>
                    <a:cubicBezTo>
                      <a:pt x="108253" y="89134"/>
                      <a:pt x="108253" y="90507"/>
                      <a:pt x="108253" y="91536"/>
                    </a:cubicBezTo>
                    <a:cubicBezTo>
                      <a:pt x="108010" y="92956"/>
                      <a:pt x="108010" y="94406"/>
                      <a:pt x="108253" y="95825"/>
                    </a:cubicBezTo>
                    <a:cubicBezTo>
                      <a:pt x="108767" y="109721"/>
                      <a:pt x="125066" y="109721"/>
                      <a:pt x="134673" y="10972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3" name="Freihandform: Form 312">
                <a:extLst>
                  <a:ext uri="{FF2B5EF4-FFF2-40B4-BE49-F238E27FC236}">
                    <a16:creationId xmlns:a16="http://schemas.microsoft.com/office/drawing/2014/main" id="{CE2A0AD5-DDD4-41B8-8E77-25D5B4881402}"/>
                  </a:ext>
                </a:extLst>
              </p:cNvPr>
              <p:cNvSpPr/>
              <p:nvPr/>
            </p:nvSpPr>
            <p:spPr>
              <a:xfrm>
                <a:off x="11045605" y="799979"/>
                <a:ext cx="153084" cy="459253"/>
              </a:xfrm>
              <a:custGeom>
                <a:avLst/>
                <a:gdLst>
                  <a:gd name="connsiteX0" fmla="*/ 41345 w 85778"/>
                  <a:gd name="connsiteY0" fmla="*/ 252190 h 257336"/>
                  <a:gd name="connsiteX1" fmla="*/ 61418 w 85778"/>
                  <a:gd name="connsiteY1" fmla="*/ 191973 h 257336"/>
                  <a:gd name="connsiteX2" fmla="*/ 83206 w 85778"/>
                  <a:gd name="connsiteY2" fmla="*/ 99332 h 257336"/>
                  <a:gd name="connsiteX3" fmla="*/ 74113 w 85778"/>
                  <a:gd name="connsiteY3" fmla="*/ 21445 h 257336"/>
                  <a:gd name="connsiteX4" fmla="*/ 73084 w 85778"/>
                  <a:gd name="connsiteY4" fmla="*/ 12867 h 257336"/>
                  <a:gd name="connsiteX5" fmla="*/ 47865 w 85778"/>
                  <a:gd name="connsiteY5" fmla="*/ 37914 h 257336"/>
                  <a:gd name="connsiteX6" fmla="*/ 31567 w 85778"/>
                  <a:gd name="connsiteY6" fmla="*/ 158005 h 257336"/>
                  <a:gd name="connsiteX7" fmla="*/ 12867 w 85778"/>
                  <a:gd name="connsiteY7" fmla="*/ 254935 h 257336"/>
                  <a:gd name="connsiteX8" fmla="*/ 16470 w 85778"/>
                  <a:gd name="connsiteY8" fmla="*/ 256136 h 257336"/>
                  <a:gd name="connsiteX9" fmla="*/ 28994 w 85778"/>
                  <a:gd name="connsiteY9" fmla="*/ 258366 h 257336"/>
                  <a:gd name="connsiteX10" fmla="*/ 41346 w 85778"/>
                  <a:gd name="connsiteY10" fmla="*/ 252190 h 257336"/>
                  <a:gd name="connsiteX11" fmla="*/ 39973 w 85778"/>
                  <a:gd name="connsiteY11" fmla="*/ 159206 h 257336"/>
                  <a:gd name="connsiteX12" fmla="*/ 55928 w 85778"/>
                  <a:gd name="connsiteY12" fmla="*/ 42032 h 257336"/>
                  <a:gd name="connsiteX13" fmla="*/ 66736 w 85778"/>
                  <a:gd name="connsiteY13" fmla="*/ 31224 h 257336"/>
                  <a:gd name="connsiteX14" fmla="*/ 74628 w 85778"/>
                  <a:gd name="connsiteY14" fmla="*/ 99847 h 257336"/>
                  <a:gd name="connsiteX15" fmla="*/ 53183 w 85778"/>
                  <a:gd name="connsiteY15" fmla="*/ 190257 h 257336"/>
                  <a:gd name="connsiteX16" fmla="*/ 33797 w 85778"/>
                  <a:gd name="connsiteY16" fmla="*/ 248930 h 257336"/>
                  <a:gd name="connsiteX17" fmla="*/ 22817 w 85778"/>
                  <a:gd name="connsiteY17" fmla="*/ 248930 h 2573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5778" h="257336">
                    <a:moveTo>
                      <a:pt x="41345" y="252190"/>
                    </a:moveTo>
                    <a:cubicBezTo>
                      <a:pt x="45120" y="244813"/>
                      <a:pt x="59702" y="197635"/>
                      <a:pt x="61418" y="191973"/>
                    </a:cubicBezTo>
                    <a:cubicBezTo>
                      <a:pt x="65021" y="177734"/>
                      <a:pt x="83206" y="106194"/>
                      <a:pt x="83206" y="99332"/>
                    </a:cubicBezTo>
                    <a:cubicBezTo>
                      <a:pt x="83206" y="92470"/>
                      <a:pt x="75142" y="28650"/>
                      <a:pt x="74113" y="21445"/>
                    </a:cubicBezTo>
                    <a:lnTo>
                      <a:pt x="73084" y="12867"/>
                    </a:lnTo>
                    <a:lnTo>
                      <a:pt x="47865" y="37914"/>
                    </a:lnTo>
                    <a:lnTo>
                      <a:pt x="31567" y="158005"/>
                    </a:lnTo>
                    <a:lnTo>
                      <a:pt x="12867" y="254935"/>
                    </a:lnTo>
                    <a:lnTo>
                      <a:pt x="16470" y="256136"/>
                    </a:lnTo>
                    <a:cubicBezTo>
                      <a:pt x="20515" y="257478"/>
                      <a:pt x="24734" y="258229"/>
                      <a:pt x="28994" y="258366"/>
                    </a:cubicBezTo>
                    <a:cubicBezTo>
                      <a:pt x="33969" y="258923"/>
                      <a:pt x="38806" y="256504"/>
                      <a:pt x="41346" y="252190"/>
                    </a:cubicBezTo>
                    <a:close/>
                    <a:moveTo>
                      <a:pt x="39973" y="159206"/>
                    </a:moveTo>
                    <a:lnTo>
                      <a:pt x="55928" y="42032"/>
                    </a:lnTo>
                    <a:lnTo>
                      <a:pt x="66736" y="31224"/>
                    </a:lnTo>
                    <a:cubicBezTo>
                      <a:pt x="70339" y="58844"/>
                      <a:pt x="74628" y="94700"/>
                      <a:pt x="74628" y="99847"/>
                    </a:cubicBezTo>
                    <a:cubicBezTo>
                      <a:pt x="74628" y="104993"/>
                      <a:pt x="61418" y="158176"/>
                      <a:pt x="53183" y="190257"/>
                    </a:cubicBezTo>
                    <a:cubicBezTo>
                      <a:pt x="48722" y="204668"/>
                      <a:pt x="36027" y="243269"/>
                      <a:pt x="33797" y="248930"/>
                    </a:cubicBezTo>
                    <a:cubicBezTo>
                      <a:pt x="32768" y="250646"/>
                      <a:pt x="27793" y="250474"/>
                      <a:pt x="22817" y="248930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4" name="Freihandform: Form 313">
                <a:extLst>
                  <a:ext uri="{FF2B5EF4-FFF2-40B4-BE49-F238E27FC236}">
                    <a16:creationId xmlns:a16="http://schemas.microsoft.com/office/drawing/2014/main" id="{A2C75384-CC90-4CE4-9549-AE5053B97F85}"/>
                  </a:ext>
                </a:extLst>
              </p:cNvPr>
              <p:cNvSpPr/>
              <p:nvPr/>
            </p:nvSpPr>
            <p:spPr>
              <a:xfrm>
                <a:off x="11325748" y="527797"/>
                <a:ext cx="214317" cy="428636"/>
              </a:xfrm>
              <a:custGeom>
                <a:avLst/>
                <a:gdLst>
                  <a:gd name="connsiteX0" fmla="*/ 113228 w 120090"/>
                  <a:gd name="connsiteY0" fmla="*/ 47178 h 240180"/>
                  <a:gd name="connsiteX1" fmla="*/ 118375 w 120090"/>
                  <a:gd name="connsiteY1" fmla="*/ 43404 h 240180"/>
                  <a:gd name="connsiteX2" fmla="*/ 68451 w 120090"/>
                  <a:gd name="connsiteY2" fmla="*/ 12867 h 240180"/>
                  <a:gd name="connsiteX3" fmla="*/ 59873 w 120090"/>
                  <a:gd name="connsiteY3" fmla="*/ 42718 h 240180"/>
                  <a:gd name="connsiteX4" fmla="*/ 37571 w 120090"/>
                  <a:gd name="connsiteY4" fmla="*/ 75657 h 240180"/>
                  <a:gd name="connsiteX5" fmla="*/ 12867 w 120090"/>
                  <a:gd name="connsiteY5" fmla="*/ 107567 h 240180"/>
                  <a:gd name="connsiteX6" fmla="*/ 21959 w 120090"/>
                  <a:gd name="connsiteY6" fmla="*/ 155260 h 240180"/>
                  <a:gd name="connsiteX7" fmla="*/ 33111 w 120090"/>
                  <a:gd name="connsiteY7" fmla="*/ 203639 h 240180"/>
                  <a:gd name="connsiteX8" fmla="*/ 70682 w 120090"/>
                  <a:gd name="connsiteY8" fmla="*/ 228515 h 240180"/>
                  <a:gd name="connsiteX9" fmla="*/ 72912 w 120090"/>
                  <a:gd name="connsiteY9" fmla="*/ 224741 h 240180"/>
                  <a:gd name="connsiteX10" fmla="*/ 105851 w 120090"/>
                  <a:gd name="connsiteY10" fmla="*/ 161436 h 240180"/>
                  <a:gd name="connsiteX11" fmla="*/ 102248 w 120090"/>
                  <a:gd name="connsiteY11" fmla="*/ 115973 h 240180"/>
                  <a:gd name="connsiteX12" fmla="*/ 100533 w 120090"/>
                  <a:gd name="connsiteY12" fmla="*/ 59187 h 240180"/>
                  <a:gd name="connsiteX13" fmla="*/ 113228 w 120090"/>
                  <a:gd name="connsiteY13" fmla="*/ 47178 h 240180"/>
                  <a:gd name="connsiteX14" fmla="*/ 91955 w 120090"/>
                  <a:gd name="connsiteY14" fmla="*/ 60045 h 240180"/>
                  <a:gd name="connsiteX15" fmla="*/ 93842 w 120090"/>
                  <a:gd name="connsiteY15" fmla="*/ 118203 h 240180"/>
                  <a:gd name="connsiteX16" fmla="*/ 97273 w 120090"/>
                  <a:gd name="connsiteY16" fmla="*/ 162294 h 240180"/>
                  <a:gd name="connsiteX17" fmla="*/ 67937 w 120090"/>
                  <a:gd name="connsiteY17" fmla="*/ 217535 h 240180"/>
                  <a:gd name="connsiteX18" fmla="*/ 39973 w 120090"/>
                  <a:gd name="connsiteY18" fmla="*/ 198835 h 240180"/>
                  <a:gd name="connsiteX19" fmla="*/ 29679 w 120090"/>
                  <a:gd name="connsiteY19" fmla="*/ 153887 h 240180"/>
                  <a:gd name="connsiteX20" fmla="*/ 20758 w 120090"/>
                  <a:gd name="connsiteY20" fmla="*/ 108425 h 240180"/>
                  <a:gd name="connsiteX21" fmla="*/ 43404 w 120090"/>
                  <a:gd name="connsiteY21" fmla="*/ 81662 h 240180"/>
                  <a:gd name="connsiteX22" fmla="*/ 66736 w 120090"/>
                  <a:gd name="connsiteY22" fmla="*/ 47350 h 240180"/>
                  <a:gd name="connsiteX23" fmla="*/ 72912 w 120090"/>
                  <a:gd name="connsiteY23" fmla="*/ 26248 h 240180"/>
                  <a:gd name="connsiteX24" fmla="*/ 102420 w 120090"/>
                  <a:gd name="connsiteY24" fmla="*/ 43404 h 240180"/>
                  <a:gd name="connsiteX25" fmla="*/ 91440 w 120090"/>
                  <a:gd name="connsiteY25" fmla="*/ 59531 h 2401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20090" h="240180">
                    <a:moveTo>
                      <a:pt x="113228" y="47178"/>
                    </a:moveTo>
                    <a:lnTo>
                      <a:pt x="118375" y="43404"/>
                    </a:lnTo>
                    <a:lnTo>
                      <a:pt x="68451" y="12867"/>
                    </a:lnTo>
                    <a:lnTo>
                      <a:pt x="59873" y="42718"/>
                    </a:lnTo>
                    <a:lnTo>
                      <a:pt x="37571" y="75657"/>
                    </a:lnTo>
                    <a:cubicBezTo>
                      <a:pt x="21101" y="92126"/>
                      <a:pt x="12867" y="102763"/>
                      <a:pt x="12867" y="107567"/>
                    </a:cubicBezTo>
                    <a:cubicBezTo>
                      <a:pt x="12867" y="113056"/>
                      <a:pt x="20415" y="148226"/>
                      <a:pt x="21959" y="155260"/>
                    </a:cubicBezTo>
                    <a:lnTo>
                      <a:pt x="33111" y="203639"/>
                    </a:lnTo>
                    <a:lnTo>
                      <a:pt x="70682" y="228515"/>
                    </a:lnTo>
                    <a:lnTo>
                      <a:pt x="72912" y="224741"/>
                    </a:lnTo>
                    <a:cubicBezTo>
                      <a:pt x="85989" y="204799"/>
                      <a:pt x="97025" y="183590"/>
                      <a:pt x="105851" y="161436"/>
                    </a:cubicBezTo>
                    <a:cubicBezTo>
                      <a:pt x="105851" y="154059"/>
                      <a:pt x="104135" y="128668"/>
                      <a:pt x="102248" y="115973"/>
                    </a:cubicBezTo>
                    <a:cubicBezTo>
                      <a:pt x="100361" y="103278"/>
                      <a:pt x="100533" y="69481"/>
                      <a:pt x="100533" y="59187"/>
                    </a:cubicBezTo>
                    <a:cubicBezTo>
                      <a:pt x="103914" y="54371"/>
                      <a:pt x="108231" y="50287"/>
                      <a:pt x="113228" y="47178"/>
                    </a:cubicBezTo>
                    <a:close/>
                    <a:moveTo>
                      <a:pt x="91955" y="60045"/>
                    </a:moveTo>
                    <a:cubicBezTo>
                      <a:pt x="91955" y="73598"/>
                      <a:pt x="91955" y="106537"/>
                      <a:pt x="93842" y="118203"/>
                    </a:cubicBezTo>
                    <a:cubicBezTo>
                      <a:pt x="95729" y="129869"/>
                      <a:pt x="97273" y="155431"/>
                      <a:pt x="97273" y="162294"/>
                    </a:cubicBezTo>
                    <a:cubicBezTo>
                      <a:pt x="89000" y="181469"/>
                      <a:pt x="79189" y="199943"/>
                      <a:pt x="67937" y="217535"/>
                    </a:cubicBezTo>
                    <a:lnTo>
                      <a:pt x="39973" y="198835"/>
                    </a:lnTo>
                    <a:lnTo>
                      <a:pt x="29679" y="153887"/>
                    </a:lnTo>
                    <a:cubicBezTo>
                      <a:pt x="25390" y="133987"/>
                      <a:pt x="20758" y="111169"/>
                      <a:pt x="20758" y="108425"/>
                    </a:cubicBezTo>
                    <a:cubicBezTo>
                      <a:pt x="27176" y="98605"/>
                      <a:pt x="34782" y="89616"/>
                      <a:pt x="43404" y="81662"/>
                    </a:cubicBezTo>
                    <a:lnTo>
                      <a:pt x="66736" y="47350"/>
                    </a:lnTo>
                    <a:lnTo>
                      <a:pt x="72912" y="26248"/>
                    </a:lnTo>
                    <a:lnTo>
                      <a:pt x="102420" y="43404"/>
                    </a:lnTo>
                    <a:cubicBezTo>
                      <a:pt x="97616" y="48551"/>
                      <a:pt x="91440" y="54555"/>
                      <a:pt x="91440" y="5953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5" name="Freihandform: Form 314">
                <a:extLst>
                  <a:ext uri="{FF2B5EF4-FFF2-40B4-BE49-F238E27FC236}">
                    <a16:creationId xmlns:a16="http://schemas.microsoft.com/office/drawing/2014/main" id="{6FE594A9-5445-4C72-A0E6-2E62C63B1892}"/>
                  </a:ext>
                </a:extLst>
              </p:cNvPr>
              <p:cNvSpPr/>
              <p:nvPr/>
            </p:nvSpPr>
            <p:spPr>
              <a:xfrm>
                <a:off x="11975743" y="151822"/>
                <a:ext cx="336784" cy="336784"/>
              </a:xfrm>
              <a:custGeom>
                <a:avLst/>
                <a:gdLst>
                  <a:gd name="connsiteX0" fmla="*/ 48379 w 188713"/>
                  <a:gd name="connsiteY0" fmla="*/ 172072 h 188713"/>
                  <a:gd name="connsiteX1" fmla="*/ 51982 w 188713"/>
                  <a:gd name="connsiteY1" fmla="*/ 173616 h 188713"/>
                  <a:gd name="connsiteX2" fmla="*/ 68108 w 188713"/>
                  <a:gd name="connsiteY2" fmla="*/ 177905 h 188713"/>
                  <a:gd name="connsiteX3" fmla="*/ 77029 w 188713"/>
                  <a:gd name="connsiteY3" fmla="*/ 173959 h 188713"/>
                  <a:gd name="connsiteX4" fmla="*/ 84921 w 188713"/>
                  <a:gd name="connsiteY4" fmla="*/ 147025 h 188713"/>
                  <a:gd name="connsiteX5" fmla="*/ 91612 w 188713"/>
                  <a:gd name="connsiteY5" fmla="*/ 112713 h 188713"/>
                  <a:gd name="connsiteX6" fmla="*/ 132786 w 188713"/>
                  <a:gd name="connsiteY6" fmla="*/ 91269 h 188713"/>
                  <a:gd name="connsiteX7" fmla="*/ 132786 w 188713"/>
                  <a:gd name="connsiteY7" fmla="*/ 89725 h 188713"/>
                  <a:gd name="connsiteX8" fmla="*/ 148397 w 188713"/>
                  <a:gd name="connsiteY8" fmla="*/ 62104 h 188713"/>
                  <a:gd name="connsiteX9" fmla="*/ 156632 w 188713"/>
                  <a:gd name="connsiteY9" fmla="*/ 62104 h 188713"/>
                  <a:gd name="connsiteX10" fmla="*/ 177562 w 188713"/>
                  <a:gd name="connsiteY10" fmla="*/ 56957 h 188713"/>
                  <a:gd name="connsiteX11" fmla="*/ 181165 w 188713"/>
                  <a:gd name="connsiteY11" fmla="*/ 51982 h 188713"/>
                  <a:gd name="connsiteX12" fmla="*/ 183423 w 188713"/>
                  <a:gd name="connsiteY12" fmla="*/ 39323 h 188713"/>
                  <a:gd name="connsiteX13" fmla="*/ 182022 w 188713"/>
                  <a:gd name="connsiteY13" fmla="*/ 37743 h 188713"/>
                  <a:gd name="connsiteX14" fmla="*/ 166239 w 188713"/>
                  <a:gd name="connsiteY14" fmla="*/ 18357 h 188713"/>
                  <a:gd name="connsiteX15" fmla="*/ 162122 w 188713"/>
                  <a:gd name="connsiteY15" fmla="*/ 12867 h 188713"/>
                  <a:gd name="connsiteX16" fmla="*/ 152000 w 188713"/>
                  <a:gd name="connsiteY16" fmla="*/ 32939 h 188713"/>
                  <a:gd name="connsiteX17" fmla="*/ 129869 w 188713"/>
                  <a:gd name="connsiteY17" fmla="*/ 20244 h 188713"/>
                  <a:gd name="connsiteX18" fmla="*/ 101734 w 188713"/>
                  <a:gd name="connsiteY18" fmla="*/ 20244 h 188713"/>
                  <a:gd name="connsiteX19" fmla="*/ 76515 w 188713"/>
                  <a:gd name="connsiteY19" fmla="*/ 29679 h 188713"/>
                  <a:gd name="connsiteX20" fmla="*/ 21274 w 188713"/>
                  <a:gd name="connsiteY20" fmla="*/ 57300 h 188713"/>
                  <a:gd name="connsiteX21" fmla="*/ 12867 w 188713"/>
                  <a:gd name="connsiteY21" fmla="*/ 74456 h 188713"/>
                  <a:gd name="connsiteX22" fmla="*/ 12867 w 188713"/>
                  <a:gd name="connsiteY22" fmla="*/ 75657 h 188713"/>
                  <a:gd name="connsiteX23" fmla="*/ 25047 w 188713"/>
                  <a:gd name="connsiteY23" fmla="*/ 104650 h 188713"/>
                  <a:gd name="connsiteX24" fmla="*/ 53526 w 188713"/>
                  <a:gd name="connsiteY24" fmla="*/ 113571 h 188713"/>
                  <a:gd name="connsiteX25" fmla="*/ 54899 w 188713"/>
                  <a:gd name="connsiteY25" fmla="*/ 113571 h 188713"/>
                  <a:gd name="connsiteX26" fmla="*/ 61418 w 188713"/>
                  <a:gd name="connsiteY26" fmla="*/ 114772 h 188713"/>
                  <a:gd name="connsiteX27" fmla="*/ 61418 w 188713"/>
                  <a:gd name="connsiteY27" fmla="*/ 133815 h 188713"/>
                  <a:gd name="connsiteX28" fmla="*/ 56271 w 188713"/>
                  <a:gd name="connsiteY28" fmla="*/ 106023 h 188713"/>
                  <a:gd name="connsiteX29" fmla="*/ 27964 w 188713"/>
                  <a:gd name="connsiteY29" fmla="*/ 97273 h 188713"/>
                  <a:gd name="connsiteX30" fmla="*/ 22131 w 188713"/>
                  <a:gd name="connsiteY30" fmla="*/ 77029 h 188713"/>
                  <a:gd name="connsiteX31" fmla="*/ 28136 w 188713"/>
                  <a:gd name="connsiteY31" fmla="*/ 65020 h 188713"/>
                  <a:gd name="connsiteX32" fmla="*/ 79603 w 188713"/>
                  <a:gd name="connsiteY32" fmla="*/ 38944 h 188713"/>
                  <a:gd name="connsiteX33" fmla="*/ 102248 w 188713"/>
                  <a:gd name="connsiteY33" fmla="*/ 30194 h 188713"/>
                  <a:gd name="connsiteX34" fmla="*/ 127296 w 188713"/>
                  <a:gd name="connsiteY34" fmla="*/ 30194 h 188713"/>
                  <a:gd name="connsiteX35" fmla="*/ 155260 w 188713"/>
                  <a:gd name="connsiteY35" fmla="*/ 46321 h 188713"/>
                  <a:gd name="connsiteX36" fmla="*/ 163323 w 188713"/>
                  <a:gd name="connsiteY36" fmla="*/ 30366 h 188713"/>
                  <a:gd name="connsiteX37" fmla="*/ 175675 w 188713"/>
                  <a:gd name="connsiteY37" fmla="*/ 45120 h 188713"/>
                  <a:gd name="connsiteX38" fmla="*/ 175675 w 188713"/>
                  <a:gd name="connsiteY38" fmla="*/ 45120 h 188713"/>
                  <a:gd name="connsiteX39" fmla="*/ 173960 w 188713"/>
                  <a:gd name="connsiteY39" fmla="*/ 47178 h 188713"/>
                  <a:gd name="connsiteX40" fmla="*/ 168984 w 188713"/>
                  <a:gd name="connsiteY40" fmla="*/ 54041 h 188713"/>
                  <a:gd name="connsiteX41" fmla="*/ 157147 w 188713"/>
                  <a:gd name="connsiteY41" fmla="*/ 54041 h 188713"/>
                  <a:gd name="connsiteX42" fmla="*/ 147540 w 188713"/>
                  <a:gd name="connsiteY42" fmla="*/ 53011 h 188713"/>
                  <a:gd name="connsiteX43" fmla="*/ 124379 w 188713"/>
                  <a:gd name="connsiteY43" fmla="*/ 84750 h 188713"/>
                  <a:gd name="connsiteX44" fmla="*/ 82691 w 188713"/>
                  <a:gd name="connsiteY44" fmla="*/ 106537 h 188713"/>
                  <a:gd name="connsiteX45" fmla="*/ 82691 w 188713"/>
                  <a:gd name="connsiteY45" fmla="*/ 108424 h 188713"/>
                  <a:gd name="connsiteX46" fmla="*/ 75485 w 188713"/>
                  <a:gd name="connsiteY46" fmla="*/ 144623 h 188713"/>
                  <a:gd name="connsiteX47" fmla="*/ 69138 w 188713"/>
                  <a:gd name="connsiteY47" fmla="*/ 167955 h 188713"/>
                  <a:gd name="connsiteX48" fmla="*/ 58158 w 188713"/>
                  <a:gd name="connsiteY48" fmla="*/ 166239 h 188713"/>
                  <a:gd name="connsiteX49" fmla="*/ 70339 w 188713"/>
                  <a:gd name="connsiteY49" fmla="*/ 137761 h 188713"/>
                  <a:gd name="connsiteX50" fmla="*/ 70339 w 188713"/>
                  <a:gd name="connsiteY50" fmla="*/ 116488 h 188713"/>
                  <a:gd name="connsiteX51" fmla="*/ 56271 w 188713"/>
                  <a:gd name="connsiteY51" fmla="*/ 105851 h 188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</a:cxnLst>
                <a:rect l="l" t="t" r="r" b="b"/>
                <a:pathLst>
                  <a:path w="188713" h="188713">
                    <a:moveTo>
                      <a:pt x="48379" y="172072"/>
                    </a:moveTo>
                    <a:lnTo>
                      <a:pt x="51982" y="173616"/>
                    </a:lnTo>
                    <a:cubicBezTo>
                      <a:pt x="57044" y="176036"/>
                      <a:pt x="62513" y="177491"/>
                      <a:pt x="68108" y="177905"/>
                    </a:cubicBezTo>
                    <a:cubicBezTo>
                      <a:pt x="71567" y="178238"/>
                      <a:pt x="74949" y="176742"/>
                      <a:pt x="77029" y="173959"/>
                    </a:cubicBezTo>
                    <a:cubicBezTo>
                      <a:pt x="81384" y="165579"/>
                      <a:pt x="84064" y="156430"/>
                      <a:pt x="84921" y="147025"/>
                    </a:cubicBezTo>
                    <a:cubicBezTo>
                      <a:pt x="86465" y="138275"/>
                      <a:pt x="90411" y="119404"/>
                      <a:pt x="91612" y="112713"/>
                    </a:cubicBezTo>
                    <a:lnTo>
                      <a:pt x="132786" y="91269"/>
                    </a:lnTo>
                    <a:lnTo>
                      <a:pt x="132786" y="89725"/>
                    </a:lnTo>
                    <a:cubicBezTo>
                      <a:pt x="137590" y="75828"/>
                      <a:pt x="145309" y="62447"/>
                      <a:pt x="148397" y="62104"/>
                    </a:cubicBezTo>
                    <a:cubicBezTo>
                      <a:pt x="151137" y="61868"/>
                      <a:pt x="153892" y="61868"/>
                      <a:pt x="156632" y="62104"/>
                    </a:cubicBezTo>
                    <a:cubicBezTo>
                      <a:pt x="164181" y="63305"/>
                      <a:pt x="173788" y="64849"/>
                      <a:pt x="177562" y="56957"/>
                    </a:cubicBezTo>
                    <a:cubicBezTo>
                      <a:pt x="178505" y="55126"/>
                      <a:pt x="179720" y="53449"/>
                      <a:pt x="181165" y="51982"/>
                    </a:cubicBezTo>
                    <a:cubicBezTo>
                      <a:pt x="185284" y="49110"/>
                      <a:pt x="186295" y="43442"/>
                      <a:pt x="183423" y="39323"/>
                    </a:cubicBezTo>
                    <a:cubicBezTo>
                      <a:pt x="183019" y="38744"/>
                      <a:pt x="182550" y="38213"/>
                      <a:pt x="182022" y="37743"/>
                    </a:cubicBezTo>
                    <a:cubicBezTo>
                      <a:pt x="176876" y="32596"/>
                      <a:pt x="166411" y="18528"/>
                      <a:pt x="166239" y="18357"/>
                    </a:cubicBezTo>
                    <a:lnTo>
                      <a:pt x="162122" y="12867"/>
                    </a:lnTo>
                    <a:lnTo>
                      <a:pt x="152000" y="32939"/>
                    </a:lnTo>
                    <a:lnTo>
                      <a:pt x="129869" y="20244"/>
                    </a:lnTo>
                    <a:lnTo>
                      <a:pt x="101734" y="20244"/>
                    </a:lnTo>
                    <a:lnTo>
                      <a:pt x="76515" y="29679"/>
                    </a:lnTo>
                    <a:lnTo>
                      <a:pt x="21274" y="57300"/>
                    </a:lnTo>
                    <a:lnTo>
                      <a:pt x="12867" y="74456"/>
                    </a:lnTo>
                    <a:lnTo>
                      <a:pt x="12867" y="75657"/>
                    </a:lnTo>
                    <a:cubicBezTo>
                      <a:pt x="12867" y="83720"/>
                      <a:pt x="15784" y="102420"/>
                      <a:pt x="25047" y="104650"/>
                    </a:cubicBezTo>
                    <a:cubicBezTo>
                      <a:pt x="34312" y="106880"/>
                      <a:pt x="53355" y="113571"/>
                      <a:pt x="53526" y="113571"/>
                    </a:cubicBezTo>
                    <a:lnTo>
                      <a:pt x="54899" y="113571"/>
                    </a:lnTo>
                    <a:cubicBezTo>
                      <a:pt x="57124" y="113601"/>
                      <a:pt x="59328" y="114007"/>
                      <a:pt x="61418" y="114772"/>
                    </a:cubicBezTo>
                    <a:lnTo>
                      <a:pt x="61418" y="133815"/>
                    </a:lnTo>
                    <a:close/>
                    <a:moveTo>
                      <a:pt x="56271" y="106023"/>
                    </a:moveTo>
                    <a:cubicBezTo>
                      <a:pt x="52497" y="104822"/>
                      <a:pt x="34483" y="98817"/>
                      <a:pt x="27964" y="97273"/>
                    </a:cubicBezTo>
                    <a:cubicBezTo>
                      <a:pt x="24138" y="91216"/>
                      <a:pt x="22114" y="84194"/>
                      <a:pt x="22131" y="77029"/>
                    </a:cubicBezTo>
                    <a:lnTo>
                      <a:pt x="28136" y="65020"/>
                    </a:lnTo>
                    <a:lnTo>
                      <a:pt x="79603" y="38944"/>
                    </a:lnTo>
                    <a:lnTo>
                      <a:pt x="102248" y="30194"/>
                    </a:lnTo>
                    <a:lnTo>
                      <a:pt x="127296" y="30194"/>
                    </a:lnTo>
                    <a:lnTo>
                      <a:pt x="155260" y="46321"/>
                    </a:lnTo>
                    <a:lnTo>
                      <a:pt x="163323" y="30366"/>
                    </a:lnTo>
                    <a:cubicBezTo>
                      <a:pt x="167149" y="35520"/>
                      <a:pt x="171274" y="40447"/>
                      <a:pt x="175675" y="45120"/>
                    </a:cubicBezTo>
                    <a:cubicBezTo>
                      <a:pt x="175675" y="45120"/>
                      <a:pt x="175675" y="45120"/>
                      <a:pt x="175675" y="45120"/>
                    </a:cubicBezTo>
                    <a:lnTo>
                      <a:pt x="173960" y="47178"/>
                    </a:lnTo>
                    <a:cubicBezTo>
                      <a:pt x="171982" y="49216"/>
                      <a:pt x="170306" y="51527"/>
                      <a:pt x="168984" y="54041"/>
                    </a:cubicBezTo>
                    <a:cubicBezTo>
                      <a:pt x="167955" y="56271"/>
                      <a:pt x="162122" y="55242"/>
                      <a:pt x="157147" y="54041"/>
                    </a:cubicBezTo>
                    <a:cubicBezTo>
                      <a:pt x="153976" y="53453"/>
                      <a:pt x="150764" y="53108"/>
                      <a:pt x="147540" y="53011"/>
                    </a:cubicBezTo>
                    <a:cubicBezTo>
                      <a:pt x="137246" y="53011"/>
                      <a:pt x="128325" y="74113"/>
                      <a:pt x="124379" y="84750"/>
                    </a:cubicBezTo>
                    <a:lnTo>
                      <a:pt x="82691" y="106537"/>
                    </a:lnTo>
                    <a:lnTo>
                      <a:pt x="82691" y="108424"/>
                    </a:lnTo>
                    <a:cubicBezTo>
                      <a:pt x="82691" y="109454"/>
                      <a:pt x="77201" y="133815"/>
                      <a:pt x="75485" y="144623"/>
                    </a:cubicBezTo>
                    <a:cubicBezTo>
                      <a:pt x="74594" y="152683"/>
                      <a:pt x="72452" y="160554"/>
                      <a:pt x="69138" y="167955"/>
                    </a:cubicBezTo>
                    <a:cubicBezTo>
                      <a:pt x="65389" y="168457"/>
                      <a:pt x="61575" y="167861"/>
                      <a:pt x="58158" y="166239"/>
                    </a:cubicBezTo>
                    <a:lnTo>
                      <a:pt x="70339" y="137761"/>
                    </a:lnTo>
                    <a:lnTo>
                      <a:pt x="70339" y="116488"/>
                    </a:lnTo>
                    <a:cubicBezTo>
                      <a:pt x="70339" y="108768"/>
                      <a:pt x="62962" y="106194"/>
                      <a:pt x="56271" y="105851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6" name="Freihandform: Form 315">
                <a:extLst>
                  <a:ext uri="{FF2B5EF4-FFF2-40B4-BE49-F238E27FC236}">
                    <a16:creationId xmlns:a16="http://schemas.microsoft.com/office/drawing/2014/main" id="{C53E90EA-C832-4CE1-B729-FB6006F5DA20}"/>
                  </a:ext>
                </a:extLst>
              </p:cNvPr>
              <p:cNvSpPr/>
              <p:nvPr/>
            </p:nvSpPr>
            <p:spPr>
              <a:xfrm>
                <a:off x="7759502" y="7128783"/>
                <a:ext cx="336784" cy="275552"/>
              </a:xfrm>
              <a:custGeom>
                <a:avLst/>
                <a:gdLst>
                  <a:gd name="connsiteX0" fmla="*/ 153887 w 188713"/>
                  <a:gd name="connsiteY0" fmla="*/ 12867 h 154401"/>
                  <a:gd name="connsiteX1" fmla="*/ 12867 w 188713"/>
                  <a:gd name="connsiteY1" fmla="*/ 79088 h 154401"/>
                  <a:gd name="connsiteX2" fmla="*/ 32424 w 188713"/>
                  <a:gd name="connsiteY2" fmla="*/ 114943 h 154401"/>
                  <a:gd name="connsiteX3" fmla="*/ 83892 w 188713"/>
                  <a:gd name="connsiteY3" fmla="*/ 114943 h 154401"/>
                  <a:gd name="connsiteX4" fmla="*/ 123521 w 188713"/>
                  <a:gd name="connsiteY4" fmla="*/ 149255 h 154401"/>
                  <a:gd name="connsiteX5" fmla="*/ 188713 w 188713"/>
                  <a:gd name="connsiteY5" fmla="*/ 80632 h 154401"/>
                  <a:gd name="connsiteX6" fmla="*/ 162122 w 188713"/>
                  <a:gd name="connsiteY6" fmla="*/ 56957 h 154401"/>
                  <a:gd name="connsiteX7" fmla="*/ 123521 w 188713"/>
                  <a:gd name="connsiteY7" fmla="*/ 137074 h 154401"/>
                  <a:gd name="connsiteX8" fmla="*/ 87666 w 188713"/>
                  <a:gd name="connsiteY8" fmla="*/ 106365 h 154401"/>
                  <a:gd name="connsiteX9" fmla="*/ 37399 w 188713"/>
                  <a:gd name="connsiteY9" fmla="*/ 106365 h 154401"/>
                  <a:gd name="connsiteX10" fmla="*/ 24704 w 188713"/>
                  <a:gd name="connsiteY10" fmla="*/ 83034 h 154401"/>
                  <a:gd name="connsiteX11" fmla="*/ 147711 w 188713"/>
                  <a:gd name="connsiteY11" fmla="*/ 25219 h 154401"/>
                  <a:gd name="connsiteX12" fmla="*/ 154917 w 188713"/>
                  <a:gd name="connsiteY12" fmla="*/ 61761 h 154401"/>
                  <a:gd name="connsiteX13" fmla="*/ 177047 w 188713"/>
                  <a:gd name="connsiteY13" fmla="*/ 81318 h 1544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713" h="154401">
                    <a:moveTo>
                      <a:pt x="153887" y="12867"/>
                    </a:moveTo>
                    <a:lnTo>
                      <a:pt x="12867" y="79088"/>
                    </a:lnTo>
                    <a:lnTo>
                      <a:pt x="32424" y="114943"/>
                    </a:lnTo>
                    <a:lnTo>
                      <a:pt x="83892" y="114943"/>
                    </a:lnTo>
                    <a:lnTo>
                      <a:pt x="123521" y="149255"/>
                    </a:lnTo>
                    <a:lnTo>
                      <a:pt x="188713" y="80632"/>
                    </a:lnTo>
                    <a:lnTo>
                      <a:pt x="162122" y="56957"/>
                    </a:lnTo>
                    <a:close/>
                    <a:moveTo>
                      <a:pt x="123521" y="137074"/>
                    </a:moveTo>
                    <a:lnTo>
                      <a:pt x="87666" y="106365"/>
                    </a:lnTo>
                    <a:lnTo>
                      <a:pt x="37399" y="106365"/>
                    </a:lnTo>
                    <a:lnTo>
                      <a:pt x="24704" y="83034"/>
                    </a:lnTo>
                    <a:lnTo>
                      <a:pt x="147711" y="25219"/>
                    </a:lnTo>
                    <a:lnTo>
                      <a:pt x="154917" y="61761"/>
                    </a:lnTo>
                    <a:lnTo>
                      <a:pt x="177047" y="81318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7" name="Freihandform: Form 316">
                <a:extLst>
                  <a:ext uri="{FF2B5EF4-FFF2-40B4-BE49-F238E27FC236}">
                    <a16:creationId xmlns:a16="http://schemas.microsoft.com/office/drawing/2014/main" id="{E5BF3EB8-4A6C-4E46-94F2-FD97F35DB557}"/>
                  </a:ext>
                </a:extLst>
              </p:cNvPr>
              <p:cNvSpPr/>
              <p:nvPr/>
            </p:nvSpPr>
            <p:spPr>
              <a:xfrm>
                <a:off x="8187831" y="7106739"/>
                <a:ext cx="214317" cy="153084"/>
              </a:xfrm>
              <a:custGeom>
                <a:avLst/>
                <a:gdLst>
                  <a:gd name="connsiteX0" fmla="*/ 26763 w 120090"/>
                  <a:gd name="connsiteY0" fmla="*/ 16469 h 85778"/>
                  <a:gd name="connsiteX1" fmla="*/ 12867 w 120090"/>
                  <a:gd name="connsiteY1" fmla="*/ 44262 h 85778"/>
                  <a:gd name="connsiteX2" fmla="*/ 89038 w 120090"/>
                  <a:gd name="connsiteY2" fmla="*/ 78573 h 85778"/>
                  <a:gd name="connsiteX3" fmla="*/ 122149 w 120090"/>
                  <a:gd name="connsiteY3" fmla="*/ 58844 h 85778"/>
                  <a:gd name="connsiteX4" fmla="*/ 85264 w 120090"/>
                  <a:gd name="connsiteY4" fmla="*/ 12867 h 85778"/>
                  <a:gd name="connsiteX5" fmla="*/ 88524 w 120090"/>
                  <a:gd name="connsiteY5" fmla="*/ 69652 h 85778"/>
                  <a:gd name="connsiteX6" fmla="*/ 24533 w 120090"/>
                  <a:gd name="connsiteY6" fmla="*/ 40144 h 85778"/>
                  <a:gd name="connsiteX7" fmla="*/ 32081 w 120090"/>
                  <a:gd name="connsiteY7" fmla="*/ 24704 h 85778"/>
                  <a:gd name="connsiteX8" fmla="*/ 81318 w 120090"/>
                  <a:gd name="connsiteY8" fmla="*/ 22302 h 85778"/>
                  <a:gd name="connsiteX9" fmla="*/ 109282 w 120090"/>
                  <a:gd name="connsiteY9" fmla="*/ 56614 h 85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20090" h="85778">
                    <a:moveTo>
                      <a:pt x="26763" y="16469"/>
                    </a:moveTo>
                    <a:lnTo>
                      <a:pt x="12867" y="44262"/>
                    </a:lnTo>
                    <a:lnTo>
                      <a:pt x="89038" y="78573"/>
                    </a:lnTo>
                    <a:lnTo>
                      <a:pt x="122149" y="58844"/>
                    </a:lnTo>
                    <a:lnTo>
                      <a:pt x="85264" y="12867"/>
                    </a:lnTo>
                    <a:close/>
                    <a:moveTo>
                      <a:pt x="88524" y="69652"/>
                    </a:moveTo>
                    <a:lnTo>
                      <a:pt x="24533" y="40144"/>
                    </a:lnTo>
                    <a:lnTo>
                      <a:pt x="32081" y="24704"/>
                    </a:lnTo>
                    <a:lnTo>
                      <a:pt x="81318" y="22302"/>
                    </a:lnTo>
                    <a:lnTo>
                      <a:pt x="109282" y="5661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8" name="Freihandform: Form 317">
                <a:extLst>
                  <a:ext uri="{FF2B5EF4-FFF2-40B4-BE49-F238E27FC236}">
                    <a16:creationId xmlns:a16="http://schemas.microsoft.com/office/drawing/2014/main" id="{D48BDFA1-EC15-4C72-A35C-E6005B239520}"/>
                  </a:ext>
                </a:extLst>
              </p:cNvPr>
              <p:cNvSpPr/>
              <p:nvPr/>
            </p:nvSpPr>
            <p:spPr>
              <a:xfrm>
                <a:off x="7396693" y="7394844"/>
                <a:ext cx="214317" cy="183702"/>
              </a:xfrm>
              <a:custGeom>
                <a:avLst/>
                <a:gdLst>
                  <a:gd name="connsiteX0" fmla="*/ 21616 w 120090"/>
                  <a:gd name="connsiteY0" fmla="*/ 36885 h 102934"/>
                  <a:gd name="connsiteX1" fmla="*/ 12867 w 120090"/>
                  <a:gd name="connsiteY1" fmla="*/ 69138 h 102934"/>
                  <a:gd name="connsiteX2" fmla="*/ 12867 w 120090"/>
                  <a:gd name="connsiteY2" fmla="*/ 69138 h 102934"/>
                  <a:gd name="connsiteX3" fmla="*/ 30023 w 120090"/>
                  <a:gd name="connsiteY3" fmla="*/ 97273 h 102934"/>
                  <a:gd name="connsiteX4" fmla="*/ 110998 w 120090"/>
                  <a:gd name="connsiteY4" fmla="*/ 34140 h 102934"/>
                  <a:gd name="connsiteX5" fmla="*/ 116488 w 120090"/>
                  <a:gd name="connsiteY5" fmla="*/ 29164 h 102934"/>
                  <a:gd name="connsiteX6" fmla="*/ 65021 w 120090"/>
                  <a:gd name="connsiteY6" fmla="*/ 12867 h 102934"/>
                  <a:gd name="connsiteX7" fmla="*/ 100361 w 120090"/>
                  <a:gd name="connsiteY7" fmla="*/ 33453 h 102934"/>
                  <a:gd name="connsiteX8" fmla="*/ 30709 w 120090"/>
                  <a:gd name="connsiteY8" fmla="*/ 89381 h 102934"/>
                  <a:gd name="connsiteX9" fmla="*/ 21445 w 120090"/>
                  <a:gd name="connsiteY9" fmla="*/ 69652 h 102934"/>
                  <a:gd name="connsiteX10" fmla="*/ 28479 w 120090"/>
                  <a:gd name="connsiteY10" fmla="*/ 42203 h 102934"/>
                  <a:gd name="connsiteX11" fmla="*/ 65707 w 120090"/>
                  <a:gd name="connsiteY11" fmla="*/ 22302 h 102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0090" h="102934">
                    <a:moveTo>
                      <a:pt x="21616" y="36885"/>
                    </a:moveTo>
                    <a:lnTo>
                      <a:pt x="12867" y="69138"/>
                    </a:lnTo>
                    <a:lnTo>
                      <a:pt x="12867" y="69138"/>
                    </a:lnTo>
                    <a:cubicBezTo>
                      <a:pt x="12867" y="73941"/>
                      <a:pt x="16641" y="97273"/>
                      <a:pt x="30023" y="97273"/>
                    </a:cubicBezTo>
                    <a:cubicBezTo>
                      <a:pt x="41174" y="97273"/>
                      <a:pt x="90411" y="53183"/>
                      <a:pt x="110998" y="34140"/>
                    </a:cubicBezTo>
                    <a:lnTo>
                      <a:pt x="116488" y="29164"/>
                    </a:lnTo>
                    <a:lnTo>
                      <a:pt x="65021" y="12867"/>
                    </a:lnTo>
                    <a:close/>
                    <a:moveTo>
                      <a:pt x="100361" y="33453"/>
                    </a:moveTo>
                    <a:cubicBezTo>
                      <a:pt x="79226" y="54550"/>
                      <a:pt x="55872" y="73301"/>
                      <a:pt x="30709" y="89381"/>
                    </a:cubicBezTo>
                    <a:cubicBezTo>
                      <a:pt x="26248" y="89381"/>
                      <a:pt x="22646" y="78059"/>
                      <a:pt x="21445" y="69652"/>
                    </a:cubicBezTo>
                    <a:lnTo>
                      <a:pt x="28479" y="42203"/>
                    </a:lnTo>
                    <a:lnTo>
                      <a:pt x="65707" y="22302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19" name="Freihandform: Form 318">
                <a:extLst>
                  <a:ext uri="{FF2B5EF4-FFF2-40B4-BE49-F238E27FC236}">
                    <a16:creationId xmlns:a16="http://schemas.microsoft.com/office/drawing/2014/main" id="{B07FE5C1-11AD-4953-A840-CFDB57A409ED}"/>
                  </a:ext>
                </a:extLst>
              </p:cNvPr>
              <p:cNvSpPr/>
              <p:nvPr/>
            </p:nvSpPr>
            <p:spPr>
              <a:xfrm>
                <a:off x="14037786" y="8230070"/>
                <a:ext cx="918505" cy="244934"/>
              </a:xfrm>
              <a:custGeom>
                <a:avLst/>
                <a:gdLst>
                  <a:gd name="connsiteX0" fmla="*/ 447937 w 514672"/>
                  <a:gd name="connsiteY0" fmla="*/ 23675 h 137246"/>
                  <a:gd name="connsiteX1" fmla="*/ 390294 w 514672"/>
                  <a:gd name="connsiteY1" fmla="*/ 43061 h 137246"/>
                  <a:gd name="connsiteX2" fmla="*/ 390294 w 514672"/>
                  <a:gd name="connsiteY2" fmla="*/ 45463 h 137246"/>
                  <a:gd name="connsiteX3" fmla="*/ 385490 w 514672"/>
                  <a:gd name="connsiteY3" fmla="*/ 61589 h 137246"/>
                  <a:gd name="connsiteX4" fmla="*/ 385490 w 514672"/>
                  <a:gd name="connsiteY4" fmla="*/ 60388 h 137246"/>
                  <a:gd name="connsiteX5" fmla="*/ 371766 w 514672"/>
                  <a:gd name="connsiteY5" fmla="*/ 35684 h 137246"/>
                  <a:gd name="connsiteX6" fmla="*/ 370393 w 514672"/>
                  <a:gd name="connsiteY6" fmla="*/ 33625 h 137246"/>
                  <a:gd name="connsiteX7" fmla="*/ 310862 w 514672"/>
                  <a:gd name="connsiteY7" fmla="*/ 39286 h 137246"/>
                  <a:gd name="connsiteX8" fmla="*/ 237950 w 514672"/>
                  <a:gd name="connsiteY8" fmla="*/ 50095 h 137246"/>
                  <a:gd name="connsiteX9" fmla="*/ 152172 w 514672"/>
                  <a:gd name="connsiteY9" fmla="*/ 66050 h 137246"/>
                  <a:gd name="connsiteX10" fmla="*/ 112885 w 514672"/>
                  <a:gd name="connsiteY10" fmla="*/ 55585 h 137246"/>
                  <a:gd name="connsiteX11" fmla="*/ 58158 w 514672"/>
                  <a:gd name="connsiteY11" fmla="*/ 38429 h 137246"/>
                  <a:gd name="connsiteX12" fmla="*/ 49409 w 514672"/>
                  <a:gd name="connsiteY12" fmla="*/ 55585 h 137246"/>
                  <a:gd name="connsiteX13" fmla="*/ 12867 w 514672"/>
                  <a:gd name="connsiteY13" fmla="*/ 61246 h 137246"/>
                  <a:gd name="connsiteX14" fmla="*/ 12867 w 514672"/>
                  <a:gd name="connsiteY14" fmla="*/ 120605 h 137246"/>
                  <a:gd name="connsiteX15" fmla="*/ 176018 w 514672"/>
                  <a:gd name="connsiteY15" fmla="*/ 115115 h 137246"/>
                  <a:gd name="connsiteX16" fmla="*/ 229544 w 514672"/>
                  <a:gd name="connsiteY16" fmla="*/ 117517 h 137246"/>
                  <a:gd name="connsiteX17" fmla="*/ 235205 w 514672"/>
                  <a:gd name="connsiteY17" fmla="*/ 140162 h 137246"/>
                  <a:gd name="connsiteX18" fmla="*/ 451711 w 514672"/>
                  <a:gd name="connsiteY18" fmla="*/ 88695 h 137246"/>
                  <a:gd name="connsiteX19" fmla="*/ 478646 w 514672"/>
                  <a:gd name="connsiteY19" fmla="*/ 85779 h 137246"/>
                  <a:gd name="connsiteX20" fmla="*/ 503007 w 514672"/>
                  <a:gd name="connsiteY20" fmla="*/ 12867 h 137246"/>
                  <a:gd name="connsiteX21" fmla="*/ 458917 w 514672"/>
                  <a:gd name="connsiteY21" fmla="*/ 12867 h 137246"/>
                  <a:gd name="connsiteX22" fmla="*/ 490140 w 514672"/>
                  <a:gd name="connsiteY22" fmla="*/ 20930 h 137246"/>
                  <a:gd name="connsiteX23" fmla="*/ 471269 w 514672"/>
                  <a:gd name="connsiteY23" fmla="*/ 77372 h 137246"/>
                  <a:gd name="connsiteX24" fmla="*/ 449138 w 514672"/>
                  <a:gd name="connsiteY24" fmla="*/ 79774 h 137246"/>
                  <a:gd name="connsiteX25" fmla="*/ 240352 w 514672"/>
                  <a:gd name="connsiteY25" fmla="*/ 130040 h 137246"/>
                  <a:gd name="connsiteX26" fmla="*/ 235205 w 514672"/>
                  <a:gd name="connsiteY26" fmla="*/ 109454 h 137246"/>
                  <a:gd name="connsiteX27" fmla="*/ 175160 w 514672"/>
                  <a:gd name="connsiteY27" fmla="*/ 106709 h 137246"/>
                  <a:gd name="connsiteX28" fmla="*/ 20758 w 514672"/>
                  <a:gd name="connsiteY28" fmla="*/ 111855 h 137246"/>
                  <a:gd name="connsiteX29" fmla="*/ 20758 w 514672"/>
                  <a:gd name="connsiteY29" fmla="*/ 68794 h 137246"/>
                  <a:gd name="connsiteX30" fmla="*/ 55070 w 514672"/>
                  <a:gd name="connsiteY30" fmla="*/ 63648 h 137246"/>
                  <a:gd name="connsiteX31" fmla="*/ 62618 w 514672"/>
                  <a:gd name="connsiteY31" fmla="*/ 48722 h 137246"/>
                  <a:gd name="connsiteX32" fmla="*/ 110483 w 514672"/>
                  <a:gd name="connsiteY32" fmla="*/ 63819 h 137246"/>
                  <a:gd name="connsiteX33" fmla="*/ 151829 w 514672"/>
                  <a:gd name="connsiteY33" fmla="*/ 74799 h 137246"/>
                  <a:gd name="connsiteX34" fmla="*/ 238980 w 514672"/>
                  <a:gd name="connsiteY34" fmla="*/ 58501 h 137246"/>
                  <a:gd name="connsiteX35" fmla="*/ 311377 w 514672"/>
                  <a:gd name="connsiteY35" fmla="*/ 47864 h 137246"/>
                  <a:gd name="connsiteX36" fmla="*/ 365418 w 514672"/>
                  <a:gd name="connsiteY36" fmla="*/ 42718 h 137246"/>
                  <a:gd name="connsiteX37" fmla="*/ 377255 w 514672"/>
                  <a:gd name="connsiteY37" fmla="*/ 64334 h 137246"/>
                  <a:gd name="connsiteX38" fmla="*/ 386691 w 514672"/>
                  <a:gd name="connsiteY38" fmla="*/ 71196 h 137246"/>
                  <a:gd name="connsiteX39" fmla="*/ 398357 w 514672"/>
                  <a:gd name="connsiteY39" fmla="*/ 49409 h 137246"/>
                  <a:gd name="connsiteX40" fmla="*/ 452569 w 514672"/>
                  <a:gd name="connsiteY40" fmla="*/ 31395 h 137246"/>
                  <a:gd name="connsiteX41" fmla="*/ 463892 w 514672"/>
                  <a:gd name="connsiteY41" fmla="*/ 20930 h 1372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</a:cxnLst>
                <a:rect l="l" t="t" r="r" b="b"/>
                <a:pathLst>
                  <a:path w="514672" h="137246">
                    <a:moveTo>
                      <a:pt x="447937" y="23675"/>
                    </a:moveTo>
                    <a:lnTo>
                      <a:pt x="390294" y="43061"/>
                    </a:lnTo>
                    <a:lnTo>
                      <a:pt x="390294" y="45463"/>
                    </a:lnTo>
                    <a:cubicBezTo>
                      <a:pt x="389390" y="51022"/>
                      <a:pt x="387776" y="56442"/>
                      <a:pt x="385490" y="61589"/>
                    </a:cubicBezTo>
                    <a:lnTo>
                      <a:pt x="385490" y="60388"/>
                    </a:lnTo>
                    <a:cubicBezTo>
                      <a:pt x="381347" y="51921"/>
                      <a:pt x="376766" y="43675"/>
                      <a:pt x="371766" y="35684"/>
                    </a:cubicBezTo>
                    <a:lnTo>
                      <a:pt x="370393" y="33625"/>
                    </a:lnTo>
                    <a:lnTo>
                      <a:pt x="310862" y="39286"/>
                    </a:lnTo>
                    <a:lnTo>
                      <a:pt x="237950" y="50095"/>
                    </a:lnTo>
                    <a:lnTo>
                      <a:pt x="152172" y="66050"/>
                    </a:lnTo>
                    <a:lnTo>
                      <a:pt x="112885" y="55585"/>
                    </a:lnTo>
                    <a:lnTo>
                      <a:pt x="58158" y="38429"/>
                    </a:lnTo>
                    <a:lnTo>
                      <a:pt x="49409" y="55585"/>
                    </a:lnTo>
                    <a:lnTo>
                      <a:pt x="12867" y="61246"/>
                    </a:lnTo>
                    <a:lnTo>
                      <a:pt x="12867" y="120605"/>
                    </a:lnTo>
                    <a:lnTo>
                      <a:pt x="176018" y="115115"/>
                    </a:lnTo>
                    <a:lnTo>
                      <a:pt x="229544" y="117517"/>
                    </a:lnTo>
                    <a:lnTo>
                      <a:pt x="235205" y="140162"/>
                    </a:lnTo>
                    <a:lnTo>
                      <a:pt x="451711" y="88695"/>
                    </a:lnTo>
                    <a:lnTo>
                      <a:pt x="478646" y="85779"/>
                    </a:lnTo>
                    <a:lnTo>
                      <a:pt x="503007" y="12867"/>
                    </a:lnTo>
                    <a:lnTo>
                      <a:pt x="458917" y="12867"/>
                    </a:lnTo>
                    <a:close/>
                    <a:moveTo>
                      <a:pt x="490140" y="20930"/>
                    </a:moveTo>
                    <a:lnTo>
                      <a:pt x="471269" y="77372"/>
                    </a:lnTo>
                    <a:lnTo>
                      <a:pt x="449138" y="79774"/>
                    </a:lnTo>
                    <a:lnTo>
                      <a:pt x="240352" y="130040"/>
                    </a:lnTo>
                    <a:lnTo>
                      <a:pt x="235205" y="109454"/>
                    </a:lnTo>
                    <a:lnTo>
                      <a:pt x="175160" y="106709"/>
                    </a:lnTo>
                    <a:lnTo>
                      <a:pt x="20758" y="111855"/>
                    </a:lnTo>
                    <a:lnTo>
                      <a:pt x="20758" y="68794"/>
                    </a:lnTo>
                    <a:lnTo>
                      <a:pt x="55070" y="63648"/>
                    </a:lnTo>
                    <a:lnTo>
                      <a:pt x="62618" y="48722"/>
                    </a:lnTo>
                    <a:lnTo>
                      <a:pt x="110483" y="63819"/>
                    </a:lnTo>
                    <a:lnTo>
                      <a:pt x="151829" y="74799"/>
                    </a:lnTo>
                    <a:lnTo>
                      <a:pt x="238980" y="58501"/>
                    </a:lnTo>
                    <a:lnTo>
                      <a:pt x="311377" y="47864"/>
                    </a:lnTo>
                    <a:lnTo>
                      <a:pt x="365418" y="42718"/>
                    </a:lnTo>
                    <a:cubicBezTo>
                      <a:pt x="369729" y="49717"/>
                      <a:pt x="373679" y="56932"/>
                      <a:pt x="377255" y="64334"/>
                    </a:cubicBezTo>
                    <a:cubicBezTo>
                      <a:pt x="379829" y="69481"/>
                      <a:pt x="383088" y="71711"/>
                      <a:pt x="386691" y="71196"/>
                    </a:cubicBezTo>
                    <a:cubicBezTo>
                      <a:pt x="393039" y="70167"/>
                      <a:pt x="396470" y="59359"/>
                      <a:pt x="398357" y="49409"/>
                    </a:cubicBezTo>
                    <a:lnTo>
                      <a:pt x="452569" y="31395"/>
                    </a:lnTo>
                    <a:lnTo>
                      <a:pt x="463892" y="2093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  <p:sp>
            <p:nvSpPr>
              <p:cNvPr id="320" name="Freihandform: Form 319">
                <a:extLst>
                  <a:ext uri="{FF2B5EF4-FFF2-40B4-BE49-F238E27FC236}">
                    <a16:creationId xmlns:a16="http://schemas.microsoft.com/office/drawing/2014/main" id="{75CBD402-7E9F-48E6-97F3-0D0D135376BA}"/>
                  </a:ext>
                </a:extLst>
              </p:cNvPr>
              <p:cNvSpPr/>
              <p:nvPr/>
            </p:nvSpPr>
            <p:spPr>
              <a:xfrm>
                <a:off x="4465689" y="-3281548"/>
                <a:ext cx="1622692" cy="1285906"/>
              </a:xfrm>
              <a:custGeom>
                <a:avLst/>
                <a:gdLst>
                  <a:gd name="connsiteX0" fmla="*/ 50298 w 909255"/>
                  <a:gd name="connsiteY0" fmla="*/ 311720 h 720542"/>
                  <a:gd name="connsiteX1" fmla="*/ 90271 w 909255"/>
                  <a:gd name="connsiteY1" fmla="*/ 318583 h 720542"/>
                  <a:gd name="connsiteX2" fmla="*/ 127842 w 909255"/>
                  <a:gd name="connsiteY2" fmla="*/ 356325 h 720542"/>
                  <a:gd name="connsiteX3" fmla="*/ 144998 w 909255"/>
                  <a:gd name="connsiteY3" fmla="*/ 460118 h 720542"/>
                  <a:gd name="connsiteX4" fmla="*/ 125955 w 909255"/>
                  <a:gd name="connsiteY4" fmla="*/ 473842 h 720542"/>
                  <a:gd name="connsiteX5" fmla="*/ 27481 w 909255"/>
                  <a:gd name="connsiteY5" fmla="*/ 473842 h 720542"/>
                  <a:gd name="connsiteX6" fmla="*/ 22849 w 909255"/>
                  <a:gd name="connsiteY6" fmla="*/ 509698 h 720542"/>
                  <a:gd name="connsiteX7" fmla="*/ 26108 w 909255"/>
                  <a:gd name="connsiteY7" fmla="*/ 510899 h 720542"/>
                  <a:gd name="connsiteX8" fmla="*/ 177937 w 909255"/>
                  <a:gd name="connsiteY8" fmla="*/ 571630 h 720542"/>
                  <a:gd name="connsiteX9" fmla="*/ 179653 w 909255"/>
                  <a:gd name="connsiteY9" fmla="*/ 594447 h 720542"/>
                  <a:gd name="connsiteX10" fmla="*/ 181540 w 909255"/>
                  <a:gd name="connsiteY10" fmla="*/ 618294 h 720542"/>
                  <a:gd name="connsiteX11" fmla="*/ 194921 w 909255"/>
                  <a:gd name="connsiteY11" fmla="*/ 642484 h 720542"/>
                  <a:gd name="connsiteX12" fmla="*/ 195951 w 909255"/>
                  <a:gd name="connsiteY12" fmla="*/ 643856 h 720542"/>
                  <a:gd name="connsiteX13" fmla="*/ 263716 w 909255"/>
                  <a:gd name="connsiteY13" fmla="*/ 658095 h 720542"/>
                  <a:gd name="connsiteX14" fmla="*/ 302488 w 909255"/>
                  <a:gd name="connsiteY14" fmla="*/ 719170 h 720542"/>
                  <a:gd name="connsiteX15" fmla="*/ 372655 w 909255"/>
                  <a:gd name="connsiteY15" fmla="*/ 723287 h 720542"/>
                  <a:gd name="connsiteX16" fmla="*/ 373856 w 909255"/>
                  <a:gd name="connsiteY16" fmla="*/ 723287 h 720542"/>
                  <a:gd name="connsiteX17" fmla="*/ 413314 w 909255"/>
                  <a:gd name="connsiteY17" fmla="*/ 698240 h 720542"/>
                  <a:gd name="connsiteX18" fmla="*/ 546271 w 909255"/>
                  <a:gd name="connsiteY18" fmla="*/ 710763 h 720542"/>
                  <a:gd name="connsiteX19" fmla="*/ 629477 w 909255"/>
                  <a:gd name="connsiteY19" fmla="*/ 654836 h 720542"/>
                  <a:gd name="connsiteX20" fmla="*/ 684032 w 909255"/>
                  <a:gd name="connsiteY20" fmla="*/ 644542 h 720542"/>
                  <a:gd name="connsiteX21" fmla="*/ 718344 w 909255"/>
                  <a:gd name="connsiteY21" fmla="*/ 669418 h 720542"/>
                  <a:gd name="connsiteX22" fmla="*/ 749567 w 909255"/>
                  <a:gd name="connsiteY22" fmla="*/ 644371 h 720542"/>
                  <a:gd name="connsiteX23" fmla="*/ 795888 w 909255"/>
                  <a:gd name="connsiteY23" fmla="*/ 605599 h 720542"/>
                  <a:gd name="connsiteX24" fmla="*/ 878235 w 909255"/>
                  <a:gd name="connsiteY24" fmla="*/ 573346 h 720542"/>
                  <a:gd name="connsiteX25" fmla="*/ 880809 w 909255"/>
                  <a:gd name="connsiteY25" fmla="*/ 572316 h 720542"/>
                  <a:gd name="connsiteX26" fmla="*/ 884583 w 909255"/>
                  <a:gd name="connsiteY26" fmla="*/ 505237 h 720542"/>
                  <a:gd name="connsiteX27" fmla="*/ 898822 w 909255"/>
                  <a:gd name="connsiteY27" fmla="*/ 483278 h 720542"/>
                  <a:gd name="connsiteX28" fmla="*/ 879779 w 909255"/>
                  <a:gd name="connsiteY28" fmla="*/ 437300 h 720542"/>
                  <a:gd name="connsiteX29" fmla="*/ 848384 w 909255"/>
                  <a:gd name="connsiteY29" fmla="*/ 402989 h 720542"/>
                  <a:gd name="connsiteX30" fmla="*/ 846669 w 909255"/>
                  <a:gd name="connsiteY30" fmla="*/ 386862 h 720542"/>
                  <a:gd name="connsiteX31" fmla="*/ 846669 w 909255"/>
                  <a:gd name="connsiteY31" fmla="*/ 359070 h 720542"/>
                  <a:gd name="connsiteX32" fmla="*/ 841522 w 909255"/>
                  <a:gd name="connsiteY32" fmla="*/ 340027 h 720542"/>
                  <a:gd name="connsiteX33" fmla="*/ 836718 w 909255"/>
                  <a:gd name="connsiteY33" fmla="*/ 342772 h 720542"/>
                  <a:gd name="connsiteX34" fmla="*/ 836718 w 909255"/>
                  <a:gd name="connsiteY34" fmla="*/ 342772 h 720542"/>
                  <a:gd name="connsiteX35" fmla="*/ 844782 w 909255"/>
                  <a:gd name="connsiteY35" fmla="*/ 326817 h 720542"/>
                  <a:gd name="connsiteX36" fmla="*/ 858335 w 909255"/>
                  <a:gd name="connsiteY36" fmla="*/ 302799 h 720542"/>
                  <a:gd name="connsiteX37" fmla="*/ 874118 w 909255"/>
                  <a:gd name="connsiteY37" fmla="*/ 279296 h 720542"/>
                  <a:gd name="connsiteX38" fmla="*/ 804294 w 909255"/>
                  <a:gd name="connsiteY38" fmla="*/ 275522 h 720542"/>
                  <a:gd name="connsiteX39" fmla="*/ 798118 w 909255"/>
                  <a:gd name="connsiteY39" fmla="*/ 243097 h 720542"/>
                  <a:gd name="connsiteX40" fmla="*/ 767238 w 909255"/>
                  <a:gd name="connsiteY40" fmla="*/ 215991 h 720542"/>
                  <a:gd name="connsiteX41" fmla="*/ 766208 w 909255"/>
                  <a:gd name="connsiteY41" fmla="*/ 214962 h 720542"/>
                  <a:gd name="connsiteX42" fmla="*/ 725377 w 909255"/>
                  <a:gd name="connsiteY42" fmla="*/ 212903 h 720542"/>
                  <a:gd name="connsiteX43" fmla="*/ 708222 w 909255"/>
                  <a:gd name="connsiteY43" fmla="*/ 272605 h 720542"/>
                  <a:gd name="connsiteX44" fmla="*/ 693125 w 909255"/>
                  <a:gd name="connsiteY44" fmla="*/ 273978 h 720542"/>
                  <a:gd name="connsiteX45" fmla="*/ 668420 w 909255"/>
                  <a:gd name="connsiteY45" fmla="*/ 251675 h 720542"/>
                  <a:gd name="connsiteX46" fmla="*/ 665847 w 909255"/>
                  <a:gd name="connsiteY46" fmla="*/ 251675 h 720542"/>
                  <a:gd name="connsiteX47" fmla="*/ 636339 w 909255"/>
                  <a:gd name="connsiteY47" fmla="*/ 264714 h 720542"/>
                  <a:gd name="connsiteX48" fmla="*/ 619183 w 909255"/>
                  <a:gd name="connsiteY48" fmla="*/ 270375 h 720542"/>
                  <a:gd name="connsiteX49" fmla="*/ 614551 w 909255"/>
                  <a:gd name="connsiteY49" fmla="*/ 250303 h 720542"/>
                  <a:gd name="connsiteX50" fmla="*/ 597395 w 909255"/>
                  <a:gd name="connsiteY50" fmla="*/ 213932 h 720542"/>
                  <a:gd name="connsiteX51" fmla="*/ 574921 w 909255"/>
                  <a:gd name="connsiteY51" fmla="*/ 211531 h 720542"/>
                  <a:gd name="connsiteX52" fmla="*/ 566172 w 909255"/>
                  <a:gd name="connsiteY52" fmla="*/ 260253 h 720542"/>
                  <a:gd name="connsiteX53" fmla="*/ 557079 w 909255"/>
                  <a:gd name="connsiteY53" fmla="*/ 308461 h 720542"/>
                  <a:gd name="connsiteX54" fmla="*/ 557079 w 909255"/>
                  <a:gd name="connsiteY54" fmla="*/ 306745 h 720542"/>
                  <a:gd name="connsiteX55" fmla="*/ 531860 w 909255"/>
                  <a:gd name="connsiteY55" fmla="*/ 202610 h 720542"/>
                  <a:gd name="connsiteX56" fmla="*/ 531860 w 909255"/>
                  <a:gd name="connsiteY56" fmla="*/ 198664 h 720542"/>
                  <a:gd name="connsiteX57" fmla="*/ 480393 w 909255"/>
                  <a:gd name="connsiteY57" fmla="*/ 206727 h 720542"/>
                  <a:gd name="connsiteX58" fmla="*/ 456718 w 909255"/>
                  <a:gd name="connsiteY58" fmla="*/ 246528 h 720542"/>
                  <a:gd name="connsiteX59" fmla="*/ 449513 w 909255"/>
                  <a:gd name="connsiteY59" fmla="*/ 245499 h 720542"/>
                  <a:gd name="connsiteX60" fmla="*/ 427210 w 909255"/>
                  <a:gd name="connsiteY60" fmla="*/ 182023 h 720542"/>
                  <a:gd name="connsiteX61" fmla="*/ 417946 w 909255"/>
                  <a:gd name="connsiteY61" fmla="*/ 164867 h 720542"/>
                  <a:gd name="connsiteX62" fmla="*/ 411598 w 909255"/>
                  <a:gd name="connsiteY62" fmla="*/ 164867 h 720542"/>
                  <a:gd name="connsiteX63" fmla="*/ 392384 w 909255"/>
                  <a:gd name="connsiteY63" fmla="*/ 175332 h 720542"/>
                  <a:gd name="connsiteX64" fmla="*/ 390840 w 909255"/>
                  <a:gd name="connsiteY64" fmla="*/ 175332 h 720542"/>
                  <a:gd name="connsiteX65" fmla="*/ 355328 w 909255"/>
                  <a:gd name="connsiteY65" fmla="*/ 264027 h 720542"/>
                  <a:gd name="connsiteX66" fmla="*/ 352068 w 909255"/>
                  <a:gd name="connsiteY66" fmla="*/ 264027 h 720542"/>
                  <a:gd name="connsiteX67" fmla="*/ 338343 w 909255"/>
                  <a:gd name="connsiteY67" fmla="*/ 232461 h 720542"/>
                  <a:gd name="connsiteX68" fmla="*/ 269720 w 909255"/>
                  <a:gd name="connsiteY68" fmla="*/ 293535 h 720542"/>
                  <a:gd name="connsiteX69" fmla="*/ 267147 w 909255"/>
                  <a:gd name="connsiteY69" fmla="*/ 205355 h 720542"/>
                  <a:gd name="connsiteX70" fmla="*/ 278641 w 909255"/>
                  <a:gd name="connsiteY70" fmla="*/ 202267 h 720542"/>
                  <a:gd name="connsiteX71" fmla="*/ 306605 w 909255"/>
                  <a:gd name="connsiteY71" fmla="*/ 187513 h 720542"/>
                  <a:gd name="connsiteX72" fmla="*/ 329594 w 909255"/>
                  <a:gd name="connsiteY72" fmla="*/ 127982 h 720542"/>
                  <a:gd name="connsiteX73" fmla="*/ 329594 w 909255"/>
                  <a:gd name="connsiteY73" fmla="*/ 126095 h 720542"/>
                  <a:gd name="connsiteX74" fmla="*/ 270063 w 909255"/>
                  <a:gd name="connsiteY74" fmla="*/ 20244 h 720542"/>
                  <a:gd name="connsiteX75" fmla="*/ 241070 w 909255"/>
                  <a:gd name="connsiteY75" fmla="*/ 12867 h 720542"/>
                  <a:gd name="connsiteX76" fmla="*/ 246217 w 909255"/>
                  <a:gd name="connsiteY76" fmla="*/ 102763 h 720542"/>
                  <a:gd name="connsiteX77" fmla="*/ 169531 w 909255"/>
                  <a:gd name="connsiteY77" fmla="*/ 43061 h 720542"/>
                  <a:gd name="connsiteX78" fmla="*/ 144312 w 909255"/>
                  <a:gd name="connsiteY78" fmla="*/ 74628 h 720542"/>
                  <a:gd name="connsiteX79" fmla="*/ 146027 w 909255"/>
                  <a:gd name="connsiteY79" fmla="*/ 131070 h 720542"/>
                  <a:gd name="connsiteX80" fmla="*/ 126470 w 909255"/>
                  <a:gd name="connsiteY80" fmla="*/ 124551 h 720542"/>
                  <a:gd name="connsiteX81" fmla="*/ 105883 w 909255"/>
                  <a:gd name="connsiteY81" fmla="*/ 83549 h 720542"/>
                  <a:gd name="connsiteX82" fmla="*/ 88727 w 909255"/>
                  <a:gd name="connsiteY82" fmla="*/ 110998 h 720542"/>
                  <a:gd name="connsiteX83" fmla="*/ 88727 w 909255"/>
                  <a:gd name="connsiteY83" fmla="*/ 112542 h 720542"/>
                  <a:gd name="connsiteX84" fmla="*/ 87183 w 909255"/>
                  <a:gd name="connsiteY84" fmla="*/ 118032 h 720542"/>
                  <a:gd name="connsiteX85" fmla="*/ 80321 w 909255"/>
                  <a:gd name="connsiteY85" fmla="*/ 120262 h 720542"/>
                  <a:gd name="connsiteX86" fmla="*/ 44637 w 909255"/>
                  <a:gd name="connsiteY86" fmla="*/ 127639 h 720542"/>
                  <a:gd name="connsiteX87" fmla="*/ 41892 w 909255"/>
                  <a:gd name="connsiteY87" fmla="*/ 128668 h 720542"/>
                  <a:gd name="connsiteX88" fmla="*/ 41892 w 909255"/>
                  <a:gd name="connsiteY88" fmla="*/ 131756 h 720542"/>
                  <a:gd name="connsiteX89" fmla="*/ 64366 w 909255"/>
                  <a:gd name="connsiteY89" fmla="*/ 166068 h 720542"/>
                  <a:gd name="connsiteX90" fmla="*/ 65567 w 909255"/>
                  <a:gd name="connsiteY90" fmla="*/ 167612 h 720542"/>
                  <a:gd name="connsiteX91" fmla="*/ 178280 w 909255"/>
                  <a:gd name="connsiteY91" fmla="*/ 172759 h 720542"/>
                  <a:gd name="connsiteX92" fmla="*/ 212592 w 909255"/>
                  <a:gd name="connsiteY92" fmla="*/ 229887 h 720542"/>
                  <a:gd name="connsiteX93" fmla="*/ 205215 w 909255"/>
                  <a:gd name="connsiteY93" fmla="*/ 247043 h 720542"/>
                  <a:gd name="connsiteX94" fmla="*/ 165242 w 909255"/>
                  <a:gd name="connsiteY94" fmla="*/ 268316 h 720542"/>
                  <a:gd name="connsiteX95" fmla="*/ 181368 w 909255"/>
                  <a:gd name="connsiteY95" fmla="*/ 268316 h 720542"/>
                  <a:gd name="connsiteX96" fmla="*/ 192862 w 909255"/>
                  <a:gd name="connsiteY96" fmla="*/ 274149 h 720542"/>
                  <a:gd name="connsiteX97" fmla="*/ 210018 w 909255"/>
                  <a:gd name="connsiteY97" fmla="*/ 291305 h 720542"/>
                  <a:gd name="connsiteX98" fmla="*/ 205729 w 909255"/>
                  <a:gd name="connsiteY98" fmla="*/ 307603 h 720542"/>
                  <a:gd name="connsiteX99" fmla="*/ 200068 w 909255"/>
                  <a:gd name="connsiteY99" fmla="*/ 314637 h 720542"/>
                  <a:gd name="connsiteX100" fmla="*/ 190118 w 909255"/>
                  <a:gd name="connsiteY100" fmla="*/ 316009 h 720542"/>
                  <a:gd name="connsiteX101" fmla="*/ 146885 w 909255"/>
                  <a:gd name="connsiteY101" fmla="*/ 304000 h 720542"/>
                  <a:gd name="connsiteX102" fmla="*/ 94217 w 909255"/>
                  <a:gd name="connsiteY102" fmla="*/ 276722 h 720542"/>
                  <a:gd name="connsiteX103" fmla="*/ 17702 w 909255"/>
                  <a:gd name="connsiteY103" fmla="*/ 249960 h 720542"/>
                  <a:gd name="connsiteX104" fmla="*/ 16673 w 909255"/>
                  <a:gd name="connsiteY104" fmla="*/ 254763 h 720542"/>
                  <a:gd name="connsiteX105" fmla="*/ 16673 w 909255"/>
                  <a:gd name="connsiteY105" fmla="*/ 296452 h 720542"/>
                  <a:gd name="connsiteX106" fmla="*/ 50298 w 909255"/>
                  <a:gd name="connsiteY106" fmla="*/ 311720 h 720542"/>
                  <a:gd name="connsiteX107" fmla="*/ 25422 w 909255"/>
                  <a:gd name="connsiteY107" fmla="*/ 260253 h 720542"/>
                  <a:gd name="connsiteX108" fmla="*/ 92501 w 909255"/>
                  <a:gd name="connsiteY108" fmla="*/ 283756 h 720542"/>
                  <a:gd name="connsiteX109" fmla="*/ 144998 w 909255"/>
                  <a:gd name="connsiteY109" fmla="*/ 311720 h 720542"/>
                  <a:gd name="connsiteX110" fmla="*/ 190804 w 909255"/>
                  <a:gd name="connsiteY110" fmla="*/ 324587 h 720542"/>
                  <a:gd name="connsiteX111" fmla="*/ 206072 w 909255"/>
                  <a:gd name="connsiteY111" fmla="*/ 322357 h 720542"/>
                  <a:gd name="connsiteX112" fmla="*/ 214307 w 909255"/>
                  <a:gd name="connsiteY112" fmla="*/ 312063 h 720542"/>
                  <a:gd name="connsiteX113" fmla="*/ 221170 w 909255"/>
                  <a:gd name="connsiteY113" fmla="*/ 288217 h 720542"/>
                  <a:gd name="connsiteX114" fmla="*/ 219111 w 909255"/>
                  <a:gd name="connsiteY114" fmla="*/ 286330 h 720542"/>
                  <a:gd name="connsiteX115" fmla="*/ 199553 w 909255"/>
                  <a:gd name="connsiteY115" fmla="*/ 269174 h 720542"/>
                  <a:gd name="connsiteX116" fmla="*/ 193034 w 909255"/>
                  <a:gd name="connsiteY116" fmla="*/ 264027 h 720542"/>
                  <a:gd name="connsiteX117" fmla="*/ 212420 w 909255"/>
                  <a:gd name="connsiteY117" fmla="*/ 253734 h 720542"/>
                  <a:gd name="connsiteX118" fmla="*/ 222885 w 909255"/>
                  <a:gd name="connsiteY118" fmla="*/ 230573 h 720542"/>
                  <a:gd name="connsiteX119" fmla="*/ 182741 w 909255"/>
                  <a:gd name="connsiteY119" fmla="*/ 165553 h 720542"/>
                  <a:gd name="connsiteX120" fmla="*/ 71057 w 909255"/>
                  <a:gd name="connsiteY120" fmla="*/ 161950 h 720542"/>
                  <a:gd name="connsiteX121" fmla="*/ 52871 w 909255"/>
                  <a:gd name="connsiteY121" fmla="*/ 136388 h 720542"/>
                  <a:gd name="connsiteX122" fmla="*/ 81522 w 909255"/>
                  <a:gd name="connsiteY122" fmla="*/ 130898 h 720542"/>
                  <a:gd name="connsiteX123" fmla="*/ 94903 w 909255"/>
                  <a:gd name="connsiteY123" fmla="*/ 125580 h 720542"/>
                  <a:gd name="connsiteX124" fmla="*/ 98506 w 909255"/>
                  <a:gd name="connsiteY124" fmla="*/ 115115 h 720542"/>
                  <a:gd name="connsiteX125" fmla="*/ 106226 w 909255"/>
                  <a:gd name="connsiteY125" fmla="*/ 102935 h 720542"/>
                  <a:gd name="connsiteX126" fmla="*/ 121666 w 909255"/>
                  <a:gd name="connsiteY126" fmla="*/ 133643 h 720542"/>
                  <a:gd name="connsiteX127" fmla="*/ 155978 w 909255"/>
                  <a:gd name="connsiteY127" fmla="*/ 145138 h 720542"/>
                  <a:gd name="connsiteX128" fmla="*/ 153919 w 909255"/>
                  <a:gd name="connsiteY128" fmla="*/ 79431 h 720542"/>
                  <a:gd name="connsiteX129" fmla="*/ 171075 w 909255"/>
                  <a:gd name="connsiteY129" fmla="*/ 57129 h 720542"/>
                  <a:gd name="connsiteX130" fmla="*/ 256854 w 909255"/>
                  <a:gd name="connsiteY130" fmla="*/ 123178 h 720542"/>
                  <a:gd name="connsiteX131" fmla="*/ 251364 w 909255"/>
                  <a:gd name="connsiteY131" fmla="*/ 26077 h 720542"/>
                  <a:gd name="connsiteX132" fmla="*/ 265431 w 909255"/>
                  <a:gd name="connsiteY132" fmla="*/ 29679 h 720542"/>
                  <a:gd name="connsiteX133" fmla="*/ 321016 w 909255"/>
                  <a:gd name="connsiteY133" fmla="*/ 128668 h 720542"/>
                  <a:gd name="connsiteX134" fmla="*/ 298370 w 909255"/>
                  <a:gd name="connsiteY134" fmla="*/ 187513 h 720542"/>
                  <a:gd name="connsiteX135" fmla="*/ 276926 w 909255"/>
                  <a:gd name="connsiteY135" fmla="*/ 194718 h 720542"/>
                  <a:gd name="connsiteX136" fmla="*/ 262686 w 909255"/>
                  <a:gd name="connsiteY136" fmla="*/ 198835 h 720542"/>
                  <a:gd name="connsiteX137" fmla="*/ 262686 w 909255"/>
                  <a:gd name="connsiteY137" fmla="*/ 303657 h 720542"/>
                  <a:gd name="connsiteX138" fmla="*/ 264059 w 909255"/>
                  <a:gd name="connsiteY138" fmla="*/ 311720 h 720542"/>
                  <a:gd name="connsiteX139" fmla="*/ 336113 w 909255"/>
                  <a:gd name="connsiteY139" fmla="*/ 247043 h 720542"/>
                  <a:gd name="connsiteX140" fmla="*/ 347436 w 909255"/>
                  <a:gd name="connsiteY140" fmla="*/ 272948 h 720542"/>
                  <a:gd name="connsiteX141" fmla="*/ 362018 w 909255"/>
                  <a:gd name="connsiteY141" fmla="*/ 272948 h 720542"/>
                  <a:gd name="connsiteX142" fmla="*/ 398389 w 909255"/>
                  <a:gd name="connsiteY142" fmla="*/ 181851 h 720542"/>
                  <a:gd name="connsiteX143" fmla="*/ 415544 w 909255"/>
                  <a:gd name="connsiteY143" fmla="*/ 172415 h 720542"/>
                  <a:gd name="connsiteX144" fmla="*/ 419319 w 909255"/>
                  <a:gd name="connsiteY144" fmla="*/ 183738 h 720542"/>
                  <a:gd name="connsiteX145" fmla="*/ 443508 w 909255"/>
                  <a:gd name="connsiteY145" fmla="*/ 252361 h 720542"/>
                  <a:gd name="connsiteX146" fmla="*/ 460664 w 909255"/>
                  <a:gd name="connsiteY146" fmla="*/ 254935 h 720542"/>
                  <a:gd name="connsiteX147" fmla="*/ 484510 w 909255"/>
                  <a:gd name="connsiteY147" fmla="*/ 212903 h 720542"/>
                  <a:gd name="connsiteX148" fmla="*/ 523454 w 909255"/>
                  <a:gd name="connsiteY148" fmla="*/ 206727 h 720542"/>
                  <a:gd name="connsiteX149" fmla="*/ 547644 w 909255"/>
                  <a:gd name="connsiteY149" fmla="*/ 307088 h 720542"/>
                  <a:gd name="connsiteX150" fmla="*/ 556736 w 909255"/>
                  <a:gd name="connsiteY150" fmla="*/ 320470 h 720542"/>
                  <a:gd name="connsiteX151" fmla="*/ 562055 w 909255"/>
                  <a:gd name="connsiteY151" fmla="*/ 324072 h 720542"/>
                  <a:gd name="connsiteX152" fmla="*/ 574578 w 909255"/>
                  <a:gd name="connsiteY152" fmla="*/ 260253 h 720542"/>
                  <a:gd name="connsiteX153" fmla="*/ 581098 w 909255"/>
                  <a:gd name="connsiteY153" fmla="*/ 221138 h 720542"/>
                  <a:gd name="connsiteX154" fmla="*/ 590876 w 909255"/>
                  <a:gd name="connsiteY154" fmla="*/ 222167 h 720542"/>
                  <a:gd name="connsiteX155" fmla="*/ 605802 w 909255"/>
                  <a:gd name="connsiteY155" fmla="*/ 253219 h 720542"/>
                  <a:gd name="connsiteX156" fmla="*/ 611978 w 909255"/>
                  <a:gd name="connsiteY156" fmla="*/ 280668 h 720542"/>
                  <a:gd name="connsiteX157" fmla="*/ 616095 w 909255"/>
                  <a:gd name="connsiteY157" fmla="*/ 280668 h 720542"/>
                  <a:gd name="connsiteX158" fmla="*/ 641486 w 909255"/>
                  <a:gd name="connsiteY158" fmla="*/ 272777 h 720542"/>
                  <a:gd name="connsiteX159" fmla="*/ 667048 w 909255"/>
                  <a:gd name="connsiteY159" fmla="*/ 261625 h 720542"/>
                  <a:gd name="connsiteX160" fmla="*/ 689865 w 909255"/>
                  <a:gd name="connsiteY160" fmla="*/ 282556 h 720542"/>
                  <a:gd name="connsiteX161" fmla="*/ 714398 w 909255"/>
                  <a:gd name="connsiteY161" fmla="*/ 280325 h 720542"/>
                  <a:gd name="connsiteX162" fmla="*/ 731554 w 909255"/>
                  <a:gd name="connsiteY162" fmla="*/ 221481 h 720542"/>
                  <a:gd name="connsiteX163" fmla="*/ 762605 w 909255"/>
                  <a:gd name="connsiteY163" fmla="*/ 223025 h 720542"/>
                  <a:gd name="connsiteX164" fmla="*/ 791770 w 909255"/>
                  <a:gd name="connsiteY164" fmla="*/ 248759 h 720542"/>
                  <a:gd name="connsiteX165" fmla="*/ 794172 w 909255"/>
                  <a:gd name="connsiteY165" fmla="*/ 279639 h 720542"/>
                  <a:gd name="connsiteX166" fmla="*/ 794172 w 909255"/>
                  <a:gd name="connsiteY166" fmla="*/ 283928 h 720542"/>
                  <a:gd name="connsiteX167" fmla="*/ 857477 w 909255"/>
                  <a:gd name="connsiteY167" fmla="*/ 287359 h 720542"/>
                  <a:gd name="connsiteX168" fmla="*/ 847355 w 909255"/>
                  <a:gd name="connsiteY168" fmla="*/ 302799 h 720542"/>
                  <a:gd name="connsiteX169" fmla="*/ 847355 w 909255"/>
                  <a:gd name="connsiteY169" fmla="*/ 302799 h 720542"/>
                  <a:gd name="connsiteX170" fmla="*/ 835861 w 909255"/>
                  <a:gd name="connsiteY170" fmla="*/ 322357 h 720542"/>
                  <a:gd name="connsiteX171" fmla="*/ 827797 w 909255"/>
                  <a:gd name="connsiteY171" fmla="*/ 350321 h 720542"/>
                  <a:gd name="connsiteX172" fmla="*/ 834831 w 909255"/>
                  <a:gd name="connsiteY172" fmla="*/ 351865 h 720542"/>
                  <a:gd name="connsiteX173" fmla="*/ 836890 w 909255"/>
                  <a:gd name="connsiteY173" fmla="*/ 359242 h 720542"/>
                  <a:gd name="connsiteX174" fmla="*/ 836890 w 909255"/>
                  <a:gd name="connsiteY174" fmla="*/ 386005 h 720542"/>
                  <a:gd name="connsiteX175" fmla="*/ 838949 w 909255"/>
                  <a:gd name="connsiteY175" fmla="*/ 405391 h 720542"/>
                  <a:gd name="connsiteX176" fmla="*/ 838949 w 909255"/>
                  <a:gd name="connsiteY176" fmla="*/ 406592 h 720542"/>
                  <a:gd name="connsiteX177" fmla="*/ 871201 w 909255"/>
                  <a:gd name="connsiteY177" fmla="*/ 442276 h 720542"/>
                  <a:gd name="connsiteX178" fmla="*/ 888357 w 909255"/>
                  <a:gd name="connsiteY178" fmla="*/ 482763 h 720542"/>
                  <a:gd name="connsiteX179" fmla="*/ 876005 w 909255"/>
                  <a:gd name="connsiteY179" fmla="*/ 498890 h 720542"/>
                  <a:gd name="connsiteX180" fmla="*/ 874118 w 909255"/>
                  <a:gd name="connsiteY180" fmla="*/ 500091 h 720542"/>
                  <a:gd name="connsiteX181" fmla="*/ 870515 w 909255"/>
                  <a:gd name="connsiteY181" fmla="*/ 565969 h 720542"/>
                  <a:gd name="connsiteX182" fmla="*/ 790226 w 909255"/>
                  <a:gd name="connsiteY182" fmla="*/ 597364 h 720542"/>
                  <a:gd name="connsiteX183" fmla="*/ 743219 w 909255"/>
                  <a:gd name="connsiteY183" fmla="*/ 637680 h 720542"/>
                  <a:gd name="connsiteX184" fmla="*/ 717486 w 909255"/>
                  <a:gd name="connsiteY184" fmla="*/ 660154 h 720542"/>
                  <a:gd name="connsiteX185" fmla="*/ 688321 w 909255"/>
                  <a:gd name="connsiteY185" fmla="*/ 636479 h 720542"/>
                  <a:gd name="connsiteX186" fmla="*/ 686777 w 909255"/>
                  <a:gd name="connsiteY186" fmla="*/ 634935 h 720542"/>
                  <a:gd name="connsiteX187" fmla="*/ 627075 w 909255"/>
                  <a:gd name="connsiteY187" fmla="*/ 646086 h 720542"/>
                  <a:gd name="connsiteX188" fmla="*/ 544041 w 909255"/>
                  <a:gd name="connsiteY188" fmla="*/ 701671 h 720542"/>
                  <a:gd name="connsiteX189" fmla="*/ 411084 w 909255"/>
                  <a:gd name="connsiteY189" fmla="*/ 689147 h 720542"/>
                  <a:gd name="connsiteX190" fmla="*/ 371454 w 909255"/>
                  <a:gd name="connsiteY190" fmla="*/ 714366 h 720542"/>
                  <a:gd name="connsiteX191" fmla="*/ 306434 w 909255"/>
                  <a:gd name="connsiteY191" fmla="*/ 711278 h 720542"/>
                  <a:gd name="connsiteX192" fmla="*/ 270407 w 909255"/>
                  <a:gd name="connsiteY192" fmla="*/ 651919 h 720542"/>
                  <a:gd name="connsiteX193" fmla="*/ 269549 w 909255"/>
                  <a:gd name="connsiteY193" fmla="*/ 650204 h 720542"/>
                  <a:gd name="connsiteX194" fmla="*/ 200926 w 909255"/>
                  <a:gd name="connsiteY194" fmla="*/ 635621 h 720542"/>
                  <a:gd name="connsiteX195" fmla="*/ 190289 w 909255"/>
                  <a:gd name="connsiteY195" fmla="*/ 618465 h 720542"/>
                  <a:gd name="connsiteX196" fmla="*/ 188402 w 909255"/>
                  <a:gd name="connsiteY196" fmla="*/ 593933 h 720542"/>
                  <a:gd name="connsiteX197" fmla="*/ 186686 w 909255"/>
                  <a:gd name="connsiteY197" fmla="*/ 569915 h 720542"/>
                  <a:gd name="connsiteX198" fmla="*/ 32285 w 909255"/>
                  <a:gd name="connsiteY198" fmla="*/ 504208 h 720542"/>
                  <a:gd name="connsiteX199" fmla="*/ 35029 w 909255"/>
                  <a:gd name="connsiteY199" fmla="*/ 482592 h 720542"/>
                  <a:gd name="connsiteX200" fmla="*/ 126813 w 909255"/>
                  <a:gd name="connsiteY200" fmla="*/ 482592 h 720542"/>
                  <a:gd name="connsiteX201" fmla="*/ 154434 w 909255"/>
                  <a:gd name="connsiteY201" fmla="*/ 460289 h 720542"/>
                  <a:gd name="connsiteX202" fmla="*/ 136420 w 909255"/>
                  <a:gd name="connsiteY202" fmla="*/ 353580 h 720542"/>
                  <a:gd name="connsiteX203" fmla="*/ 136420 w 909255"/>
                  <a:gd name="connsiteY203" fmla="*/ 352208 h 720542"/>
                  <a:gd name="connsiteX204" fmla="*/ 94903 w 909255"/>
                  <a:gd name="connsiteY204" fmla="*/ 310862 h 720542"/>
                  <a:gd name="connsiteX205" fmla="*/ 52871 w 909255"/>
                  <a:gd name="connsiteY205" fmla="*/ 303485 h 720542"/>
                  <a:gd name="connsiteX206" fmla="*/ 23878 w 909255"/>
                  <a:gd name="connsiteY206" fmla="*/ 289589 h 720542"/>
                  <a:gd name="connsiteX207" fmla="*/ 25422 w 909255"/>
                  <a:gd name="connsiteY207" fmla="*/ 260253 h 72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</a:cxnLst>
                <a:rect l="l" t="t" r="r" b="b"/>
                <a:pathLst>
                  <a:path w="909255" h="720542">
                    <a:moveTo>
                      <a:pt x="50298" y="311720"/>
                    </a:moveTo>
                    <a:lnTo>
                      <a:pt x="90271" y="318583"/>
                    </a:lnTo>
                    <a:lnTo>
                      <a:pt x="127842" y="356325"/>
                    </a:lnTo>
                    <a:cubicBezTo>
                      <a:pt x="134876" y="394411"/>
                      <a:pt x="144998" y="455314"/>
                      <a:pt x="144998" y="460118"/>
                    </a:cubicBezTo>
                    <a:cubicBezTo>
                      <a:pt x="142311" y="468348"/>
                      <a:pt x="134612" y="473897"/>
                      <a:pt x="125955" y="473842"/>
                    </a:cubicBezTo>
                    <a:lnTo>
                      <a:pt x="27481" y="473842"/>
                    </a:lnTo>
                    <a:lnTo>
                      <a:pt x="22849" y="509698"/>
                    </a:lnTo>
                    <a:lnTo>
                      <a:pt x="26108" y="510899"/>
                    </a:lnTo>
                    <a:cubicBezTo>
                      <a:pt x="79978" y="530971"/>
                      <a:pt x="166443" y="564425"/>
                      <a:pt x="177937" y="571630"/>
                    </a:cubicBezTo>
                    <a:cubicBezTo>
                      <a:pt x="177937" y="575919"/>
                      <a:pt x="178966" y="585012"/>
                      <a:pt x="179653" y="594447"/>
                    </a:cubicBezTo>
                    <a:cubicBezTo>
                      <a:pt x="180339" y="603883"/>
                      <a:pt x="181540" y="615892"/>
                      <a:pt x="181540" y="618294"/>
                    </a:cubicBezTo>
                    <a:cubicBezTo>
                      <a:pt x="184220" y="627221"/>
                      <a:pt x="188783" y="635470"/>
                      <a:pt x="194921" y="642484"/>
                    </a:cubicBezTo>
                    <a:lnTo>
                      <a:pt x="195951" y="643856"/>
                    </a:lnTo>
                    <a:lnTo>
                      <a:pt x="263716" y="658095"/>
                    </a:lnTo>
                    <a:cubicBezTo>
                      <a:pt x="273666" y="676623"/>
                      <a:pt x="295111" y="715567"/>
                      <a:pt x="302488" y="719170"/>
                    </a:cubicBezTo>
                    <a:cubicBezTo>
                      <a:pt x="325707" y="722637"/>
                      <a:pt x="349190" y="724015"/>
                      <a:pt x="372655" y="723287"/>
                    </a:cubicBezTo>
                    <a:lnTo>
                      <a:pt x="373856" y="723287"/>
                    </a:lnTo>
                    <a:lnTo>
                      <a:pt x="413314" y="698240"/>
                    </a:lnTo>
                    <a:lnTo>
                      <a:pt x="546271" y="710763"/>
                    </a:lnTo>
                    <a:lnTo>
                      <a:pt x="629477" y="654836"/>
                    </a:lnTo>
                    <a:lnTo>
                      <a:pt x="684032" y="644542"/>
                    </a:lnTo>
                    <a:cubicBezTo>
                      <a:pt x="701188" y="661698"/>
                      <a:pt x="713197" y="669418"/>
                      <a:pt x="718344" y="669418"/>
                    </a:cubicBezTo>
                    <a:cubicBezTo>
                      <a:pt x="723490" y="669418"/>
                      <a:pt x="725892" y="666158"/>
                      <a:pt x="749567" y="644371"/>
                    </a:cubicBezTo>
                    <a:cubicBezTo>
                      <a:pt x="763761" y="630027"/>
                      <a:pt x="779269" y="617046"/>
                      <a:pt x="795888" y="605599"/>
                    </a:cubicBezTo>
                    <a:cubicBezTo>
                      <a:pt x="811671" y="598565"/>
                      <a:pt x="877549" y="573517"/>
                      <a:pt x="878235" y="573346"/>
                    </a:cubicBezTo>
                    <a:lnTo>
                      <a:pt x="880809" y="572316"/>
                    </a:lnTo>
                    <a:lnTo>
                      <a:pt x="884583" y="505237"/>
                    </a:lnTo>
                    <a:cubicBezTo>
                      <a:pt x="892251" y="500290"/>
                      <a:pt x="897434" y="492297"/>
                      <a:pt x="898822" y="483278"/>
                    </a:cubicBezTo>
                    <a:cubicBezTo>
                      <a:pt x="897325" y="466366"/>
                      <a:pt x="890678" y="450319"/>
                      <a:pt x="879779" y="437300"/>
                    </a:cubicBezTo>
                    <a:cubicBezTo>
                      <a:pt x="870515" y="426321"/>
                      <a:pt x="852673" y="406935"/>
                      <a:pt x="848384" y="402989"/>
                    </a:cubicBezTo>
                    <a:lnTo>
                      <a:pt x="846669" y="386862"/>
                    </a:lnTo>
                    <a:lnTo>
                      <a:pt x="846669" y="359070"/>
                    </a:lnTo>
                    <a:lnTo>
                      <a:pt x="841522" y="340027"/>
                    </a:lnTo>
                    <a:lnTo>
                      <a:pt x="836718" y="342772"/>
                    </a:lnTo>
                    <a:lnTo>
                      <a:pt x="836718" y="342772"/>
                    </a:lnTo>
                    <a:cubicBezTo>
                      <a:pt x="838699" y="337125"/>
                      <a:pt x="841410" y="331761"/>
                      <a:pt x="844782" y="326817"/>
                    </a:cubicBezTo>
                    <a:cubicBezTo>
                      <a:pt x="850028" y="319245"/>
                      <a:pt x="854565" y="311205"/>
                      <a:pt x="858335" y="302799"/>
                    </a:cubicBezTo>
                    <a:lnTo>
                      <a:pt x="874118" y="279296"/>
                    </a:lnTo>
                    <a:lnTo>
                      <a:pt x="804294" y="275522"/>
                    </a:lnTo>
                    <a:cubicBezTo>
                      <a:pt x="805342" y="264347"/>
                      <a:pt x="803201" y="253104"/>
                      <a:pt x="798118" y="243097"/>
                    </a:cubicBezTo>
                    <a:cubicBezTo>
                      <a:pt x="792628" y="237607"/>
                      <a:pt x="768267" y="216849"/>
                      <a:pt x="767238" y="215991"/>
                    </a:cubicBezTo>
                    <a:lnTo>
                      <a:pt x="766208" y="214962"/>
                    </a:lnTo>
                    <a:lnTo>
                      <a:pt x="725377" y="212903"/>
                    </a:lnTo>
                    <a:lnTo>
                      <a:pt x="708222" y="272605"/>
                    </a:lnTo>
                    <a:lnTo>
                      <a:pt x="693125" y="273978"/>
                    </a:lnTo>
                    <a:lnTo>
                      <a:pt x="668420" y="251675"/>
                    </a:lnTo>
                    <a:lnTo>
                      <a:pt x="665847" y="251675"/>
                    </a:lnTo>
                    <a:cubicBezTo>
                      <a:pt x="655762" y="255435"/>
                      <a:pt x="645909" y="259789"/>
                      <a:pt x="636339" y="264714"/>
                    </a:cubicBezTo>
                    <a:cubicBezTo>
                      <a:pt x="630887" y="267329"/>
                      <a:pt x="625121" y="269231"/>
                      <a:pt x="619183" y="270375"/>
                    </a:cubicBezTo>
                    <a:lnTo>
                      <a:pt x="614551" y="250303"/>
                    </a:lnTo>
                    <a:lnTo>
                      <a:pt x="597395" y="213932"/>
                    </a:lnTo>
                    <a:lnTo>
                      <a:pt x="574921" y="211531"/>
                    </a:lnTo>
                    <a:lnTo>
                      <a:pt x="566172" y="260253"/>
                    </a:lnTo>
                    <a:lnTo>
                      <a:pt x="557079" y="308461"/>
                    </a:lnTo>
                    <a:lnTo>
                      <a:pt x="557079" y="306745"/>
                    </a:lnTo>
                    <a:lnTo>
                      <a:pt x="531860" y="202610"/>
                    </a:lnTo>
                    <a:lnTo>
                      <a:pt x="531860" y="198664"/>
                    </a:lnTo>
                    <a:lnTo>
                      <a:pt x="480393" y="206727"/>
                    </a:lnTo>
                    <a:lnTo>
                      <a:pt x="456718" y="246528"/>
                    </a:lnTo>
                    <a:lnTo>
                      <a:pt x="449513" y="245499"/>
                    </a:lnTo>
                    <a:lnTo>
                      <a:pt x="427210" y="182023"/>
                    </a:lnTo>
                    <a:cubicBezTo>
                      <a:pt x="426009" y="176361"/>
                      <a:pt x="423264" y="166582"/>
                      <a:pt x="417946" y="164867"/>
                    </a:cubicBezTo>
                    <a:cubicBezTo>
                      <a:pt x="415992" y="163696"/>
                      <a:pt x="413553" y="163696"/>
                      <a:pt x="411598" y="164867"/>
                    </a:cubicBezTo>
                    <a:cubicBezTo>
                      <a:pt x="406452" y="168126"/>
                      <a:pt x="392384" y="175160"/>
                      <a:pt x="392384" y="175332"/>
                    </a:cubicBezTo>
                    <a:lnTo>
                      <a:pt x="390840" y="175332"/>
                    </a:lnTo>
                    <a:lnTo>
                      <a:pt x="355328" y="264027"/>
                    </a:lnTo>
                    <a:lnTo>
                      <a:pt x="352068" y="264027"/>
                    </a:lnTo>
                    <a:lnTo>
                      <a:pt x="338343" y="232461"/>
                    </a:lnTo>
                    <a:lnTo>
                      <a:pt x="269720" y="293535"/>
                    </a:lnTo>
                    <a:cubicBezTo>
                      <a:pt x="266220" y="264278"/>
                      <a:pt x="265359" y="234766"/>
                      <a:pt x="267147" y="205355"/>
                    </a:cubicBezTo>
                    <a:cubicBezTo>
                      <a:pt x="270904" y="204065"/>
                      <a:pt x="274744" y="203033"/>
                      <a:pt x="278641" y="202267"/>
                    </a:cubicBezTo>
                    <a:cubicBezTo>
                      <a:pt x="293567" y="198664"/>
                      <a:pt x="306605" y="195576"/>
                      <a:pt x="306605" y="187513"/>
                    </a:cubicBezTo>
                    <a:cubicBezTo>
                      <a:pt x="312902" y="167168"/>
                      <a:pt x="320583" y="147278"/>
                      <a:pt x="329594" y="127982"/>
                    </a:cubicBezTo>
                    <a:lnTo>
                      <a:pt x="329594" y="126095"/>
                    </a:lnTo>
                    <a:lnTo>
                      <a:pt x="270063" y="20244"/>
                    </a:lnTo>
                    <a:lnTo>
                      <a:pt x="241070" y="12867"/>
                    </a:lnTo>
                    <a:lnTo>
                      <a:pt x="246217" y="102763"/>
                    </a:lnTo>
                    <a:lnTo>
                      <a:pt x="169531" y="43061"/>
                    </a:lnTo>
                    <a:lnTo>
                      <a:pt x="144312" y="74628"/>
                    </a:lnTo>
                    <a:lnTo>
                      <a:pt x="146027" y="131070"/>
                    </a:lnTo>
                    <a:lnTo>
                      <a:pt x="126470" y="124551"/>
                    </a:lnTo>
                    <a:lnTo>
                      <a:pt x="105883" y="83549"/>
                    </a:lnTo>
                    <a:lnTo>
                      <a:pt x="88727" y="110998"/>
                    </a:lnTo>
                    <a:lnTo>
                      <a:pt x="88727" y="112542"/>
                    </a:lnTo>
                    <a:cubicBezTo>
                      <a:pt x="88898" y="114499"/>
                      <a:pt x="88349" y="116451"/>
                      <a:pt x="87183" y="118032"/>
                    </a:cubicBezTo>
                    <a:cubicBezTo>
                      <a:pt x="85281" y="119655"/>
                      <a:pt x="82813" y="120457"/>
                      <a:pt x="80321" y="120262"/>
                    </a:cubicBezTo>
                    <a:cubicBezTo>
                      <a:pt x="68148" y="121105"/>
                      <a:pt x="56146" y="123587"/>
                      <a:pt x="44637" y="127639"/>
                    </a:cubicBezTo>
                    <a:lnTo>
                      <a:pt x="41892" y="128668"/>
                    </a:lnTo>
                    <a:lnTo>
                      <a:pt x="41892" y="131756"/>
                    </a:lnTo>
                    <a:cubicBezTo>
                      <a:pt x="47298" y="144431"/>
                      <a:pt x="54907" y="156048"/>
                      <a:pt x="64366" y="166068"/>
                    </a:cubicBezTo>
                    <a:lnTo>
                      <a:pt x="65567" y="167612"/>
                    </a:lnTo>
                    <a:lnTo>
                      <a:pt x="178280" y="172759"/>
                    </a:lnTo>
                    <a:lnTo>
                      <a:pt x="212592" y="229887"/>
                    </a:lnTo>
                    <a:lnTo>
                      <a:pt x="205215" y="247043"/>
                    </a:lnTo>
                    <a:lnTo>
                      <a:pt x="165242" y="268316"/>
                    </a:lnTo>
                    <a:lnTo>
                      <a:pt x="181368" y="268316"/>
                    </a:lnTo>
                    <a:cubicBezTo>
                      <a:pt x="185783" y="268792"/>
                      <a:pt x="189872" y="270867"/>
                      <a:pt x="192862" y="274149"/>
                    </a:cubicBezTo>
                    <a:cubicBezTo>
                      <a:pt x="198352" y="279639"/>
                      <a:pt x="206930" y="287188"/>
                      <a:pt x="210018" y="291305"/>
                    </a:cubicBezTo>
                    <a:lnTo>
                      <a:pt x="205729" y="307603"/>
                    </a:lnTo>
                    <a:lnTo>
                      <a:pt x="200068" y="314637"/>
                    </a:lnTo>
                    <a:lnTo>
                      <a:pt x="190118" y="316009"/>
                    </a:lnTo>
                    <a:lnTo>
                      <a:pt x="146885" y="304000"/>
                    </a:lnTo>
                    <a:lnTo>
                      <a:pt x="94217" y="276722"/>
                    </a:lnTo>
                    <a:lnTo>
                      <a:pt x="17702" y="249960"/>
                    </a:lnTo>
                    <a:lnTo>
                      <a:pt x="16673" y="254763"/>
                    </a:lnTo>
                    <a:cubicBezTo>
                      <a:pt x="13756" y="267630"/>
                      <a:pt x="9810" y="290276"/>
                      <a:pt x="16673" y="296452"/>
                    </a:cubicBezTo>
                    <a:cubicBezTo>
                      <a:pt x="27094" y="303121"/>
                      <a:pt x="38418" y="308263"/>
                      <a:pt x="50298" y="311720"/>
                    </a:cubicBezTo>
                    <a:close/>
                    <a:moveTo>
                      <a:pt x="25422" y="260253"/>
                    </a:moveTo>
                    <a:lnTo>
                      <a:pt x="92501" y="283756"/>
                    </a:lnTo>
                    <a:lnTo>
                      <a:pt x="144998" y="311720"/>
                    </a:lnTo>
                    <a:lnTo>
                      <a:pt x="190804" y="324587"/>
                    </a:lnTo>
                    <a:lnTo>
                      <a:pt x="206072" y="322357"/>
                    </a:lnTo>
                    <a:lnTo>
                      <a:pt x="214307" y="312063"/>
                    </a:lnTo>
                    <a:lnTo>
                      <a:pt x="221170" y="288217"/>
                    </a:lnTo>
                    <a:lnTo>
                      <a:pt x="219111" y="286330"/>
                    </a:lnTo>
                    <a:cubicBezTo>
                      <a:pt x="219111" y="286330"/>
                      <a:pt x="206587" y="275693"/>
                      <a:pt x="199553" y="269174"/>
                    </a:cubicBezTo>
                    <a:cubicBezTo>
                      <a:pt x="197607" y="267189"/>
                      <a:pt x="195417" y="265459"/>
                      <a:pt x="193034" y="264027"/>
                    </a:cubicBezTo>
                    <a:lnTo>
                      <a:pt x="212420" y="253734"/>
                    </a:lnTo>
                    <a:lnTo>
                      <a:pt x="222885" y="230573"/>
                    </a:lnTo>
                    <a:lnTo>
                      <a:pt x="182741" y="165553"/>
                    </a:lnTo>
                    <a:lnTo>
                      <a:pt x="71057" y="161950"/>
                    </a:lnTo>
                    <a:cubicBezTo>
                      <a:pt x="64459" y="153824"/>
                      <a:pt x="58385" y="145286"/>
                      <a:pt x="52871" y="136388"/>
                    </a:cubicBezTo>
                    <a:cubicBezTo>
                      <a:pt x="62154" y="133365"/>
                      <a:pt x="71779" y="131521"/>
                      <a:pt x="81522" y="130898"/>
                    </a:cubicBezTo>
                    <a:cubicBezTo>
                      <a:pt x="86546" y="131174"/>
                      <a:pt x="91438" y="129230"/>
                      <a:pt x="94903" y="125580"/>
                    </a:cubicBezTo>
                    <a:cubicBezTo>
                      <a:pt x="97227" y="122586"/>
                      <a:pt x="98494" y="118906"/>
                      <a:pt x="98506" y="115115"/>
                    </a:cubicBezTo>
                    <a:lnTo>
                      <a:pt x="106226" y="102935"/>
                    </a:lnTo>
                    <a:lnTo>
                      <a:pt x="121666" y="133643"/>
                    </a:lnTo>
                    <a:lnTo>
                      <a:pt x="155978" y="145138"/>
                    </a:lnTo>
                    <a:lnTo>
                      <a:pt x="153919" y="79431"/>
                    </a:lnTo>
                    <a:lnTo>
                      <a:pt x="171075" y="57129"/>
                    </a:lnTo>
                    <a:lnTo>
                      <a:pt x="256854" y="123178"/>
                    </a:lnTo>
                    <a:lnTo>
                      <a:pt x="251364" y="26077"/>
                    </a:lnTo>
                    <a:lnTo>
                      <a:pt x="265431" y="29679"/>
                    </a:lnTo>
                    <a:lnTo>
                      <a:pt x="321016" y="128668"/>
                    </a:lnTo>
                    <a:cubicBezTo>
                      <a:pt x="312046" y="147706"/>
                      <a:pt x="304477" y="167373"/>
                      <a:pt x="298370" y="187513"/>
                    </a:cubicBezTo>
                    <a:cubicBezTo>
                      <a:pt x="291657" y="191053"/>
                      <a:pt x="284415" y="193486"/>
                      <a:pt x="276926" y="194718"/>
                    </a:cubicBezTo>
                    <a:cubicBezTo>
                      <a:pt x="272067" y="195666"/>
                      <a:pt x="267302" y="197044"/>
                      <a:pt x="262686" y="198835"/>
                    </a:cubicBezTo>
                    <a:cubicBezTo>
                      <a:pt x="260113" y="200208"/>
                      <a:pt x="252908" y="203810"/>
                      <a:pt x="262686" y="303657"/>
                    </a:cubicBezTo>
                    <a:lnTo>
                      <a:pt x="264059" y="311720"/>
                    </a:lnTo>
                    <a:lnTo>
                      <a:pt x="336113" y="247043"/>
                    </a:lnTo>
                    <a:lnTo>
                      <a:pt x="347436" y="272948"/>
                    </a:lnTo>
                    <a:lnTo>
                      <a:pt x="362018" y="272948"/>
                    </a:lnTo>
                    <a:lnTo>
                      <a:pt x="398389" y="181851"/>
                    </a:lnTo>
                    <a:cubicBezTo>
                      <a:pt x="401991" y="180136"/>
                      <a:pt x="410912" y="175503"/>
                      <a:pt x="415544" y="172415"/>
                    </a:cubicBezTo>
                    <a:cubicBezTo>
                      <a:pt x="417298" y="176006"/>
                      <a:pt x="418567" y="179813"/>
                      <a:pt x="419319" y="183738"/>
                    </a:cubicBezTo>
                    <a:lnTo>
                      <a:pt x="443508" y="252361"/>
                    </a:lnTo>
                    <a:lnTo>
                      <a:pt x="460664" y="254935"/>
                    </a:lnTo>
                    <a:lnTo>
                      <a:pt x="484510" y="212903"/>
                    </a:lnTo>
                    <a:lnTo>
                      <a:pt x="523454" y="206727"/>
                    </a:lnTo>
                    <a:cubicBezTo>
                      <a:pt x="527915" y="223883"/>
                      <a:pt x="546100" y="300741"/>
                      <a:pt x="547644" y="307088"/>
                    </a:cubicBezTo>
                    <a:cubicBezTo>
                      <a:pt x="549009" y="312478"/>
                      <a:pt x="552228" y="317215"/>
                      <a:pt x="556736" y="320470"/>
                    </a:cubicBezTo>
                    <a:lnTo>
                      <a:pt x="562055" y="324072"/>
                    </a:lnTo>
                    <a:lnTo>
                      <a:pt x="574578" y="260253"/>
                    </a:lnTo>
                    <a:lnTo>
                      <a:pt x="581098" y="221138"/>
                    </a:lnTo>
                    <a:lnTo>
                      <a:pt x="590876" y="222167"/>
                    </a:lnTo>
                    <a:lnTo>
                      <a:pt x="605802" y="253219"/>
                    </a:lnTo>
                    <a:lnTo>
                      <a:pt x="611978" y="280668"/>
                    </a:lnTo>
                    <a:lnTo>
                      <a:pt x="616095" y="280668"/>
                    </a:lnTo>
                    <a:cubicBezTo>
                      <a:pt x="624878" y="279202"/>
                      <a:pt x="633419" y="276547"/>
                      <a:pt x="641486" y="272777"/>
                    </a:cubicBezTo>
                    <a:cubicBezTo>
                      <a:pt x="649779" y="268558"/>
                      <a:pt x="658314" y="264834"/>
                      <a:pt x="667048" y="261625"/>
                    </a:cubicBezTo>
                    <a:lnTo>
                      <a:pt x="689865" y="282556"/>
                    </a:lnTo>
                    <a:lnTo>
                      <a:pt x="714398" y="280325"/>
                    </a:lnTo>
                    <a:lnTo>
                      <a:pt x="731554" y="221481"/>
                    </a:lnTo>
                    <a:lnTo>
                      <a:pt x="762605" y="223025"/>
                    </a:lnTo>
                    <a:cubicBezTo>
                      <a:pt x="767581" y="227314"/>
                      <a:pt x="787310" y="244298"/>
                      <a:pt x="791770" y="248759"/>
                    </a:cubicBezTo>
                    <a:cubicBezTo>
                      <a:pt x="794712" y="258773"/>
                      <a:pt x="795530" y="269291"/>
                      <a:pt x="794172" y="279639"/>
                    </a:cubicBezTo>
                    <a:lnTo>
                      <a:pt x="794172" y="283928"/>
                    </a:lnTo>
                    <a:lnTo>
                      <a:pt x="857477" y="287359"/>
                    </a:lnTo>
                    <a:lnTo>
                      <a:pt x="847355" y="302799"/>
                    </a:lnTo>
                    <a:lnTo>
                      <a:pt x="847355" y="302799"/>
                    </a:lnTo>
                    <a:cubicBezTo>
                      <a:pt x="846154" y="305201"/>
                      <a:pt x="843066" y="310348"/>
                      <a:pt x="835861" y="322357"/>
                    </a:cubicBezTo>
                    <a:cubicBezTo>
                      <a:pt x="825910" y="338312"/>
                      <a:pt x="823680" y="346203"/>
                      <a:pt x="827797" y="350321"/>
                    </a:cubicBezTo>
                    <a:cubicBezTo>
                      <a:pt x="829698" y="352054"/>
                      <a:pt x="832379" y="352643"/>
                      <a:pt x="834831" y="351865"/>
                    </a:cubicBezTo>
                    <a:lnTo>
                      <a:pt x="836890" y="359242"/>
                    </a:lnTo>
                    <a:lnTo>
                      <a:pt x="836890" y="386005"/>
                    </a:lnTo>
                    <a:lnTo>
                      <a:pt x="838949" y="405391"/>
                    </a:lnTo>
                    <a:lnTo>
                      <a:pt x="838949" y="406592"/>
                    </a:lnTo>
                    <a:cubicBezTo>
                      <a:pt x="838949" y="406592"/>
                      <a:pt x="860736" y="429923"/>
                      <a:pt x="871201" y="442276"/>
                    </a:cubicBezTo>
                    <a:cubicBezTo>
                      <a:pt x="880802" y="453775"/>
                      <a:pt x="886773" y="467867"/>
                      <a:pt x="888357" y="482763"/>
                    </a:cubicBezTo>
                    <a:cubicBezTo>
                      <a:pt x="888357" y="489626"/>
                      <a:pt x="879436" y="496659"/>
                      <a:pt x="876005" y="498890"/>
                    </a:cubicBezTo>
                    <a:lnTo>
                      <a:pt x="874118" y="500091"/>
                    </a:lnTo>
                    <a:lnTo>
                      <a:pt x="870515" y="565969"/>
                    </a:lnTo>
                    <a:cubicBezTo>
                      <a:pt x="857992" y="570772"/>
                      <a:pt x="804809" y="591016"/>
                      <a:pt x="790226" y="597364"/>
                    </a:cubicBezTo>
                    <a:cubicBezTo>
                      <a:pt x="773258" y="609209"/>
                      <a:pt x="757511" y="622714"/>
                      <a:pt x="743219" y="637680"/>
                    </a:cubicBezTo>
                    <a:cubicBezTo>
                      <a:pt x="733441" y="646772"/>
                      <a:pt x="721260" y="657752"/>
                      <a:pt x="717486" y="660154"/>
                    </a:cubicBezTo>
                    <a:cubicBezTo>
                      <a:pt x="706993" y="653263"/>
                      <a:pt x="697222" y="645331"/>
                      <a:pt x="688321" y="636479"/>
                    </a:cubicBezTo>
                    <a:lnTo>
                      <a:pt x="686777" y="634935"/>
                    </a:lnTo>
                    <a:lnTo>
                      <a:pt x="627075" y="646086"/>
                    </a:lnTo>
                    <a:lnTo>
                      <a:pt x="544041" y="701671"/>
                    </a:lnTo>
                    <a:lnTo>
                      <a:pt x="411084" y="689147"/>
                    </a:lnTo>
                    <a:lnTo>
                      <a:pt x="371454" y="714366"/>
                    </a:lnTo>
                    <a:cubicBezTo>
                      <a:pt x="349733" y="715005"/>
                      <a:pt x="327996" y="713972"/>
                      <a:pt x="306434" y="711278"/>
                    </a:cubicBezTo>
                    <a:cubicBezTo>
                      <a:pt x="292642" y="692630"/>
                      <a:pt x="280583" y="672761"/>
                      <a:pt x="270407" y="651919"/>
                    </a:cubicBezTo>
                    <a:lnTo>
                      <a:pt x="269549" y="650204"/>
                    </a:lnTo>
                    <a:lnTo>
                      <a:pt x="200926" y="635621"/>
                    </a:lnTo>
                    <a:cubicBezTo>
                      <a:pt x="196443" y="630540"/>
                      <a:pt x="192847" y="624740"/>
                      <a:pt x="190289" y="618465"/>
                    </a:cubicBezTo>
                    <a:cubicBezTo>
                      <a:pt x="190289" y="615721"/>
                      <a:pt x="189260" y="605084"/>
                      <a:pt x="188402" y="593933"/>
                    </a:cubicBezTo>
                    <a:cubicBezTo>
                      <a:pt x="187544" y="582781"/>
                      <a:pt x="186686" y="572488"/>
                      <a:pt x="186686" y="569915"/>
                    </a:cubicBezTo>
                    <a:cubicBezTo>
                      <a:pt x="186686" y="567341"/>
                      <a:pt x="186686" y="561680"/>
                      <a:pt x="32285" y="504208"/>
                    </a:cubicBezTo>
                    <a:lnTo>
                      <a:pt x="35029" y="482592"/>
                    </a:lnTo>
                    <a:lnTo>
                      <a:pt x="126813" y="482592"/>
                    </a:lnTo>
                    <a:cubicBezTo>
                      <a:pt x="140187" y="482772"/>
                      <a:pt x="151793" y="473401"/>
                      <a:pt x="154434" y="460289"/>
                    </a:cubicBezTo>
                    <a:cubicBezTo>
                      <a:pt x="154434" y="453084"/>
                      <a:pt x="138307" y="363702"/>
                      <a:pt x="136420" y="353580"/>
                    </a:cubicBezTo>
                    <a:lnTo>
                      <a:pt x="136420" y="352208"/>
                    </a:lnTo>
                    <a:lnTo>
                      <a:pt x="94903" y="310862"/>
                    </a:lnTo>
                    <a:lnTo>
                      <a:pt x="52871" y="303485"/>
                    </a:lnTo>
                    <a:cubicBezTo>
                      <a:pt x="42696" y="300005"/>
                      <a:pt x="32965" y="295341"/>
                      <a:pt x="23878" y="289589"/>
                    </a:cubicBezTo>
                    <a:cubicBezTo>
                      <a:pt x="22333" y="279810"/>
                      <a:pt x="22859" y="269816"/>
                      <a:pt x="25422" y="260253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DE"/>
              </a:p>
            </p:txBody>
          </p:sp>
        </p:grp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B303E300-51D5-4A78-BF14-99902D526BB8}"/>
                </a:ext>
              </a:extLst>
            </p:cNvPr>
            <p:cNvSpPr/>
            <p:nvPr/>
          </p:nvSpPr>
          <p:spPr>
            <a:xfrm>
              <a:off x="4339909" y="-4540817"/>
              <a:ext cx="13103998" cy="12859065"/>
            </a:xfrm>
            <a:custGeom>
              <a:avLst/>
              <a:gdLst>
                <a:gd name="connsiteX0" fmla="*/ 5743236 w 7342667"/>
                <a:gd name="connsiteY0" fmla="*/ 13381 h 7205422"/>
                <a:gd name="connsiteX1" fmla="*/ 5814261 w 7342667"/>
                <a:gd name="connsiteY1" fmla="*/ 69481 h 7205422"/>
                <a:gd name="connsiteX2" fmla="*/ 5768627 w 7342667"/>
                <a:gd name="connsiteY2" fmla="*/ 118546 h 7205422"/>
                <a:gd name="connsiteX3" fmla="*/ 5825755 w 7342667"/>
                <a:gd name="connsiteY3" fmla="*/ 240009 h 7205422"/>
                <a:gd name="connsiteX4" fmla="*/ 5787154 w 7342667"/>
                <a:gd name="connsiteY4" fmla="*/ 265228 h 7205422"/>
                <a:gd name="connsiteX5" fmla="*/ 5755760 w 7342667"/>
                <a:gd name="connsiteY5" fmla="*/ 291133 h 7205422"/>
                <a:gd name="connsiteX6" fmla="*/ 5730026 w 7342667"/>
                <a:gd name="connsiteY6" fmla="*/ 291133 h 7205422"/>
                <a:gd name="connsiteX7" fmla="*/ 5639444 w 7342667"/>
                <a:gd name="connsiteY7" fmla="*/ 296452 h 7205422"/>
                <a:gd name="connsiteX8" fmla="*/ 5610622 w 7342667"/>
                <a:gd name="connsiteY8" fmla="*/ 267973 h 7205422"/>
                <a:gd name="connsiteX9" fmla="*/ 5604617 w 7342667"/>
                <a:gd name="connsiteY9" fmla="*/ 220966 h 7205422"/>
                <a:gd name="connsiteX10" fmla="*/ 5601358 w 7342667"/>
                <a:gd name="connsiteY10" fmla="*/ 220966 h 7205422"/>
                <a:gd name="connsiteX11" fmla="*/ 5589520 w 7342667"/>
                <a:gd name="connsiteY11" fmla="*/ 215648 h 7205422"/>
                <a:gd name="connsiteX12" fmla="*/ 5604617 w 7342667"/>
                <a:gd name="connsiteY12" fmla="*/ 185111 h 7205422"/>
                <a:gd name="connsiteX13" fmla="*/ 5645105 w 7342667"/>
                <a:gd name="connsiteY13" fmla="*/ 138790 h 7205422"/>
                <a:gd name="connsiteX14" fmla="*/ 5526559 w 7342667"/>
                <a:gd name="connsiteY14" fmla="*/ 25905 h 7205422"/>
                <a:gd name="connsiteX15" fmla="*/ 5458965 w 7342667"/>
                <a:gd name="connsiteY15" fmla="*/ 65192 h 7205422"/>
                <a:gd name="connsiteX16" fmla="*/ 5426369 w 7342667"/>
                <a:gd name="connsiteY16" fmla="*/ 108081 h 7205422"/>
                <a:gd name="connsiteX17" fmla="*/ 5324979 w 7342667"/>
                <a:gd name="connsiteY17" fmla="*/ 119919 h 7205422"/>
                <a:gd name="connsiteX18" fmla="*/ 5367010 w 7342667"/>
                <a:gd name="connsiteY18" fmla="*/ 148054 h 7205422"/>
                <a:gd name="connsiteX19" fmla="*/ 5425854 w 7342667"/>
                <a:gd name="connsiteY19" fmla="*/ 153887 h 7205422"/>
                <a:gd name="connsiteX20" fmla="*/ 5473547 w 7342667"/>
                <a:gd name="connsiteY20" fmla="*/ 254420 h 7205422"/>
                <a:gd name="connsiteX21" fmla="*/ 5527416 w 7342667"/>
                <a:gd name="connsiteY21" fmla="*/ 346203 h 7205422"/>
                <a:gd name="connsiteX22" fmla="*/ 5528274 w 7342667"/>
                <a:gd name="connsiteY22" fmla="*/ 347404 h 7205422"/>
                <a:gd name="connsiteX23" fmla="*/ 5556581 w 7342667"/>
                <a:gd name="connsiteY23" fmla="*/ 358727 h 7205422"/>
                <a:gd name="connsiteX24" fmla="*/ 5609936 w 7342667"/>
                <a:gd name="connsiteY24" fmla="*/ 364217 h 7205422"/>
                <a:gd name="connsiteX25" fmla="*/ 5640473 w 7342667"/>
                <a:gd name="connsiteY25" fmla="*/ 399729 h 7205422"/>
                <a:gd name="connsiteX26" fmla="*/ 5683362 w 7342667"/>
                <a:gd name="connsiteY26" fmla="*/ 485508 h 7205422"/>
                <a:gd name="connsiteX27" fmla="*/ 5688681 w 7342667"/>
                <a:gd name="connsiteY27" fmla="*/ 516560 h 7205422"/>
                <a:gd name="connsiteX28" fmla="*/ 5688681 w 7342667"/>
                <a:gd name="connsiteY28" fmla="*/ 566827 h 7205422"/>
                <a:gd name="connsiteX29" fmla="*/ 5666721 w 7342667"/>
                <a:gd name="connsiteY29" fmla="*/ 571287 h 7205422"/>
                <a:gd name="connsiteX30" fmla="*/ 5621773 w 7342667"/>
                <a:gd name="connsiteY30" fmla="*/ 546240 h 7205422"/>
                <a:gd name="connsiteX31" fmla="*/ 5621773 w 7342667"/>
                <a:gd name="connsiteY31" fmla="*/ 517761 h 7205422"/>
                <a:gd name="connsiteX32" fmla="*/ 5481267 w 7342667"/>
                <a:gd name="connsiteY32" fmla="*/ 511928 h 7205422"/>
                <a:gd name="connsiteX33" fmla="*/ 5494821 w 7342667"/>
                <a:gd name="connsiteY33" fmla="*/ 539034 h 7205422"/>
                <a:gd name="connsiteX34" fmla="*/ 5494821 w 7342667"/>
                <a:gd name="connsiteY34" fmla="*/ 577635 h 7205422"/>
                <a:gd name="connsiteX35" fmla="*/ 5496021 w 7342667"/>
                <a:gd name="connsiteY35" fmla="*/ 578836 h 7205422"/>
                <a:gd name="connsiteX36" fmla="*/ 5505628 w 7342667"/>
                <a:gd name="connsiteY36" fmla="*/ 608172 h 7205422"/>
                <a:gd name="connsiteX37" fmla="*/ 5479037 w 7342667"/>
                <a:gd name="connsiteY37" fmla="*/ 671134 h 7205422"/>
                <a:gd name="connsiteX38" fmla="*/ 5402351 w 7342667"/>
                <a:gd name="connsiteY38" fmla="*/ 835486 h 7205422"/>
                <a:gd name="connsiteX39" fmla="*/ 5448500 w 7342667"/>
                <a:gd name="connsiteY39" fmla="*/ 881806 h 7205422"/>
                <a:gd name="connsiteX40" fmla="*/ 5551434 w 7342667"/>
                <a:gd name="connsiteY40" fmla="*/ 897933 h 7205422"/>
                <a:gd name="connsiteX41" fmla="*/ 5611480 w 7342667"/>
                <a:gd name="connsiteY41" fmla="*/ 977879 h 7205422"/>
                <a:gd name="connsiteX42" fmla="*/ 5553665 w 7342667"/>
                <a:gd name="connsiteY42" fmla="*/ 992118 h 7205422"/>
                <a:gd name="connsiteX43" fmla="*/ 5382107 w 7342667"/>
                <a:gd name="connsiteY43" fmla="*/ 1008244 h 7205422"/>
                <a:gd name="connsiteX44" fmla="*/ 5232509 w 7342667"/>
                <a:gd name="connsiteY44" fmla="*/ 958321 h 7205422"/>
                <a:gd name="connsiteX45" fmla="*/ 5226504 w 7342667"/>
                <a:gd name="connsiteY45" fmla="*/ 995034 h 7205422"/>
                <a:gd name="connsiteX46" fmla="*/ 5226504 w 7342667"/>
                <a:gd name="connsiteY46" fmla="*/ 1025229 h 7205422"/>
                <a:gd name="connsiteX47" fmla="*/ 5308852 w 7342667"/>
                <a:gd name="connsiteY47" fmla="*/ 1102430 h 7205422"/>
                <a:gd name="connsiteX48" fmla="*/ 5310567 w 7342667"/>
                <a:gd name="connsiteY48" fmla="*/ 1103459 h 7205422"/>
                <a:gd name="connsiteX49" fmla="*/ 5365809 w 7342667"/>
                <a:gd name="connsiteY49" fmla="*/ 1086303 h 7205422"/>
                <a:gd name="connsiteX50" fmla="*/ 5426540 w 7342667"/>
                <a:gd name="connsiteY50" fmla="*/ 1086303 h 7205422"/>
                <a:gd name="connsiteX51" fmla="*/ 5441809 w 7342667"/>
                <a:gd name="connsiteY51" fmla="*/ 1152696 h 7205422"/>
                <a:gd name="connsiteX52" fmla="*/ 5432888 w 7342667"/>
                <a:gd name="connsiteY52" fmla="*/ 1196958 h 7205422"/>
                <a:gd name="connsiteX53" fmla="*/ 5426197 w 7342667"/>
                <a:gd name="connsiteY53" fmla="*/ 1216859 h 7205422"/>
                <a:gd name="connsiteX54" fmla="*/ 5424310 w 7342667"/>
                <a:gd name="connsiteY54" fmla="*/ 1228353 h 7205422"/>
                <a:gd name="connsiteX55" fmla="*/ 5397547 w 7342667"/>
                <a:gd name="connsiteY55" fmla="*/ 1234014 h 7205422"/>
                <a:gd name="connsiteX56" fmla="*/ 5277457 w 7342667"/>
                <a:gd name="connsiteY56" fmla="*/ 1234014 h 7205422"/>
                <a:gd name="connsiteX57" fmla="*/ 5261330 w 7342667"/>
                <a:gd name="connsiteY57" fmla="*/ 1174655 h 7205422"/>
                <a:gd name="connsiteX58" fmla="*/ 5206775 w 7342667"/>
                <a:gd name="connsiteY58" fmla="*/ 1174655 h 7205422"/>
                <a:gd name="connsiteX59" fmla="*/ 5172464 w 7342667"/>
                <a:gd name="connsiteY59" fmla="*/ 1179631 h 7205422"/>
                <a:gd name="connsiteX60" fmla="*/ 5098008 w 7342667"/>
                <a:gd name="connsiteY60" fmla="*/ 1068804 h 7205422"/>
                <a:gd name="connsiteX61" fmla="*/ 5035218 w 7342667"/>
                <a:gd name="connsiteY61" fmla="*/ 1026601 h 7205422"/>
                <a:gd name="connsiteX62" fmla="*/ 5045854 w 7342667"/>
                <a:gd name="connsiteY62" fmla="*/ 935332 h 7205422"/>
                <a:gd name="connsiteX63" fmla="*/ 4999877 w 7342667"/>
                <a:gd name="connsiteY63" fmla="*/ 895188 h 7205422"/>
                <a:gd name="connsiteX64" fmla="*/ 4907236 w 7342667"/>
                <a:gd name="connsiteY64" fmla="*/ 889698 h 7205422"/>
                <a:gd name="connsiteX65" fmla="*/ 4822829 w 7342667"/>
                <a:gd name="connsiteY65" fmla="*/ 863450 h 7205422"/>
                <a:gd name="connsiteX66" fmla="*/ 4742712 w 7342667"/>
                <a:gd name="connsiteY66" fmla="*/ 788651 h 7205422"/>
                <a:gd name="connsiteX67" fmla="*/ 4725556 w 7342667"/>
                <a:gd name="connsiteY67" fmla="*/ 758628 h 7205422"/>
                <a:gd name="connsiteX68" fmla="*/ 4728472 w 7342667"/>
                <a:gd name="connsiteY68" fmla="*/ 758628 h 7205422"/>
                <a:gd name="connsiteX69" fmla="*/ 4823344 w 7342667"/>
                <a:gd name="connsiteY69" fmla="*/ 758628 h 7205422"/>
                <a:gd name="connsiteX70" fmla="*/ 4817683 w 7342667"/>
                <a:gd name="connsiteY70" fmla="*/ 771152 h 7205422"/>
                <a:gd name="connsiteX71" fmla="*/ 4834838 w 7342667"/>
                <a:gd name="connsiteY71" fmla="*/ 790538 h 7205422"/>
                <a:gd name="connsiteX72" fmla="*/ 4856283 w 7342667"/>
                <a:gd name="connsiteY72" fmla="*/ 802032 h 7205422"/>
                <a:gd name="connsiteX73" fmla="*/ 4941204 w 7342667"/>
                <a:gd name="connsiteY73" fmla="*/ 828281 h 7205422"/>
                <a:gd name="connsiteX74" fmla="*/ 4949267 w 7342667"/>
                <a:gd name="connsiteY74" fmla="*/ 824163 h 7205422"/>
                <a:gd name="connsiteX75" fmla="*/ 5020120 w 7342667"/>
                <a:gd name="connsiteY75" fmla="*/ 801860 h 7205422"/>
                <a:gd name="connsiteX76" fmla="*/ 5149990 w 7342667"/>
                <a:gd name="connsiteY76" fmla="*/ 801861 h 7205422"/>
                <a:gd name="connsiteX77" fmla="*/ 5296843 w 7342667"/>
                <a:gd name="connsiteY77" fmla="*/ 784705 h 7205422"/>
                <a:gd name="connsiteX78" fmla="*/ 5405953 w 7342667"/>
                <a:gd name="connsiteY78" fmla="*/ 691377 h 7205422"/>
                <a:gd name="connsiteX79" fmla="*/ 5422252 w 7342667"/>
                <a:gd name="connsiteY79" fmla="*/ 473842 h 7205422"/>
                <a:gd name="connsiteX80" fmla="*/ 5422252 w 7342667"/>
                <a:gd name="connsiteY80" fmla="*/ 471612 h 7205422"/>
                <a:gd name="connsiteX81" fmla="*/ 5351055 w 7342667"/>
                <a:gd name="connsiteY81" fmla="*/ 416885 h 7205422"/>
                <a:gd name="connsiteX82" fmla="*/ 5295814 w 7342667"/>
                <a:gd name="connsiteY82" fmla="*/ 350492 h 7205422"/>
                <a:gd name="connsiteX83" fmla="*/ 5148617 w 7342667"/>
                <a:gd name="connsiteY83" fmla="*/ 355982 h 7205422"/>
                <a:gd name="connsiteX84" fmla="*/ 5031100 w 7342667"/>
                <a:gd name="connsiteY84" fmla="*/ 350664 h 7205422"/>
                <a:gd name="connsiteX85" fmla="*/ 4917700 w 7342667"/>
                <a:gd name="connsiteY85" fmla="*/ 279639 h 7205422"/>
                <a:gd name="connsiteX86" fmla="*/ 4722468 w 7342667"/>
                <a:gd name="connsiteY86" fmla="*/ 279639 h 7205422"/>
                <a:gd name="connsiteX87" fmla="*/ 4656418 w 7342667"/>
                <a:gd name="connsiteY87" fmla="*/ 312063 h 7205422"/>
                <a:gd name="connsiteX88" fmla="*/ 4539931 w 7342667"/>
                <a:gd name="connsiteY88" fmla="*/ 322700 h 7205422"/>
                <a:gd name="connsiteX89" fmla="*/ 4521746 w 7342667"/>
                <a:gd name="connsiteY89" fmla="*/ 300054 h 7205422"/>
                <a:gd name="connsiteX90" fmla="*/ 4527064 w 7342667"/>
                <a:gd name="connsiteY90" fmla="*/ 252361 h 7205422"/>
                <a:gd name="connsiteX91" fmla="*/ 4527921 w 7342667"/>
                <a:gd name="connsiteY91" fmla="*/ 247386 h 7205422"/>
                <a:gd name="connsiteX92" fmla="*/ 4443172 w 7342667"/>
                <a:gd name="connsiteY92" fmla="*/ 247386 h 7205422"/>
                <a:gd name="connsiteX93" fmla="*/ 4443172 w 7342667"/>
                <a:gd name="connsiteY93" fmla="*/ 279639 h 7205422"/>
                <a:gd name="connsiteX94" fmla="*/ 4443172 w 7342667"/>
                <a:gd name="connsiteY94" fmla="*/ 280668 h 7205422"/>
                <a:gd name="connsiteX95" fmla="*/ 4451407 w 7342667"/>
                <a:gd name="connsiteY95" fmla="*/ 310348 h 7205422"/>
                <a:gd name="connsiteX96" fmla="*/ 4446946 w 7342667"/>
                <a:gd name="connsiteY96" fmla="*/ 312063 h 7205422"/>
                <a:gd name="connsiteX97" fmla="*/ 4331831 w 7342667"/>
                <a:gd name="connsiteY97" fmla="*/ 312063 h 7205422"/>
                <a:gd name="connsiteX98" fmla="*/ 4330974 w 7342667"/>
                <a:gd name="connsiteY98" fmla="*/ 315151 h 7205422"/>
                <a:gd name="connsiteX99" fmla="*/ 4317077 w 7342667"/>
                <a:gd name="connsiteY99" fmla="*/ 337454 h 7205422"/>
                <a:gd name="connsiteX100" fmla="*/ 4311073 w 7342667"/>
                <a:gd name="connsiteY100" fmla="*/ 334881 h 7205422"/>
                <a:gd name="connsiteX101" fmla="*/ 4240562 w 7342667"/>
                <a:gd name="connsiteY101" fmla="*/ 269174 h 7205422"/>
                <a:gd name="connsiteX102" fmla="*/ 4328914 w 7342667"/>
                <a:gd name="connsiteY102" fmla="*/ 232804 h 7205422"/>
                <a:gd name="connsiteX103" fmla="*/ 4328914 w 7342667"/>
                <a:gd name="connsiteY103" fmla="*/ 229373 h 7205422"/>
                <a:gd name="connsiteX104" fmla="*/ 4293059 w 7342667"/>
                <a:gd name="connsiteY104" fmla="*/ 182709 h 7205422"/>
                <a:gd name="connsiteX105" fmla="*/ 4243822 w 7342667"/>
                <a:gd name="connsiteY105" fmla="*/ 165553 h 7205422"/>
                <a:gd name="connsiteX106" fmla="*/ 4163533 w 7342667"/>
                <a:gd name="connsiteY106" fmla="*/ 139476 h 7205422"/>
                <a:gd name="connsiteX107" fmla="*/ 4142946 w 7342667"/>
                <a:gd name="connsiteY107" fmla="*/ 126438 h 7205422"/>
                <a:gd name="connsiteX108" fmla="*/ 4134711 w 7342667"/>
                <a:gd name="connsiteY108" fmla="*/ 118375 h 7205422"/>
                <a:gd name="connsiteX109" fmla="*/ 4106576 w 7342667"/>
                <a:gd name="connsiteY109" fmla="*/ 129354 h 7205422"/>
                <a:gd name="connsiteX110" fmla="*/ 4057339 w 7342667"/>
                <a:gd name="connsiteY110" fmla="*/ 159549 h 7205422"/>
                <a:gd name="connsiteX111" fmla="*/ 4061285 w 7342667"/>
                <a:gd name="connsiteY111" fmla="*/ 163323 h 7205422"/>
                <a:gd name="connsiteX112" fmla="*/ 4084616 w 7342667"/>
                <a:gd name="connsiteY112" fmla="*/ 193860 h 7205422"/>
                <a:gd name="connsiteX113" fmla="*/ 4066431 w 7342667"/>
                <a:gd name="connsiteY113" fmla="*/ 255449 h 7205422"/>
                <a:gd name="connsiteX114" fmla="*/ 4055108 w 7342667"/>
                <a:gd name="connsiteY114" fmla="*/ 261282 h 7205422"/>
                <a:gd name="connsiteX115" fmla="*/ 4034178 w 7342667"/>
                <a:gd name="connsiteY115" fmla="*/ 234348 h 7205422"/>
                <a:gd name="connsiteX116" fmla="*/ 4020282 w 7342667"/>
                <a:gd name="connsiteY116" fmla="*/ 261969 h 7205422"/>
                <a:gd name="connsiteX117" fmla="*/ 4020282 w 7342667"/>
                <a:gd name="connsiteY117" fmla="*/ 263169 h 7205422"/>
                <a:gd name="connsiteX118" fmla="*/ 4012219 w 7342667"/>
                <a:gd name="connsiteY118" fmla="*/ 308975 h 7205422"/>
                <a:gd name="connsiteX119" fmla="*/ 4011190 w 7342667"/>
                <a:gd name="connsiteY119" fmla="*/ 323386 h 7205422"/>
                <a:gd name="connsiteX120" fmla="*/ 4008273 w 7342667"/>
                <a:gd name="connsiteY120" fmla="*/ 335052 h 7205422"/>
                <a:gd name="connsiteX121" fmla="*/ 3993863 w 7342667"/>
                <a:gd name="connsiteY121" fmla="*/ 341914 h 7205422"/>
                <a:gd name="connsiteX122" fmla="*/ 3983912 w 7342667"/>
                <a:gd name="connsiteY122" fmla="*/ 347061 h 7205422"/>
                <a:gd name="connsiteX123" fmla="*/ 3980138 w 7342667"/>
                <a:gd name="connsiteY123" fmla="*/ 338655 h 7205422"/>
                <a:gd name="connsiteX124" fmla="*/ 3974820 w 7342667"/>
                <a:gd name="connsiteY124" fmla="*/ 301598 h 7205422"/>
                <a:gd name="connsiteX125" fmla="*/ 3974820 w 7342667"/>
                <a:gd name="connsiteY125" fmla="*/ 231088 h 7205422"/>
                <a:gd name="connsiteX126" fmla="*/ 3977907 w 7342667"/>
                <a:gd name="connsiteY126" fmla="*/ 200036 h 7205422"/>
                <a:gd name="connsiteX127" fmla="*/ 3951316 w 7342667"/>
                <a:gd name="connsiteY127" fmla="*/ 196777 h 7205422"/>
                <a:gd name="connsiteX128" fmla="*/ 3934160 w 7342667"/>
                <a:gd name="connsiteY128" fmla="*/ 202438 h 7205422"/>
                <a:gd name="connsiteX129" fmla="*/ 3907054 w 7342667"/>
                <a:gd name="connsiteY129" fmla="*/ 229029 h 7205422"/>
                <a:gd name="connsiteX130" fmla="*/ 3907054 w 7342667"/>
                <a:gd name="connsiteY130" fmla="*/ 283928 h 7205422"/>
                <a:gd name="connsiteX131" fmla="*/ 3897276 w 7342667"/>
                <a:gd name="connsiteY131" fmla="*/ 312921 h 7205422"/>
                <a:gd name="connsiteX132" fmla="*/ 3856960 w 7342667"/>
                <a:gd name="connsiteY132" fmla="*/ 310691 h 7205422"/>
                <a:gd name="connsiteX133" fmla="*/ 3850269 w 7342667"/>
                <a:gd name="connsiteY133" fmla="*/ 305373 h 7205422"/>
                <a:gd name="connsiteX134" fmla="*/ 3827623 w 7342667"/>
                <a:gd name="connsiteY134" fmla="*/ 293878 h 7205422"/>
                <a:gd name="connsiteX135" fmla="*/ 3780273 w 7342667"/>
                <a:gd name="connsiteY135" fmla="*/ 307603 h 7205422"/>
                <a:gd name="connsiteX136" fmla="*/ 3778900 w 7342667"/>
                <a:gd name="connsiteY136" fmla="*/ 308632 h 7205422"/>
                <a:gd name="connsiteX137" fmla="*/ 3769636 w 7342667"/>
                <a:gd name="connsiteY137" fmla="*/ 326817 h 7205422"/>
                <a:gd name="connsiteX138" fmla="*/ 3774097 w 7342667"/>
                <a:gd name="connsiteY138" fmla="*/ 334023 h 7205422"/>
                <a:gd name="connsiteX139" fmla="*/ 3799316 w 7342667"/>
                <a:gd name="connsiteY139" fmla="*/ 342601 h 7205422"/>
                <a:gd name="connsiteX140" fmla="*/ 3799316 w 7342667"/>
                <a:gd name="connsiteY140" fmla="*/ 342601 h 7205422"/>
                <a:gd name="connsiteX141" fmla="*/ 3821104 w 7342667"/>
                <a:gd name="connsiteY141" fmla="*/ 350835 h 7205422"/>
                <a:gd name="connsiteX142" fmla="*/ 3844607 w 7342667"/>
                <a:gd name="connsiteY142" fmla="*/ 357869 h 7205422"/>
                <a:gd name="connsiteX143" fmla="*/ 3848039 w 7342667"/>
                <a:gd name="connsiteY143" fmla="*/ 383603 h 7205422"/>
                <a:gd name="connsiteX144" fmla="*/ 3853014 w 7342667"/>
                <a:gd name="connsiteY144" fmla="*/ 412596 h 7205422"/>
                <a:gd name="connsiteX145" fmla="*/ 3841176 w 7342667"/>
                <a:gd name="connsiteY145" fmla="*/ 420488 h 7205422"/>
                <a:gd name="connsiteX146" fmla="*/ 3817158 w 7342667"/>
                <a:gd name="connsiteY146" fmla="*/ 420488 h 7205422"/>
                <a:gd name="connsiteX147" fmla="*/ 3779415 w 7342667"/>
                <a:gd name="connsiteY147" fmla="*/ 415170 h 7205422"/>
                <a:gd name="connsiteX148" fmla="*/ 3752138 w 7342667"/>
                <a:gd name="connsiteY148" fmla="*/ 415170 h 7205422"/>
                <a:gd name="connsiteX149" fmla="*/ 3745790 w 7342667"/>
                <a:gd name="connsiteY149" fmla="*/ 431296 h 7205422"/>
                <a:gd name="connsiteX150" fmla="*/ 3745790 w 7342667"/>
                <a:gd name="connsiteY150" fmla="*/ 459260 h 7205422"/>
                <a:gd name="connsiteX151" fmla="*/ 3766377 w 7342667"/>
                <a:gd name="connsiteY151" fmla="*/ 476416 h 7205422"/>
                <a:gd name="connsiteX152" fmla="*/ 3742187 w 7342667"/>
                <a:gd name="connsiteY152" fmla="*/ 477960 h 7205422"/>
                <a:gd name="connsiteX153" fmla="*/ 3732408 w 7342667"/>
                <a:gd name="connsiteY153" fmla="*/ 482592 h 7205422"/>
                <a:gd name="connsiteX154" fmla="*/ 3708048 w 7342667"/>
                <a:gd name="connsiteY154" fmla="*/ 503007 h 7205422"/>
                <a:gd name="connsiteX155" fmla="*/ 3701014 w 7342667"/>
                <a:gd name="connsiteY155" fmla="*/ 533716 h 7205422"/>
                <a:gd name="connsiteX156" fmla="*/ 3689004 w 7342667"/>
                <a:gd name="connsiteY156" fmla="*/ 533716 h 7205422"/>
                <a:gd name="connsiteX157" fmla="*/ 3680769 w 7342667"/>
                <a:gd name="connsiteY157" fmla="*/ 487395 h 7205422"/>
                <a:gd name="connsiteX158" fmla="*/ 3676652 w 7342667"/>
                <a:gd name="connsiteY158" fmla="*/ 487395 h 7205422"/>
                <a:gd name="connsiteX159" fmla="*/ 3659496 w 7342667"/>
                <a:gd name="connsiteY159" fmla="*/ 488939 h 7205422"/>
                <a:gd name="connsiteX160" fmla="*/ 3634792 w 7342667"/>
                <a:gd name="connsiteY160" fmla="*/ 499748 h 7205422"/>
                <a:gd name="connsiteX161" fmla="*/ 3636851 w 7342667"/>
                <a:gd name="connsiteY161" fmla="*/ 510556 h 7205422"/>
                <a:gd name="connsiteX162" fmla="*/ 3638395 w 7342667"/>
                <a:gd name="connsiteY162" fmla="*/ 517075 h 7205422"/>
                <a:gd name="connsiteX163" fmla="*/ 3630674 w 7342667"/>
                <a:gd name="connsiteY163" fmla="*/ 518619 h 7205422"/>
                <a:gd name="connsiteX164" fmla="*/ 3612490 w 7342667"/>
                <a:gd name="connsiteY164" fmla="*/ 515702 h 7205422"/>
                <a:gd name="connsiteX165" fmla="*/ 3595334 w 7342667"/>
                <a:gd name="connsiteY165" fmla="*/ 498547 h 7205422"/>
                <a:gd name="connsiteX166" fmla="*/ 3591903 w 7342667"/>
                <a:gd name="connsiteY166" fmla="*/ 484307 h 7205422"/>
                <a:gd name="connsiteX167" fmla="*/ 3587442 w 7342667"/>
                <a:gd name="connsiteY167" fmla="*/ 485851 h 7205422"/>
                <a:gd name="connsiteX168" fmla="*/ 3568399 w 7342667"/>
                <a:gd name="connsiteY168" fmla="*/ 506095 h 7205422"/>
                <a:gd name="connsiteX169" fmla="*/ 3579722 w 7342667"/>
                <a:gd name="connsiteY169" fmla="*/ 537833 h 7205422"/>
                <a:gd name="connsiteX170" fmla="*/ 3580752 w 7342667"/>
                <a:gd name="connsiteY170" fmla="*/ 539034 h 7205422"/>
                <a:gd name="connsiteX171" fmla="*/ 3596706 w 7342667"/>
                <a:gd name="connsiteY171" fmla="*/ 553274 h 7205422"/>
                <a:gd name="connsiteX172" fmla="*/ 3591560 w 7342667"/>
                <a:gd name="connsiteY172" fmla="*/ 553274 h 7205422"/>
                <a:gd name="connsiteX173" fmla="*/ 3562223 w 7342667"/>
                <a:gd name="connsiteY173" fmla="*/ 553274 h 7205422"/>
                <a:gd name="connsiteX174" fmla="*/ 3530314 w 7342667"/>
                <a:gd name="connsiteY174" fmla="*/ 555847 h 7205422"/>
                <a:gd name="connsiteX175" fmla="*/ 3527912 w 7342667"/>
                <a:gd name="connsiteY175" fmla="*/ 561165 h 7205422"/>
                <a:gd name="connsiteX176" fmla="*/ 3545068 w 7342667"/>
                <a:gd name="connsiteY176" fmla="*/ 595477 h 7205422"/>
                <a:gd name="connsiteX177" fmla="*/ 3580923 w 7342667"/>
                <a:gd name="connsiteY177" fmla="*/ 622068 h 7205422"/>
                <a:gd name="connsiteX178" fmla="*/ 3551415 w 7342667"/>
                <a:gd name="connsiteY178" fmla="*/ 629274 h 7205422"/>
                <a:gd name="connsiteX179" fmla="*/ 3490512 w 7342667"/>
                <a:gd name="connsiteY179" fmla="*/ 623955 h 7205422"/>
                <a:gd name="connsiteX180" fmla="*/ 3470268 w 7342667"/>
                <a:gd name="connsiteY180" fmla="*/ 622754 h 7205422"/>
                <a:gd name="connsiteX181" fmla="*/ 3466323 w 7342667"/>
                <a:gd name="connsiteY181" fmla="*/ 630818 h 7205422"/>
                <a:gd name="connsiteX182" fmla="*/ 3458259 w 7342667"/>
                <a:gd name="connsiteY182" fmla="*/ 678511 h 7205422"/>
                <a:gd name="connsiteX183" fmla="*/ 3460490 w 7342667"/>
                <a:gd name="connsiteY183" fmla="*/ 693779 h 7205422"/>
                <a:gd name="connsiteX184" fmla="*/ 3467867 w 7342667"/>
                <a:gd name="connsiteY184" fmla="*/ 697210 h 7205422"/>
                <a:gd name="connsiteX185" fmla="*/ 3496174 w 7342667"/>
                <a:gd name="connsiteY185" fmla="*/ 704244 h 7205422"/>
                <a:gd name="connsiteX186" fmla="*/ 3498575 w 7342667"/>
                <a:gd name="connsiteY186" fmla="*/ 738556 h 7205422"/>
                <a:gd name="connsiteX187" fmla="*/ 3494972 w 7342667"/>
                <a:gd name="connsiteY187" fmla="*/ 750393 h 7205422"/>
                <a:gd name="connsiteX188" fmla="*/ 3450711 w 7342667"/>
                <a:gd name="connsiteY188" fmla="*/ 750393 h 7205422"/>
                <a:gd name="connsiteX189" fmla="*/ 3430982 w 7342667"/>
                <a:gd name="connsiteY189" fmla="*/ 728091 h 7205422"/>
                <a:gd name="connsiteX190" fmla="*/ 3389636 w 7342667"/>
                <a:gd name="connsiteY190" fmla="*/ 715396 h 7205422"/>
                <a:gd name="connsiteX191" fmla="*/ 3328905 w 7342667"/>
                <a:gd name="connsiteY191" fmla="*/ 715396 h 7205422"/>
                <a:gd name="connsiteX192" fmla="*/ 3335253 w 7342667"/>
                <a:gd name="connsiteY192" fmla="*/ 722429 h 7205422"/>
                <a:gd name="connsiteX193" fmla="*/ 3368020 w 7342667"/>
                <a:gd name="connsiteY193" fmla="*/ 745590 h 7205422"/>
                <a:gd name="connsiteX194" fmla="*/ 3393925 w 7342667"/>
                <a:gd name="connsiteY194" fmla="*/ 745590 h 7205422"/>
                <a:gd name="connsiteX195" fmla="*/ 3400959 w 7342667"/>
                <a:gd name="connsiteY195" fmla="*/ 749879 h 7205422"/>
                <a:gd name="connsiteX196" fmla="*/ 3367505 w 7342667"/>
                <a:gd name="connsiteY196" fmla="*/ 777156 h 7205422"/>
                <a:gd name="connsiteX197" fmla="*/ 3268174 w 7342667"/>
                <a:gd name="connsiteY197" fmla="*/ 777156 h 7205422"/>
                <a:gd name="connsiteX198" fmla="*/ 3319641 w 7342667"/>
                <a:gd name="connsiteY198" fmla="*/ 821247 h 7205422"/>
                <a:gd name="connsiteX199" fmla="*/ 3321528 w 7342667"/>
                <a:gd name="connsiteY199" fmla="*/ 814899 h 7205422"/>
                <a:gd name="connsiteX200" fmla="*/ 3321528 w 7342667"/>
                <a:gd name="connsiteY200" fmla="*/ 813355 h 7205422"/>
                <a:gd name="connsiteX201" fmla="*/ 3323415 w 7342667"/>
                <a:gd name="connsiteY201" fmla="*/ 820046 h 7205422"/>
                <a:gd name="connsiteX202" fmla="*/ 3351894 w 7342667"/>
                <a:gd name="connsiteY202" fmla="*/ 847666 h 7205422"/>
                <a:gd name="connsiteX203" fmla="*/ 3353952 w 7342667"/>
                <a:gd name="connsiteY203" fmla="*/ 847666 h 7205422"/>
                <a:gd name="connsiteX204" fmla="*/ 3373853 w 7342667"/>
                <a:gd name="connsiteY204" fmla="*/ 836344 h 7205422"/>
                <a:gd name="connsiteX205" fmla="*/ 3415370 w 7342667"/>
                <a:gd name="connsiteY205" fmla="*/ 814213 h 7205422"/>
                <a:gd name="connsiteX206" fmla="*/ 3422919 w 7342667"/>
                <a:gd name="connsiteY206" fmla="*/ 798944 h 7205422"/>
                <a:gd name="connsiteX207" fmla="*/ 3476444 w 7342667"/>
                <a:gd name="connsiteY207" fmla="*/ 796542 h 7205422"/>
                <a:gd name="connsiteX208" fmla="*/ 3516417 w 7342667"/>
                <a:gd name="connsiteY208" fmla="*/ 808208 h 7205422"/>
                <a:gd name="connsiteX209" fmla="*/ 3506124 w 7342667"/>
                <a:gd name="connsiteY209" fmla="*/ 826565 h 7205422"/>
                <a:gd name="connsiteX210" fmla="*/ 3473185 w 7342667"/>
                <a:gd name="connsiteY210" fmla="*/ 841833 h 7205422"/>
                <a:gd name="connsiteX211" fmla="*/ 3420517 w 7342667"/>
                <a:gd name="connsiteY211" fmla="*/ 853671 h 7205422"/>
                <a:gd name="connsiteX212" fmla="*/ 3421546 w 7342667"/>
                <a:gd name="connsiteY212" fmla="*/ 857788 h 7205422"/>
                <a:gd name="connsiteX213" fmla="*/ 3427379 w 7342667"/>
                <a:gd name="connsiteY213" fmla="*/ 914745 h 7205422"/>
                <a:gd name="connsiteX214" fmla="*/ 3415370 w 7342667"/>
                <a:gd name="connsiteY214" fmla="*/ 917147 h 7205422"/>
                <a:gd name="connsiteX215" fmla="*/ 3357383 w 7342667"/>
                <a:gd name="connsiteY215" fmla="*/ 935332 h 7205422"/>
                <a:gd name="connsiteX216" fmla="*/ 3343659 w 7342667"/>
                <a:gd name="connsiteY216" fmla="*/ 960037 h 7205422"/>
                <a:gd name="connsiteX217" fmla="*/ 3342458 w 7342667"/>
                <a:gd name="connsiteY217" fmla="*/ 962610 h 7205422"/>
                <a:gd name="connsiteX218" fmla="*/ 3356354 w 7342667"/>
                <a:gd name="connsiteY218" fmla="*/ 979766 h 7205422"/>
                <a:gd name="connsiteX219" fmla="*/ 3386548 w 7342667"/>
                <a:gd name="connsiteY219" fmla="*/ 977536 h 7205422"/>
                <a:gd name="connsiteX220" fmla="*/ 3380887 w 7342667"/>
                <a:gd name="connsiteY220" fmla="*/ 984569 h 7205422"/>
                <a:gd name="connsiteX221" fmla="*/ 3380887 w 7342667"/>
                <a:gd name="connsiteY221" fmla="*/ 1007730 h 7205422"/>
                <a:gd name="connsiteX222" fmla="*/ 3324788 w 7342667"/>
                <a:gd name="connsiteY222" fmla="*/ 1037238 h 7205422"/>
                <a:gd name="connsiteX223" fmla="*/ 3324788 w 7342667"/>
                <a:gd name="connsiteY223" fmla="*/ 1039296 h 7205422"/>
                <a:gd name="connsiteX224" fmla="*/ 3324788 w 7342667"/>
                <a:gd name="connsiteY224" fmla="*/ 1080127 h 7205422"/>
                <a:gd name="connsiteX225" fmla="*/ 3347433 w 7342667"/>
                <a:gd name="connsiteY225" fmla="*/ 1090078 h 7205422"/>
                <a:gd name="connsiteX226" fmla="*/ 3356869 w 7342667"/>
                <a:gd name="connsiteY226" fmla="*/ 1100543 h 7205422"/>
                <a:gd name="connsiteX227" fmla="*/ 3365447 w 7342667"/>
                <a:gd name="connsiteY227" fmla="*/ 1110836 h 7205422"/>
                <a:gd name="connsiteX228" fmla="*/ 3357040 w 7342667"/>
                <a:gd name="connsiteY228" fmla="*/ 1113924 h 7205422"/>
                <a:gd name="connsiteX229" fmla="*/ 3299568 w 7342667"/>
                <a:gd name="connsiteY229" fmla="*/ 1133138 h 7205422"/>
                <a:gd name="connsiteX230" fmla="*/ 3252219 w 7342667"/>
                <a:gd name="connsiteY230" fmla="*/ 1177400 h 7205422"/>
                <a:gd name="connsiteX231" fmla="*/ 3216192 w 7342667"/>
                <a:gd name="connsiteY231" fmla="*/ 1228868 h 7205422"/>
                <a:gd name="connsiteX232" fmla="*/ 3216192 w 7342667"/>
                <a:gd name="connsiteY232" fmla="*/ 1233500 h 7205422"/>
                <a:gd name="connsiteX233" fmla="*/ 3222539 w 7342667"/>
                <a:gd name="connsiteY233" fmla="*/ 1261120 h 7205422"/>
                <a:gd name="connsiteX234" fmla="*/ 3237465 w 7342667"/>
                <a:gd name="connsiteY234" fmla="*/ 1285653 h 7205422"/>
                <a:gd name="connsiteX235" fmla="*/ 3224769 w 7342667"/>
                <a:gd name="connsiteY235" fmla="*/ 1289428 h 7205422"/>
                <a:gd name="connsiteX236" fmla="*/ 3175875 w 7342667"/>
                <a:gd name="connsiteY236" fmla="*/ 1328714 h 7205422"/>
                <a:gd name="connsiteX237" fmla="*/ 3175875 w 7342667"/>
                <a:gd name="connsiteY237" fmla="*/ 1330087 h 7205422"/>
                <a:gd name="connsiteX238" fmla="*/ 3200237 w 7342667"/>
                <a:gd name="connsiteY238" fmla="*/ 1359766 h 7205422"/>
                <a:gd name="connsiteX239" fmla="*/ 3200237 w 7342667"/>
                <a:gd name="connsiteY239" fmla="*/ 1392191 h 7205422"/>
                <a:gd name="connsiteX240" fmla="*/ 3182395 w 7342667"/>
                <a:gd name="connsiteY240" fmla="*/ 1423929 h 7205422"/>
                <a:gd name="connsiteX241" fmla="*/ 3182395 w 7342667"/>
                <a:gd name="connsiteY241" fmla="*/ 1455838 h 7205422"/>
                <a:gd name="connsiteX242" fmla="*/ 3197492 w 7342667"/>
                <a:gd name="connsiteY242" fmla="*/ 1480200 h 7205422"/>
                <a:gd name="connsiteX243" fmla="*/ 3199550 w 7342667"/>
                <a:gd name="connsiteY243" fmla="*/ 1480200 h 7205422"/>
                <a:gd name="connsiteX244" fmla="*/ 3220309 w 7342667"/>
                <a:gd name="connsiteY244" fmla="*/ 1485003 h 7205422"/>
                <a:gd name="connsiteX245" fmla="*/ 3204011 w 7342667"/>
                <a:gd name="connsiteY245" fmla="*/ 1493410 h 7205422"/>
                <a:gd name="connsiteX246" fmla="*/ 3126295 w 7342667"/>
                <a:gd name="connsiteY246" fmla="*/ 1517599 h 7205422"/>
                <a:gd name="connsiteX247" fmla="*/ 3090611 w 7342667"/>
                <a:gd name="connsiteY247" fmla="*/ 1543848 h 7205422"/>
                <a:gd name="connsiteX248" fmla="*/ 3090611 w 7342667"/>
                <a:gd name="connsiteY248" fmla="*/ 1566836 h 7205422"/>
                <a:gd name="connsiteX249" fmla="*/ 3106395 w 7342667"/>
                <a:gd name="connsiteY249" fmla="*/ 1580046 h 7205422"/>
                <a:gd name="connsiteX250" fmla="*/ 3099018 w 7342667"/>
                <a:gd name="connsiteY250" fmla="*/ 1620019 h 7205422"/>
                <a:gd name="connsiteX251" fmla="*/ 3086494 w 7342667"/>
                <a:gd name="connsiteY251" fmla="*/ 1654331 h 7205422"/>
                <a:gd name="connsiteX252" fmla="*/ 3060246 w 7342667"/>
                <a:gd name="connsiteY252" fmla="*/ 1656732 h 7205422"/>
                <a:gd name="connsiteX253" fmla="*/ 3036227 w 7342667"/>
                <a:gd name="connsiteY253" fmla="*/ 1650728 h 7205422"/>
                <a:gd name="connsiteX254" fmla="*/ 3005004 w 7342667"/>
                <a:gd name="connsiteY254" fmla="*/ 1702195 h 7205422"/>
                <a:gd name="connsiteX255" fmla="*/ 2993338 w 7342667"/>
                <a:gd name="connsiteY255" fmla="*/ 1753663 h 7205422"/>
                <a:gd name="connsiteX256" fmla="*/ 2994367 w 7342667"/>
                <a:gd name="connsiteY256" fmla="*/ 1755207 h 7205422"/>
                <a:gd name="connsiteX257" fmla="*/ 2997284 w 7342667"/>
                <a:gd name="connsiteY257" fmla="*/ 1767044 h 7205422"/>
                <a:gd name="connsiteX258" fmla="*/ 2988706 w 7342667"/>
                <a:gd name="connsiteY258" fmla="*/ 1772877 h 7205422"/>
                <a:gd name="connsiteX259" fmla="*/ 2968119 w 7342667"/>
                <a:gd name="connsiteY259" fmla="*/ 1778024 h 7205422"/>
                <a:gd name="connsiteX260" fmla="*/ 2948047 w 7342667"/>
                <a:gd name="connsiteY260" fmla="*/ 1780769 h 7205422"/>
                <a:gd name="connsiteX261" fmla="*/ 2963144 w 7342667"/>
                <a:gd name="connsiteY261" fmla="*/ 1799468 h 7205422"/>
                <a:gd name="connsiteX262" fmla="*/ 3009121 w 7342667"/>
                <a:gd name="connsiteY262" fmla="*/ 1829148 h 7205422"/>
                <a:gd name="connsiteX263" fmla="*/ 3010494 w 7342667"/>
                <a:gd name="connsiteY263" fmla="*/ 1829148 h 7205422"/>
                <a:gd name="connsiteX264" fmla="*/ 3055785 w 7342667"/>
                <a:gd name="connsiteY264" fmla="*/ 1824173 h 7205422"/>
                <a:gd name="connsiteX265" fmla="*/ 3047550 w 7342667"/>
                <a:gd name="connsiteY265" fmla="*/ 1839613 h 7205422"/>
                <a:gd name="connsiteX266" fmla="*/ 2999857 w 7342667"/>
                <a:gd name="connsiteY266" fmla="*/ 1855568 h 7205422"/>
                <a:gd name="connsiteX267" fmla="*/ 2985961 w 7342667"/>
                <a:gd name="connsiteY267" fmla="*/ 1855568 h 7205422"/>
                <a:gd name="connsiteX268" fmla="*/ 2964173 w 7342667"/>
                <a:gd name="connsiteY268" fmla="*/ 1836010 h 7205422"/>
                <a:gd name="connsiteX269" fmla="*/ 2961085 w 7342667"/>
                <a:gd name="connsiteY269" fmla="*/ 1817997 h 7205422"/>
                <a:gd name="connsiteX270" fmla="*/ 2913049 w 7342667"/>
                <a:gd name="connsiteY270" fmla="*/ 1814909 h 7205422"/>
                <a:gd name="connsiteX271" fmla="*/ 2910133 w 7342667"/>
                <a:gd name="connsiteY271" fmla="*/ 1847676 h 7205422"/>
                <a:gd name="connsiteX272" fmla="*/ 2898467 w 7342667"/>
                <a:gd name="connsiteY272" fmla="*/ 1866376 h 7205422"/>
                <a:gd name="connsiteX273" fmla="*/ 2890747 w 7342667"/>
                <a:gd name="connsiteY273" fmla="*/ 1866376 h 7205422"/>
                <a:gd name="connsiteX274" fmla="*/ 2870331 w 7342667"/>
                <a:gd name="connsiteY274" fmla="*/ 1863460 h 7205422"/>
                <a:gd name="connsiteX275" fmla="*/ 2841167 w 7342667"/>
                <a:gd name="connsiteY275" fmla="*/ 1880615 h 7205422"/>
                <a:gd name="connsiteX276" fmla="*/ 2837221 w 7342667"/>
                <a:gd name="connsiteY276" fmla="*/ 1897771 h 7205422"/>
                <a:gd name="connsiteX277" fmla="*/ 2832245 w 7342667"/>
                <a:gd name="connsiteY277" fmla="*/ 1945121 h 7205422"/>
                <a:gd name="connsiteX278" fmla="*/ 2811315 w 7342667"/>
                <a:gd name="connsiteY278" fmla="*/ 1945121 h 7205422"/>
                <a:gd name="connsiteX279" fmla="*/ 2792272 w 7342667"/>
                <a:gd name="connsiteY279" fmla="*/ 1943405 h 7205422"/>
                <a:gd name="connsiteX280" fmla="*/ 2770656 w 7342667"/>
                <a:gd name="connsiteY280" fmla="*/ 1943748 h 7205422"/>
                <a:gd name="connsiteX281" fmla="*/ 2748354 w 7342667"/>
                <a:gd name="connsiteY281" fmla="*/ 1943748 h 7205422"/>
                <a:gd name="connsiteX282" fmla="*/ 2711469 w 7342667"/>
                <a:gd name="connsiteY282" fmla="*/ 1949410 h 7205422"/>
                <a:gd name="connsiteX283" fmla="*/ 2698430 w 7342667"/>
                <a:gd name="connsiteY283" fmla="*/ 1968796 h 7205422"/>
                <a:gd name="connsiteX284" fmla="*/ 2707695 w 7342667"/>
                <a:gd name="connsiteY284" fmla="*/ 1999505 h 7205422"/>
                <a:gd name="connsiteX285" fmla="*/ 2734458 w 7342667"/>
                <a:gd name="connsiteY285" fmla="*/ 2012886 h 7205422"/>
                <a:gd name="connsiteX286" fmla="*/ 2739261 w 7342667"/>
                <a:gd name="connsiteY286" fmla="*/ 2031758 h 7205422"/>
                <a:gd name="connsiteX287" fmla="*/ 2737374 w 7342667"/>
                <a:gd name="connsiteY287" fmla="*/ 2043423 h 7205422"/>
                <a:gd name="connsiteX288" fmla="*/ 2705293 w 7342667"/>
                <a:gd name="connsiteY288" fmla="*/ 2043423 h 7205422"/>
                <a:gd name="connsiteX289" fmla="*/ 2684877 w 7342667"/>
                <a:gd name="connsiteY289" fmla="*/ 2046683 h 7205422"/>
                <a:gd name="connsiteX290" fmla="*/ 2655541 w 7342667"/>
                <a:gd name="connsiteY290" fmla="*/ 2046683 h 7205422"/>
                <a:gd name="connsiteX291" fmla="*/ 2642674 w 7342667"/>
                <a:gd name="connsiteY291" fmla="*/ 2065897 h 7205422"/>
                <a:gd name="connsiteX292" fmla="*/ 2645419 w 7342667"/>
                <a:gd name="connsiteY292" fmla="*/ 2103469 h 7205422"/>
                <a:gd name="connsiteX293" fmla="*/ 2634268 w 7342667"/>
                <a:gd name="connsiteY293" fmla="*/ 2116679 h 7205422"/>
                <a:gd name="connsiteX294" fmla="*/ 2609735 w 7342667"/>
                <a:gd name="connsiteY294" fmla="*/ 2116679 h 7205422"/>
                <a:gd name="connsiteX295" fmla="*/ 2553636 w 7342667"/>
                <a:gd name="connsiteY295" fmla="*/ 2111360 h 7205422"/>
                <a:gd name="connsiteX296" fmla="*/ 2527388 w 7342667"/>
                <a:gd name="connsiteY296" fmla="*/ 2105527 h 7205422"/>
                <a:gd name="connsiteX297" fmla="*/ 2513320 w 7342667"/>
                <a:gd name="connsiteY297" fmla="*/ 2115306 h 7205422"/>
                <a:gd name="connsiteX298" fmla="*/ 2513320 w 7342667"/>
                <a:gd name="connsiteY298" fmla="*/ 2143956 h 7205422"/>
                <a:gd name="connsiteX299" fmla="*/ 2555695 w 7342667"/>
                <a:gd name="connsiteY299" fmla="*/ 2174494 h 7205422"/>
                <a:gd name="connsiteX300" fmla="*/ 2519324 w 7342667"/>
                <a:gd name="connsiteY300" fmla="*/ 2181184 h 7205422"/>
                <a:gd name="connsiteX301" fmla="*/ 2513320 w 7342667"/>
                <a:gd name="connsiteY301" fmla="*/ 2218241 h 7205422"/>
                <a:gd name="connsiteX302" fmla="*/ 2513320 w 7342667"/>
                <a:gd name="connsiteY302" fmla="*/ 2230250 h 7205422"/>
                <a:gd name="connsiteX303" fmla="*/ 2524299 w 7342667"/>
                <a:gd name="connsiteY303" fmla="*/ 2249121 h 7205422"/>
                <a:gd name="connsiteX304" fmla="*/ 2528417 w 7342667"/>
                <a:gd name="connsiteY304" fmla="*/ 2263189 h 7205422"/>
                <a:gd name="connsiteX305" fmla="*/ 2483126 w 7342667"/>
                <a:gd name="connsiteY305" fmla="*/ 2268507 h 7205422"/>
                <a:gd name="connsiteX306" fmla="*/ 2489645 w 7342667"/>
                <a:gd name="connsiteY306" fmla="*/ 2308309 h 7205422"/>
                <a:gd name="connsiteX307" fmla="*/ 2542313 w 7342667"/>
                <a:gd name="connsiteY307" fmla="*/ 2316543 h 7205422"/>
                <a:gd name="connsiteX308" fmla="*/ 2560327 w 7342667"/>
                <a:gd name="connsiteY308" fmla="*/ 2340733 h 7205422"/>
                <a:gd name="connsiteX309" fmla="*/ 2499938 w 7342667"/>
                <a:gd name="connsiteY309" fmla="*/ 2340733 h 7205422"/>
                <a:gd name="connsiteX310" fmla="*/ 2499938 w 7342667"/>
                <a:gd name="connsiteY310" fmla="*/ 2371957 h 7205422"/>
                <a:gd name="connsiteX311" fmla="*/ 2489817 w 7342667"/>
                <a:gd name="connsiteY311" fmla="*/ 2399234 h 7205422"/>
                <a:gd name="connsiteX312" fmla="*/ 2486042 w 7342667"/>
                <a:gd name="connsiteY312" fmla="*/ 2426169 h 7205422"/>
                <a:gd name="connsiteX313" fmla="*/ 2506801 w 7342667"/>
                <a:gd name="connsiteY313" fmla="*/ 2433031 h 7205422"/>
                <a:gd name="connsiteX314" fmla="*/ 2533392 w 7342667"/>
                <a:gd name="connsiteY314" fmla="*/ 2425826 h 7205422"/>
                <a:gd name="connsiteX315" fmla="*/ 2536995 w 7342667"/>
                <a:gd name="connsiteY315" fmla="*/ 2440236 h 7205422"/>
                <a:gd name="connsiteX316" fmla="*/ 2519839 w 7342667"/>
                <a:gd name="connsiteY316" fmla="*/ 2452932 h 7205422"/>
                <a:gd name="connsiteX317" fmla="*/ 2513834 w 7342667"/>
                <a:gd name="connsiteY317" fmla="*/ 2480038 h 7205422"/>
                <a:gd name="connsiteX318" fmla="*/ 2520182 w 7342667"/>
                <a:gd name="connsiteY318" fmla="*/ 2499424 h 7205422"/>
                <a:gd name="connsiteX319" fmla="*/ 2522241 w 7342667"/>
                <a:gd name="connsiteY319" fmla="*/ 2499424 h 7205422"/>
                <a:gd name="connsiteX320" fmla="*/ 2551062 w 7342667"/>
                <a:gd name="connsiteY320" fmla="*/ 2512634 h 7205422"/>
                <a:gd name="connsiteX321" fmla="*/ 2556724 w 7342667"/>
                <a:gd name="connsiteY321" fmla="*/ 2515379 h 7205422"/>
                <a:gd name="connsiteX322" fmla="*/ 2564272 w 7342667"/>
                <a:gd name="connsiteY322" fmla="*/ 2520525 h 7205422"/>
                <a:gd name="connsiteX323" fmla="*/ 2591893 w 7342667"/>
                <a:gd name="connsiteY323" fmla="*/ 2538882 h 7205422"/>
                <a:gd name="connsiteX324" fmla="*/ 2594295 w 7342667"/>
                <a:gd name="connsiteY324" fmla="*/ 2535966 h 7205422"/>
                <a:gd name="connsiteX325" fmla="*/ 2617284 w 7342667"/>
                <a:gd name="connsiteY325" fmla="*/ 2512805 h 7205422"/>
                <a:gd name="connsiteX326" fmla="*/ 2618999 w 7342667"/>
                <a:gd name="connsiteY326" fmla="*/ 2527902 h 7205422"/>
                <a:gd name="connsiteX327" fmla="*/ 2604589 w 7342667"/>
                <a:gd name="connsiteY327" fmla="*/ 2535108 h 7205422"/>
                <a:gd name="connsiteX328" fmla="*/ 2585717 w 7342667"/>
                <a:gd name="connsiteY328" fmla="*/ 2548489 h 7205422"/>
                <a:gd name="connsiteX329" fmla="*/ 2571478 w 7342667"/>
                <a:gd name="connsiteY329" fmla="*/ 2565645 h 7205422"/>
                <a:gd name="connsiteX330" fmla="*/ 2567704 w 7342667"/>
                <a:gd name="connsiteY330" fmla="*/ 2579198 h 7205422"/>
                <a:gd name="connsiteX331" fmla="*/ 2570449 w 7342667"/>
                <a:gd name="connsiteY331" fmla="*/ 2590006 h 7205422"/>
                <a:gd name="connsiteX332" fmla="*/ 2570449 w 7342667"/>
                <a:gd name="connsiteY332" fmla="*/ 2604417 h 7205422"/>
                <a:gd name="connsiteX333" fmla="*/ 2561699 w 7342667"/>
                <a:gd name="connsiteY333" fmla="*/ 2613167 h 7205422"/>
                <a:gd name="connsiteX334" fmla="*/ 2516579 w 7342667"/>
                <a:gd name="connsiteY334" fmla="*/ 2630322 h 7205422"/>
                <a:gd name="connsiteX335" fmla="*/ 2516579 w 7342667"/>
                <a:gd name="connsiteY335" fmla="*/ 2683505 h 7205422"/>
                <a:gd name="connsiteX336" fmla="*/ 2529961 w 7342667"/>
                <a:gd name="connsiteY336" fmla="*/ 2697058 h 7205422"/>
                <a:gd name="connsiteX337" fmla="*/ 2567360 w 7342667"/>
                <a:gd name="connsiteY337" fmla="*/ 2694142 h 7205422"/>
                <a:gd name="connsiteX338" fmla="*/ 2610936 w 7342667"/>
                <a:gd name="connsiteY338" fmla="*/ 2686765 h 7205422"/>
                <a:gd name="connsiteX339" fmla="*/ 2610936 w 7342667"/>
                <a:gd name="connsiteY339" fmla="*/ 2750070 h 7205422"/>
                <a:gd name="connsiteX340" fmla="*/ 2606475 w 7342667"/>
                <a:gd name="connsiteY340" fmla="*/ 2767225 h 7205422"/>
                <a:gd name="connsiteX341" fmla="*/ 2555008 w 7342667"/>
                <a:gd name="connsiteY341" fmla="*/ 2755045 h 7205422"/>
                <a:gd name="connsiteX342" fmla="*/ 2520697 w 7342667"/>
                <a:gd name="connsiteY342" fmla="*/ 2737889 h 7205422"/>
                <a:gd name="connsiteX343" fmla="*/ 2523785 w 7342667"/>
                <a:gd name="connsiteY343" fmla="*/ 2788499 h 7205422"/>
                <a:gd name="connsiteX344" fmla="*/ 2540941 w 7342667"/>
                <a:gd name="connsiteY344" fmla="*/ 2817492 h 7205422"/>
                <a:gd name="connsiteX345" fmla="*/ 2571478 w 7342667"/>
                <a:gd name="connsiteY345" fmla="*/ 2840137 h 7205422"/>
                <a:gd name="connsiteX346" fmla="*/ 2603559 w 7342667"/>
                <a:gd name="connsiteY346" fmla="*/ 2866729 h 7205422"/>
                <a:gd name="connsiteX347" fmla="*/ 2624318 w 7342667"/>
                <a:gd name="connsiteY347" fmla="*/ 2887487 h 7205422"/>
                <a:gd name="connsiteX348" fmla="*/ 2631352 w 7342667"/>
                <a:gd name="connsiteY348" fmla="*/ 2915280 h 7205422"/>
                <a:gd name="connsiteX349" fmla="*/ 2623631 w 7342667"/>
                <a:gd name="connsiteY349" fmla="*/ 2925230 h 7205422"/>
                <a:gd name="connsiteX350" fmla="*/ 2635641 w 7342667"/>
                <a:gd name="connsiteY350" fmla="*/ 2932607 h 7205422"/>
                <a:gd name="connsiteX351" fmla="*/ 2650566 w 7342667"/>
                <a:gd name="connsiteY351" fmla="*/ 2935180 h 7205422"/>
                <a:gd name="connsiteX352" fmla="*/ 2679388 w 7342667"/>
                <a:gd name="connsiteY352" fmla="*/ 2938097 h 7205422"/>
                <a:gd name="connsiteX353" fmla="*/ 2719532 w 7342667"/>
                <a:gd name="connsiteY353" fmla="*/ 2943415 h 7205422"/>
                <a:gd name="connsiteX354" fmla="*/ 2751442 w 7342667"/>
                <a:gd name="connsiteY354" fmla="*/ 2946160 h 7205422"/>
                <a:gd name="connsiteX355" fmla="*/ 2758476 w 7342667"/>
                <a:gd name="connsiteY355" fmla="*/ 2946160 h 7205422"/>
                <a:gd name="connsiteX356" fmla="*/ 2791243 w 7342667"/>
                <a:gd name="connsiteY356" fmla="*/ 2940155 h 7205422"/>
                <a:gd name="connsiteX357" fmla="*/ 2840309 w 7342667"/>
                <a:gd name="connsiteY357" fmla="*/ 2921113 h 7205422"/>
                <a:gd name="connsiteX358" fmla="*/ 2887316 w 7342667"/>
                <a:gd name="connsiteY358" fmla="*/ 2874277 h 7205422"/>
                <a:gd name="connsiteX359" fmla="*/ 2888345 w 7342667"/>
                <a:gd name="connsiteY359" fmla="*/ 2872733 h 7205422"/>
                <a:gd name="connsiteX360" fmla="*/ 2934151 w 7342667"/>
                <a:gd name="connsiteY360" fmla="*/ 2775632 h 7205422"/>
                <a:gd name="connsiteX361" fmla="*/ 2951306 w 7342667"/>
                <a:gd name="connsiteY361" fmla="*/ 2768083 h 7205422"/>
                <a:gd name="connsiteX362" fmla="*/ 2989736 w 7342667"/>
                <a:gd name="connsiteY362" fmla="*/ 2754187 h 7205422"/>
                <a:gd name="connsiteX363" fmla="*/ 3019586 w 7342667"/>
                <a:gd name="connsiteY363" fmla="*/ 2747153 h 7205422"/>
                <a:gd name="connsiteX364" fmla="*/ 3019586 w 7342667"/>
                <a:gd name="connsiteY364" fmla="*/ 2747153 h 7205422"/>
                <a:gd name="connsiteX365" fmla="*/ 3024047 w 7342667"/>
                <a:gd name="connsiteY365" fmla="*/ 2745952 h 7205422"/>
                <a:gd name="connsiteX366" fmla="*/ 3024047 w 7342667"/>
                <a:gd name="connsiteY366" fmla="*/ 2745952 h 7205422"/>
                <a:gd name="connsiteX367" fmla="*/ 3025762 w 7342667"/>
                <a:gd name="connsiteY367" fmla="*/ 2745952 h 7205422"/>
                <a:gd name="connsiteX368" fmla="*/ 3025762 w 7342667"/>
                <a:gd name="connsiteY368" fmla="*/ 2745952 h 7205422"/>
                <a:gd name="connsiteX369" fmla="*/ 3030051 w 7342667"/>
                <a:gd name="connsiteY369" fmla="*/ 2744751 h 7205422"/>
                <a:gd name="connsiteX370" fmla="*/ 3030051 w 7342667"/>
                <a:gd name="connsiteY370" fmla="*/ 2744751 h 7205422"/>
                <a:gd name="connsiteX371" fmla="*/ 3031252 w 7342667"/>
                <a:gd name="connsiteY371" fmla="*/ 2744751 h 7205422"/>
                <a:gd name="connsiteX372" fmla="*/ 3031252 w 7342667"/>
                <a:gd name="connsiteY372" fmla="*/ 2744751 h 7205422"/>
                <a:gd name="connsiteX373" fmla="*/ 3035885 w 7342667"/>
                <a:gd name="connsiteY373" fmla="*/ 2743550 h 7205422"/>
                <a:gd name="connsiteX374" fmla="*/ 3035885 w 7342667"/>
                <a:gd name="connsiteY374" fmla="*/ 2743550 h 7205422"/>
                <a:gd name="connsiteX375" fmla="*/ 3037600 w 7342667"/>
                <a:gd name="connsiteY375" fmla="*/ 2743550 h 7205422"/>
                <a:gd name="connsiteX376" fmla="*/ 3037600 w 7342667"/>
                <a:gd name="connsiteY376" fmla="*/ 2743550 h 7205422"/>
                <a:gd name="connsiteX377" fmla="*/ 3041031 w 7342667"/>
                <a:gd name="connsiteY377" fmla="*/ 2743550 h 7205422"/>
                <a:gd name="connsiteX378" fmla="*/ 3041031 w 7342667"/>
                <a:gd name="connsiteY378" fmla="*/ 2743550 h 7205422"/>
                <a:gd name="connsiteX379" fmla="*/ 3042404 w 7342667"/>
                <a:gd name="connsiteY379" fmla="*/ 2743550 h 7205422"/>
                <a:gd name="connsiteX380" fmla="*/ 3042404 w 7342667"/>
                <a:gd name="connsiteY380" fmla="*/ 2743550 h 7205422"/>
                <a:gd name="connsiteX381" fmla="*/ 3046521 w 7342667"/>
                <a:gd name="connsiteY381" fmla="*/ 2742350 h 7205422"/>
                <a:gd name="connsiteX382" fmla="*/ 3046521 w 7342667"/>
                <a:gd name="connsiteY382" fmla="*/ 2742350 h 7205422"/>
                <a:gd name="connsiteX383" fmla="*/ 3048065 w 7342667"/>
                <a:gd name="connsiteY383" fmla="*/ 2742350 h 7205422"/>
                <a:gd name="connsiteX384" fmla="*/ 3048065 w 7342667"/>
                <a:gd name="connsiteY384" fmla="*/ 2742350 h 7205422"/>
                <a:gd name="connsiteX385" fmla="*/ 3050467 w 7342667"/>
                <a:gd name="connsiteY385" fmla="*/ 2742350 h 7205422"/>
                <a:gd name="connsiteX386" fmla="*/ 3050467 w 7342667"/>
                <a:gd name="connsiteY386" fmla="*/ 2742350 h 7205422"/>
                <a:gd name="connsiteX387" fmla="*/ 3051839 w 7342667"/>
                <a:gd name="connsiteY387" fmla="*/ 2742350 h 7205422"/>
                <a:gd name="connsiteX388" fmla="*/ 3051839 w 7342667"/>
                <a:gd name="connsiteY388" fmla="*/ 2742350 h 7205422"/>
                <a:gd name="connsiteX389" fmla="*/ 3055099 w 7342667"/>
                <a:gd name="connsiteY389" fmla="*/ 2741492 h 7205422"/>
                <a:gd name="connsiteX390" fmla="*/ 3055099 w 7342667"/>
                <a:gd name="connsiteY390" fmla="*/ 2741492 h 7205422"/>
                <a:gd name="connsiteX391" fmla="*/ 3056814 w 7342667"/>
                <a:gd name="connsiteY391" fmla="*/ 2741492 h 7205422"/>
                <a:gd name="connsiteX392" fmla="*/ 3056814 w 7342667"/>
                <a:gd name="connsiteY392" fmla="*/ 2741492 h 7205422"/>
                <a:gd name="connsiteX393" fmla="*/ 3058015 w 7342667"/>
                <a:gd name="connsiteY393" fmla="*/ 2741492 h 7205422"/>
                <a:gd name="connsiteX394" fmla="*/ 3058015 w 7342667"/>
                <a:gd name="connsiteY394" fmla="*/ 2741492 h 7205422"/>
                <a:gd name="connsiteX395" fmla="*/ 3058873 w 7342667"/>
                <a:gd name="connsiteY395" fmla="*/ 2741492 h 7205422"/>
                <a:gd name="connsiteX396" fmla="*/ 3058873 w 7342667"/>
                <a:gd name="connsiteY396" fmla="*/ 2741492 h 7205422"/>
                <a:gd name="connsiteX397" fmla="*/ 3060932 w 7342667"/>
                <a:gd name="connsiteY397" fmla="*/ 2741492 h 7205422"/>
                <a:gd name="connsiteX398" fmla="*/ 3062304 w 7342667"/>
                <a:gd name="connsiteY398" fmla="*/ 2741492 h 7205422"/>
                <a:gd name="connsiteX399" fmla="*/ 3065392 w 7342667"/>
                <a:gd name="connsiteY399" fmla="*/ 2740634 h 7205422"/>
                <a:gd name="connsiteX400" fmla="*/ 3065392 w 7342667"/>
                <a:gd name="connsiteY400" fmla="*/ 2621745 h 7205422"/>
                <a:gd name="connsiteX401" fmla="*/ 3073970 w 7342667"/>
                <a:gd name="connsiteY401" fmla="*/ 2618313 h 7205422"/>
                <a:gd name="connsiteX402" fmla="*/ 3097302 w 7342667"/>
                <a:gd name="connsiteY402" fmla="*/ 2646449 h 7205422"/>
                <a:gd name="connsiteX403" fmla="*/ 3102620 w 7342667"/>
                <a:gd name="connsiteY403" fmla="*/ 2697916 h 7205422"/>
                <a:gd name="connsiteX404" fmla="*/ 3102620 w 7342667"/>
                <a:gd name="connsiteY404" fmla="*/ 2699117 h 7205422"/>
                <a:gd name="connsiteX405" fmla="*/ 3117374 w 7342667"/>
                <a:gd name="connsiteY405" fmla="*/ 2719532 h 7205422"/>
                <a:gd name="connsiteX406" fmla="*/ 3131785 w 7342667"/>
                <a:gd name="connsiteY406" fmla="*/ 2728282 h 7205422"/>
                <a:gd name="connsiteX407" fmla="*/ 3137790 w 7342667"/>
                <a:gd name="connsiteY407" fmla="*/ 2733600 h 7205422"/>
                <a:gd name="connsiteX408" fmla="*/ 3137790 w 7342667"/>
                <a:gd name="connsiteY408" fmla="*/ 2736002 h 7205422"/>
                <a:gd name="connsiteX409" fmla="*/ 3137790 w 7342667"/>
                <a:gd name="connsiteY409" fmla="*/ 2736002 h 7205422"/>
                <a:gd name="connsiteX410" fmla="*/ 3147740 w 7342667"/>
                <a:gd name="connsiteY410" fmla="*/ 2770313 h 7205422"/>
                <a:gd name="connsiteX411" fmla="*/ 3161808 w 7342667"/>
                <a:gd name="connsiteY411" fmla="*/ 2876507 h 7205422"/>
                <a:gd name="connsiteX412" fmla="*/ 3206413 w 7342667"/>
                <a:gd name="connsiteY412" fmla="*/ 2876507 h 7205422"/>
                <a:gd name="connsiteX413" fmla="*/ 3243641 w 7342667"/>
                <a:gd name="connsiteY413" fmla="*/ 2871876 h 7205422"/>
                <a:gd name="connsiteX414" fmla="*/ 3220309 w 7342667"/>
                <a:gd name="connsiteY414" fmla="*/ 2988535 h 7205422"/>
                <a:gd name="connsiteX415" fmla="*/ 3229573 w 7342667"/>
                <a:gd name="connsiteY415" fmla="*/ 3012896 h 7205422"/>
                <a:gd name="connsiteX416" fmla="*/ 3265772 w 7342667"/>
                <a:gd name="connsiteY416" fmla="*/ 3030909 h 7205422"/>
                <a:gd name="connsiteX417" fmla="*/ 3260968 w 7342667"/>
                <a:gd name="connsiteY417" fmla="*/ 3055614 h 7205422"/>
                <a:gd name="connsiteX418" fmla="*/ 3260968 w 7342667"/>
                <a:gd name="connsiteY418" fmla="*/ 3073971 h 7205422"/>
                <a:gd name="connsiteX419" fmla="*/ 3294079 w 7342667"/>
                <a:gd name="connsiteY419" fmla="*/ 3096101 h 7205422"/>
                <a:gd name="connsiteX420" fmla="*/ 3320670 w 7342667"/>
                <a:gd name="connsiteY420" fmla="*/ 3164724 h 7205422"/>
                <a:gd name="connsiteX421" fmla="*/ 3372137 w 7342667"/>
                <a:gd name="connsiteY421" fmla="*/ 3200408 h 7205422"/>
                <a:gd name="connsiteX422" fmla="*/ 3372137 w 7342667"/>
                <a:gd name="connsiteY422" fmla="*/ 3230088 h 7205422"/>
                <a:gd name="connsiteX423" fmla="*/ 3357555 w 7342667"/>
                <a:gd name="connsiteY423" fmla="*/ 3271776 h 7205422"/>
                <a:gd name="connsiteX424" fmla="*/ 3318268 w 7342667"/>
                <a:gd name="connsiteY424" fmla="*/ 3286702 h 7205422"/>
                <a:gd name="connsiteX425" fmla="*/ 3326675 w 7342667"/>
                <a:gd name="connsiteY425" fmla="*/ 3318097 h 7205422"/>
                <a:gd name="connsiteX426" fmla="*/ 3326675 w 7342667"/>
                <a:gd name="connsiteY426" fmla="*/ 3319470 h 7205422"/>
                <a:gd name="connsiteX427" fmla="*/ 3327876 w 7342667"/>
                <a:gd name="connsiteY427" fmla="*/ 3319470 h 7205422"/>
                <a:gd name="connsiteX428" fmla="*/ 3362187 w 7342667"/>
                <a:gd name="connsiteY428" fmla="*/ 3342287 h 7205422"/>
                <a:gd name="connsiteX429" fmla="*/ 3385004 w 7342667"/>
                <a:gd name="connsiteY429" fmla="*/ 3363217 h 7205422"/>
                <a:gd name="connsiteX430" fmla="*/ 3418115 w 7342667"/>
                <a:gd name="connsiteY430" fmla="*/ 3393583 h 7205422"/>
                <a:gd name="connsiteX431" fmla="*/ 3408336 w 7342667"/>
                <a:gd name="connsiteY431" fmla="*/ 3404391 h 7205422"/>
                <a:gd name="connsiteX432" fmla="*/ 3391180 w 7342667"/>
                <a:gd name="connsiteY432" fmla="*/ 3432355 h 7205422"/>
                <a:gd name="connsiteX433" fmla="*/ 3399758 w 7342667"/>
                <a:gd name="connsiteY433" fmla="*/ 3441104 h 7205422"/>
                <a:gd name="connsiteX434" fmla="*/ 3522250 w 7342667"/>
                <a:gd name="connsiteY434" fmla="*/ 3454829 h 7205422"/>
                <a:gd name="connsiteX435" fmla="*/ 3523794 w 7342667"/>
                <a:gd name="connsiteY435" fmla="*/ 3454829 h 7205422"/>
                <a:gd name="connsiteX436" fmla="*/ 3564625 w 7342667"/>
                <a:gd name="connsiteY436" fmla="*/ 3429095 h 7205422"/>
                <a:gd name="connsiteX437" fmla="*/ 3565826 w 7342667"/>
                <a:gd name="connsiteY437" fmla="*/ 3421718 h 7205422"/>
                <a:gd name="connsiteX438" fmla="*/ 3564454 w 7342667"/>
                <a:gd name="connsiteY438" fmla="*/ 3400788 h 7205422"/>
                <a:gd name="connsiteX439" fmla="*/ 3545925 w 7342667"/>
                <a:gd name="connsiteY439" fmla="*/ 3360986 h 7205422"/>
                <a:gd name="connsiteX440" fmla="*/ 3550729 w 7342667"/>
                <a:gd name="connsiteY440" fmla="*/ 3334738 h 7205422"/>
                <a:gd name="connsiteX441" fmla="*/ 3576977 w 7342667"/>
                <a:gd name="connsiteY441" fmla="*/ 3316210 h 7205422"/>
                <a:gd name="connsiteX442" fmla="*/ 3594133 w 7342667"/>
                <a:gd name="connsiteY442" fmla="*/ 3287903 h 7205422"/>
                <a:gd name="connsiteX443" fmla="*/ 3599451 w 7342667"/>
                <a:gd name="connsiteY443" fmla="*/ 3269718 h 7205422"/>
                <a:gd name="connsiteX444" fmla="*/ 3629302 w 7342667"/>
                <a:gd name="connsiteY444" fmla="*/ 3254964 h 7205422"/>
                <a:gd name="connsiteX445" fmla="*/ 3703759 w 7342667"/>
                <a:gd name="connsiteY445" fmla="*/ 3254964 h 7205422"/>
                <a:gd name="connsiteX446" fmla="*/ 3729835 w 7342667"/>
                <a:gd name="connsiteY446" fmla="*/ 3287217 h 7205422"/>
                <a:gd name="connsiteX447" fmla="*/ 3734982 w 7342667"/>
                <a:gd name="connsiteY447" fmla="*/ 3277609 h 7205422"/>
                <a:gd name="connsiteX448" fmla="*/ 3764147 w 7342667"/>
                <a:gd name="connsiteY448" fmla="*/ 3155460 h 7205422"/>
                <a:gd name="connsiteX449" fmla="*/ 3788851 w 7342667"/>
                <a:gd name="connsiteY449" fmla="*/ 3036743 h 7205422"/>
                <a:gd name="connsiteX450" fmla="*/ 3775298 w 7342667"/>
                <a:gd name="connsiteY450" fmla="*/ 2975325 h 7205422"/>
                <a:gd name="connsiteX451" fmla="*/ 3767235 w 7342667"/>
                <a:gd name="connsiteY451" fmla="*/ 2873248 h 7205422"/>
                <a:gd name="connsiteX452" fmla="*/ 3764490 w 7342667"/>
                <a:gd name="connsiteY452" fmla="*/ 2775803 h 7205422"/>
                <a:gd name="connsiteX453" fmla="*/ 3762088 w 7342667"/>
                <a:gd name="connsiteY453" fmla="*/ 2748697 h 7205422"/>
                <a:gd name="connsiteX454" fmla="*/ 3821962 w 7342667"/>
                <a:gd name="connsiteY454" fmla="*/ 2709582 h 7205422"/>
                <a:gd name="connsiteX455" fmla="*/ 3845294 w 7342667"/>
                <a:gd name="connsiteY455" fmla="*/ 2681447 h 7205422"/>
                <a:gd name="connsiteX456" fmla="*/ 3866052 w 7342667"/>
                <a:gd name="connsiteY456" fmla="*/ 2689338 h 7205422"/>
                <a:gd name="connsiteX457" fmla="*/ 3867768 w 7342667"/>
                <a:gd name="connsiteY457" fmla="*/ 2687966 h 7205422"/>
                <a:gd name="connsiteX458" fmla="*/ 3887326 w 7342667"/>
                <a:gd name="connsiteY458" fmla="*/ 2670810 h 7205422"/>
                <a:gd name="connsiteX459" fmla="*/ 3917691 w 7342667"/>
                <a:gd name="connsiteY459" fmla="*/ 2640273 h 7205422"/>
                <a:gd name="connsiteX460" fmla="*/ 3926268 w 7342667"/>
                <a:gd name="connsiteY460" fmla="*/ 2625862 h 7205422"/>
                <a:gd name="connsiteX461" fmla="*/ 3926268 w 7342667"/>
                <a:gd name="connsiteY461" fmla="*/ 2593609 h 7205422"/>
                <a:gd name="connsiteX462" fmla="*/ 3880120 w 7342667"/>
                <a:gd name="connsiteY462" fmla="*/ 2590693 h 7205422"/>
                <a:gd name="connsiteX463" fmla="*/ 3878919 w 7342667"/>
                <a:gd name="connsiteY463" fmla="*/ 2591722 h 7205422"/>
                <a:gd name="connsiteX464" fmla="*/ 3852671 w 7342667"/>
                <a:gd name="connsiteY464" fmla="*/ 2610079 h 7205422"/>
                <a:gd name="connsiteX465" fmla="*/ 3823849 w 7342667"/>
                <a:gd name="connsiteY465" fmla="*/ 2618142 h 7205422"/>
                <a:gd name="connsiteX466" fmla="*/ 3813212 w 7342667"/>
                <a:gd name="connsiteY466" fmla="*/ 2620543 h 7205422"/>
                <a:gd name="connsiteX467" fmla="*/ 3794512 w 7342667"/>
                <a:gd name="connsiteY467" fmla="*/ 2622945 h 7205422"/>
                <a:gd name="connsiteX468" fmla="*/ 3773239 w 7342667"/>
                <a:gd name="connsiteY468" fmla="*/ 2599099 h 7205422"/>
                <a:gd name="connsiteX469" fmla="*/ 3684887 w 7342667"/>
                <a:gd name="connsiteY469" fmla="*/ 2587948 h 7205422"/>
                <a:gd name="connsiteX470" fmla="*/ 3661040 w 7342667"/>
                <a:gd name="connsiteY470" fmla="*/ 2587948 h 7205422"/>
                <a:gd name="connsiteX471" fmla="*/ 3662413 w 7342667"/>
                <a:gd name="connsiteY471" fmla="*/ 2576282 h 7205422"/>
                <a:gd name="connsiteX472" fmla="*/ 3665673 w 7342667"/>
                <a:gd name="connsiteY472" fmla="*/ 2575081 h 7205422"/>
                <a:gd name="connsiteX473" fmla="*/ 3797257 w 7342667"/>
                <a:gd name="connsiteY473" fmla="*/ 2575081 h 7205422"/>
                <a:gd name="connsiteX474" fmla="*/ 3798630 w 7342667"/>
                <a:gd name="connsiteY474" fmla="*/ 2573194 h 7205422"/>
                <a:gd name="connsiteX475" fmla="*/ 3830025 w 7342667"/>
                <a:gd name="connsiteY475" fmla="*/ 2534593 h 7205422"/>
                <a:gd name="connsiteX476" fmla="*/ 3836716 w 7342667"/>
                <a:gd name="connsiteY476" fmla="*/ 2539225 h 7205422"/>
                <a:gd name="connsiteX477" fmla="*/ 3845980 w 7342667"/>
                <a:gd name="connsiteY477" fmla="*/ 2583144 h 7205422"/>
                <a:gd name="connsiteX478" fmla="*/ 3937591 w 7342667"/>
                <a:gd name="connsiteY478" fmla="*/ 2523099 h 7205422"/>
                <a:gd name="connsiteX479" fmla="*/ 3938621 w 7342667"/>
                <a:gd name="connsiteY479" fmla="*/ 2523099 h 7205422"/>
                <a:gd name="connsiteX480" fmla="*/ 3950630 w 7342667"/>
                <a:gd name="connsiteY480" fmla="*/ 2493076 h 7205422"/>
                <a:gd name="connsiteX481" fmla="*/ 3924724 w 7342667"/>
                <a:gd name="connsiteY481" fmla="*/ 2435604 h 7205422"/>
                <a:gd name="connsiteX482" fmla="*/ 3880635 w 7342667"/>
                <a:gd name="connsiteY482" fmla="*/ 2424110 h 7205422"/>
                <a:gd name="connsiteX483" fmla="*/ 3860219 w 7342667"/>
                <a:gd name="connsiteY483" fmla="*/ 2406954 h 7205422"/>
                <a:gd name="connsiteX484" fmla="*/ 3844093 w 7342667"/>
                <a:gd name="connsiteY484" fmla="*/ 2388083 h 7205422"/>
                <a:gd name="connsiteX485" fmla="*/ 3782846 w 7342667"/>
                <a:gd name="connsiteY485" fmla="*/ 2359090 h 7205422"/>
                <a:gd name="connsiteX486" fmla="*/ 3744074 w 7342667"/>
                <a:gd name="connsiteY486" fmla="*/ 2346223 h 7205422"/>
                <a:gd name="connsiteX487" fmla="*/ 3734467 w 7342667"/>
                <a:gd name="connsiteY487" fmla="*/ 2327008 h 7205422"/>
                <a:gd name="connsiteX488" fmla="*/ 3721086 w 7342667"/>
                <a:gd name="connsiteY488" fmla="*/ 2163686 h 7205422"/>
                <a:gd name="connsiteX489" fmla="*/ 3721086 w 7342667"/>
                <a:gd name="connsiteY489" fmla="*/ 2119767 h 7205422"/>
                <a:gd name="connsiteX490" fmla="*/ 3718684 w 7342667"/>
                <a:gd name="connsiteY490" fmla="*/ 2105527 h 7205422"/>
                <a:gd name="connsiteX491" fmla="*/ 3735840 w 7342667"/>
                <a:gd name="connsiteY491" fmla="*/ 2083053 h 7205422"/>
                <a:gd name="connsiteX492" fmla="*/ 3719542 w 7342667"/>
                <a:gd name="connsiteY492" fmla="*/ 2056977 h 7205422"/>
                <a:gd name="connsiteX493" fmla="*/ 3718341 w 7342667"/>
                <a:gd name="connsiteY493" fmla="*/ 2056977 h 7205422"/>
                <a:gd name="connsiteX494" fmla="*/ 3707189 w 7342667"/>
                <a:gd name="connsiteY494" fmla="*/ 2042737 h 7205422"/>
                <a:gd name="connsiteX495" fmla="*/ 3695867 w 7342667"/>
                <a:gd name="connsiteY495" fmla="*/ 2029184 h 7205422"/>
                <a:gd name="connsiteX496" fmla="*/ 3691749 w 7342667"/>
                <a:gd name="connsiteY496" fmla="*/ 2020778 h 7205422"/>
                <a:gd name="connsiteX497" fmla="*/ 3698955 w 7342667"/>
                <a:gd name="connsiteY497" fmla="*/ 1982006 h 7205422"/>
                <a:gd name="connsiteX498" fmla="*/ 3725718 w 7342667"/>
                <a:gd name="connsiteY498" fmla="*/ 1982006 h 7205422"/>
                <a:gd name="connsiteX499" fmla="*/ 3759000 w 7342667"/>
                <a:gd name="connsiteY499" fmla="*/ 1978918 h 7205422"/>
                <a:gd name="connsiteX500" fmla="*/ 3764490 w 7342667"/>
                <a:gd name="connsiteY500" fmla="*/ 1872895 h 7205422"/>
                <a:gd name="connsiteX501" fmla="*/ 3803777 w 7342667"/>
                <a:gd name="connsiteY501" fmla="*/ 1859857 h 7205422"/>
                <a:gd name="connsiteX502" fmla="*/ 3812697 w 7342667"/>
                <a:gd name="connsiteY502" fmla="*/ 1842701 h 7205422"/>
                <a:gd name="connsiteX503" fmla="*/ 3820589 w 7342667"/>
                <a:gd name="connsiteY503" fmla="*/ 1801527 h 7205422"/>
                <a:gd name="connsiteX504" fmla="*/ 3874286 w 7342667"/>
                <a:gd name="connsiteY504" fmla="*/ 1793464 h 7205422"/>
                <a:gd name="connsiteX505" fmla="*/ 3874286 w 7342667"/>
                <a:gd name="connsiteY505" fmla="*/ 1790719 h 7205422"/>
                <a:gd name="connsiteX506" fmla="*/ 3918206 w 7342667"/>
                <a:gd name="connsiteY506" fmla="*/ 1669256 h 7205422"/>
                <a:gd name="connsiteX507" fmla="*/ 3931244 w 7342667"/>
                <a:gd name="connsiteY507" fmla="*/ 1662909 h 7205422"/>
                <a:gd name="connsiteX508" fmla="*/ 3984770 w 7342667"/>
                <a:gd name="connsiteY508" fmla="*/ 1621220 h 7205422"/>
                <a:gd name="connsiteX509" fmla="*/ 3998495 w 7342667"/>
                <a:gd name="connsiteY509" fmla="*/ 1574385 h 7205422"/>
                <a:gd name="connsiteX510" fmla="*/ 4004156 w 7342667"/>
                <a:gd name="connsiteY510" fmla="*/ 1503875 h 7205422"/>
                <a:gd name="connsiteX511" fmla="*/ 4001240 w 7342667"/>
                <a:gd name="connsiteY511" fmla="*/ 1502674 h 7205422"/>
                <a:gd name="connsiteX512" fmla="*/ 3955262 w 7342667"/>
                <a:gd name="connsiteY512" fmla="*/ 1476940 h 7205422"/>
                <a:gd name="connsiteX513" fmla="*/ 3960580 w 7342667"/>
                <a:gd name="connsiteY513" fmla="*/ 1440398 h 7205422"/>
                <a:gd name="connsiteX514" fmla="*/ 3974133 w 7342667"/>
                <a:gd name="connsiteY514" fmla="*/ 1390990 h 7205422"/>
                <a:gd name="connsiteX515" fmla="*/ 3976706 w 7342667"/>
                <a:gd name="connsiteY515" fmla="*/ 1357536 h 7205422"/>
                <a:gd name="connsiteX516" fmla="*/ 4004156 w 7342667"/>
                <a:gd name="connsiteY516" fmla="*/ 1332660 h 7205422"/>
                <a:gd name="connsiteX517" fmla="*/ 4029032 w 7342667"/>
                <a:gd name="connsiteY517" fmla="*/ 1322367 h 7205422"/>
                <a:gd name="connsiteX518" fmla="*/ 4030748 w 7342667"/>
                <a:gd name="connsiteY518" fmla="*/ 1314132 h 7205422"/>
                <a:gd name="connsiteX519" fmla="*/ 4021140 w 7342667"/>
                <a:gd name="connsiteY519" fmla="*/ 1292687 h 7205422"/>
                <a:gd name="connsiteX520" fmla="*/ 4009303 w 7342667"/>
                <a:gd name="connsiteY520" fmla="*/ 1263865 h 7205422"/>
                <a:gd name="connsiteX521" fmla="*/ 3998151 w 7342667"/>
                <a:gd name="connsiteY521" fmla="*/ 1250655 h 7205422"/>
                <a:gd name="connsiteX522" fmla="*/ 3993005 w 7342667"/>
                <a:gd name="connsiteY522" fmla="*/ 1247053 h 7205422"/>
                <a:gd name="connsiteX523" fmla="*/ 4019081 w 7342667"/>
                <a:gd name="connsiteY523" fmla="*/ 1241220 h 7205422"/>
                <a:gd name="connsiteX524" fmla="*/ 4061284 w 7342667"/>
                <a:gd name="connsiteY524" fmla="*/ 1230583 h 7205422"/>
                <a:gd name="connsiteX525" fmla="*/ 4076553 w 7342667"/>
                <a:gd name="connsiteY525" fmla="*/ 1232985 h 7205422"/>
                <a:gd name="connsiteX526" fmla="*/ 4120300 w 7342667"/>
                <a:gd name="connsiteY526" fmla="*/ 1241220 h 7205422"/>
                <a:gd name="connsiteX527" fmla="*/ 4144833 w 7342667"/>
                <a:gd name="connsiteY527" fmla="*/ 1241220 h 7205422"/>
                <a:gd name="connsiteX528" fmla="*/ 4144833 w 7342667"/>
                <a:gd name="connsiteY528" fmla="*/ 1241220 h 7205422"/>
                <a:gd name="connsiteX529" fmla="*/ 4148093 w 7342667"/>
                <a:gd name="connsiteY529" fmla="*/ 1239847 h 7205422"/>
                <a:gd name="connsiteX530" fmla="*/ 4148093 w 7342667"/>
                <a:gd name="connsiteY530" fmla="*/ 1239847 h 7205422"/>
                <a:gd name="connsiteX531" fmla="*/ 4152896 w 7342667"/>
                <a:gd name="connsiteY531" fmla="*/ 1237789 h 7205422"/>
                <a:gd name="connsiteX532" fmla="*/ 4152896 w 7342667"/>
                <a:gd name="connsiteY532" fmla="*/ 1237789 h 7205422"/>
                <a:gd name="connsiteX533" fmla="*/ 4152896 w 7342667"/>
                <a:gd name="connsiteY533" fmla="*/ 1237789 h 7205422"/>
                <a:gd name="connsiteX534" fmla="*/ 4163190 w 7342667"/>
                <a:gd name="connsiteY534" fmla="*/ 1230069 h 7205422"/>
                <a:gd name="connsiteX535" fmla="*/ 4204535 w 7342667"/>
                <a:gd name="connsiteY535" fmla="*/ 1217202 h 7205422"/>
                <a:gd name="connsiteX536" fmla="*/ 4206080 w 7342667"/>
                <a:gd name="connsiteY536" fmla="*/ 1217202 h 7205422"/>
                <a:gd name="connsiteX537" fmla="*/ 4208309 w 7342667"/>
                <a:gd name="connsiteY537" fmla="*/ 1217202 h 7205422"/>
                <a:gd name="connsiteX538" fmla="*/ 4212770 w 7342667"/>
                <a:gd name="connsiteY538" fmla="*/ 1218917 h 7205422"/>
                <a:gd name="connsiteX539" fmla="*/ 4212770 w 7342667"/>
                <a:gd name="connsiteY539" fmla="*/ 1218917 h 7205422"/>
                <a:gd name="connsiteX540" fmla="*/ 4212770 w 7342667"/>
                <a:gd name="connsiteY540" fmla="*/ 1218917 h 7205422"/>
                <a:gd name="connsiteX541" fmla="*/ 4218431 w 7342667"/>
                <a:gd name="connsiteY541" fmla="*/ 1223721 h 7205422"/>
                <a:gd name="connsiteX542" fmla="*/ 4218431 w 7342667"/>
                <a:gd name="connsiteY542" fmla="*/ 1229554 h 7205422"/>
                <a:gd name="connsiteX543" fmla="*/ 4228897 w 7342667"/>
                <a:gd name="connsiteY543" fmla="*/ 1242592 h 7205422"/>
                <a:gd name="connsiteX544" fmla="*/ 4249655 w 7342667"/>
                <a:gd name="connsiteY544" fmla="*/ 1250484 h 7205422"/>
                <a:gd name="connsiteX545" fmla="*/ 4266811 w 7342667"/>
                <a:gd name="connsiteY545" fmla="*/ 1257861 h 7205422"/>
                <a:gd name="connsiteX546" fmla="*/ 4276761 w 7342667"/>
                <a:gd name="connsiteY546" fmla="*/ 1290285 h 7205422"/>
                <a:gd name="connsiteX547" fmla="*/ 4276761 w 7342667"/>
                <a:gd name="connsiteY547" fmla="*/ 1333518 h 7205422"/>
                <a:gd name="connsiteX548" fmla="*/ 4276761 w 7342667"/>
                <a:gd name="connsiteY548" fmla="*/ 1358737 h 7205422"/>
                <a:gd name="connsiteX549" fmla="*/ 4254287 w 7342667"/>
                <a:gd name="connsiteY549" fmla="*/ 1380353 h 7205422"/>
                <a:gd name="connsiteX550" fmla="*/ 4241249 w 7342667"/>
                <a:gd name="connsiteY550" fmla="*/ 1402484 h 7205422"/>
                <a:gd name="connsiteX551" fmla="*/ 4258404 w 7342667"/>
                <a:gd name="connsiteY551" fmla="*/ 1451549 h 7205422"/>
                <a:gd name="connsiteX552" fmla="*/ 4242793 w 7342667"/>
                <a:gd name="connsiteY552" fmla="*/ 1500787 h 7205422"/>
                <a:gd name="connsiteX553" fmla="*/ 4208481 w 7342667"/>
                <a:gd name="connsiteY553" fmla="*/ 1576272 h 7205422"/>
                <a:gd name="connsiteX554" fmla="*/ 4164562 w 7342667"/>
                <a:gd name="connsiteY554" fmla="*/ 1649870 h 7205422"/>
                <a:gd name="connsiteX555" fmla="*/ 4148950 w 7342667"/>
                <a:gd name="connsiteY555" fmla="*/ 1656389 h 7205422"/>
                <a:gd name="connsiteX556" fmla="*/ 4106404 w 7342667"/>
                <a:gd name="connsiteY556" fmla="*/ 1678177 h 7205422"/>
                <a:gd name="connsiteX557" fmla="*/ 4100399 w 7342667"/>
                <a:gd name="connsiteY557" fmla="*/ 1712489 h 7205422"/>
                <a:gd name="connsiteX558" fmla="*/ 4116354 w 7342667"/>
                <a:gd name="connsiteY558" fmla="*/ 1734448 h 7205422"/>
                <a:gd name="connsiteX559" fmla="*/ 4116355 w 7342667"/>
                <a:gd name="connsiteY559" fmla="*/ 1750403 h 7205422"/>
                <a:gd name="connsiteX560" fmla="*/ 4101772 w 7342667"/>
                <a:gd name="connsiteY560" fmla="*/ 1774593 h 7205422"/>
                <a:gd name="connsiteX561" fmla="*/ 4072951 w 7342667"/>
                <a:gd name="connsiteY561" fmla="*/ 1779911 h 7205422"/>
                <a:gd name="connsiteX562" fmla="*/ 4038639 w 7342667"/>
                <a:gd name="connsiteY562" fmla="*/ 1808904 h 7205422"/>
                <a:gd name="connsiteX563" fmla="*/ 4038639 w 7342667"/>
                <a:gd name="connsiteY563" fmla="*/ 1862087 h 7205422"/>
                <a:gd name="connsiteX564" fmla="*/ 4087361 w 7342667"/>
                <a:gd name="connsiteY564" fmla="*/ 1971541 h 7205422"/>
                <a:gd name="connsiteX565" fmla="*/ 4120301 w 7342667"/>
                <a:gd name="connsiteY565" fmla="*/ 2057320 h 7205422"/>
                <a:gd name="connsiteX566" fmla="*/ 4151181 w 7342667"/>
                <a:gd name="connsiteY566" fmla="*/ 2072760 h 7205422"/>
                <a:gd name="connsiteX567" fmla="*/ 4130079 w 7342667"/>
                <a:gd name="connsiteY567" fmla="*/ 2178096 h 7205422"/>
                <a:gd name="connsiteX568" fmla="*/ 4143804 w 7342667"/>
                <a:gd name="connsiteY568" fmla="*/ 2246719 h 7205422"/>
                <a:gd name="connsiteX569" fmla="*/ 4180689 w 7342667"/>
                <a:gd name="connsiteY569" fmla="*/ 2304191 h 7205422"/>
                <a:gd name="connsiteX570" fmla="*/ 4236102 w 7342667"/>
                <a:gd name="connsiteY570" fmla="*/ 2304191 h 7205422"/>
                <a:gd name="connsiteX571" fmla="*/ 4303010 w 7342667"/>
                <a:gd name="connsiteY571" fmla="*/ 2316543 h 7205422"/>
                <a:gd name="connsiteX572" fmla="*/ 4286711 w 7342667"/>
                <a:gd name="connsiteY572" fmla="*/ 2352742 h 7205422"/>
                <a:gd name="connsiteX573" fmla="*/ 4278305 w 7342667"/>
                <a:gd name="connsiteY573" fmla="*/ 2366123 h 7205422"/>
                <a:gd name="connsiteX574" fmla="*/ 4275560 w 7342667"/>
                <a:gd name="connsiteY574" fmla="*/ 2372128 h 7205422"/>
                <a:gd name="connsiteX575" fmla="*/ 4284653 w 7342667"/>
                <a:gd name="connsiteY575" fmla="*/ 2376932 h 7205422"/>
                <a:gd name="connsiteX576" fmla="*/ 4331831 w 7342667"/>
                <a:gd name="connsiteY576" fmla="*/ 2379677 h 7205422"/>
                <a:gd name="connsiteX577" fmla="*/ 4369059 w 7342667"/>
                <a:gd name="connsiteY577" fmla="*/ 2374701 h 7205422"/>
                <a:gd name="connsiteX578" fmla="*/ 4377294 w 7342667"/>
                <a:gd name="connsiteY578" fmla="*/ 2393744 h 7205422"/>
                <a:gd name="connsiteX579" fmla="*/ 4380553 w 7342667"/>
                <a:gd name="connsiteY579" fmla="*/ 2393744 h 7205422"/>
                <a:gd name="connsiteX580" fmla="*/ 4420698 w 7342667"/>
                <a:gd name="connsiteY580" fmla="*/ 2388426 h 7205422"/>
                <a:gd name="connsiteX581" fmla="*/ 4458269 w 7342667"/>
                <a:gd name="connsiteY581" fmla="*/ 2371270 h 7205422"/>
                <a:gd name="connsiteX582" fmla="*/ 4477312 w 7342667"/>
                <a:gd name="connsiteY582" fmla="*/ 2341248 h 7205422"/>
                <a:gd name="connsiteX583" fmla="*/ 4502874 w 7342667"/>
                <a:gd name="connsiteY583" fmla="*/ 2324092 h 7205422"/>
                <a:gd name="connsiteX584" fmla="*/ 4554341 w 7342667"/>
                <a:gd name="connsiteY584" fmla="*/ 2313112 h 7205422"/>
                <a:gd name="connsiteX585" fmla="*/ 4587795 w 7342667"/>
                <a:gd name="connsiteY585" fmla="*/ 2268679 h 7205422"/>
                <a:gd name="connsiteX586" fmla="*/ 4604951 w 7342667"/>
                <a:gd name="connsiteY586" fmla="*/ 2243288 h 7205422"/>
                <a:gd name="connsiteX587" fmla="*/ 4646811 w 7342667"/>
                <a:gd name="connsiteY587" fmla="*/ 2232480 h 7205422"/>
                <a:gd name="connsiteX588" fmla="*/ 4727958 w 7342667"/>
                <a:gd name="connsiteY588" fmla="*/ 2184272 h 7205422"/>
                <a:gd name="connsiteX589" fmla="*/ 4779425 w 7342667"/>
                <a:gd name="connsiteY589" fmla="*/ 2175523 h 7205422"/>
                <a:gd name="connsiteX590" fmla="*/ 4812193 w 7342667"/>
                <a:gd name="connsiteY590" fmla="*/ 2149446 h 7205422"/>
                <a:gd name="connsiteX591" fmla="*/ 4812193 w 7342667"/>
                <a:gd name="connsiteY591" fmla="*/ 2149446 h 7205422"/>
                <a:gd name="connsiteX592" fmla="*/ 4815624 w 7342667"/>
                <a:gd name="connsiteY592" fmla="*/ 2146358 h 7205422"/>
                <a:gd name="connsiteX593" fmla="*/ 4821971 w 7342667"/>
                <a:gd name="connsiteY593" fmla="*/ 2140697 h 7205422"/>
                <a:gd name="connsiteX594" fmla="*/ 4825059 w 7342667"/>
                <a:gd name="connsiteY594" fmla="*/ 2138123 h 7205422"/>
                <a:gd name="connsiteX595" fmla="*/ 4825059 w 7342667"/>
                <a:gd name="connsiteY595" fmla="*/ 2138123 h 7205422"/>
                <a:gd name="connsiteX596" fmla="*/ 4829348 w 7342667"/>
                <a:gd name="connsiteY596" fmla="*/ 2132462 h 7205422"/>
                <a:gd name="connsiteX597" fmla="*/ 4829348 w 7342667"/>
                <a:gd name="connsiteY597" fmla="*/ 2132462 h 7205422"/>
                <a:gd name="connsiteX598" fmla="*/ 4829348 w 7342667"/>
                <a:gd name="connsiteY598" fmla="*/ 2132462 h 7205422"/>
                <a:gd name="connsiteX599" fmla="*/ 4857141 w 7342667"/>
                <a:gd name="connsiteY599" fmla="*/ 2108959 h 7205422"/>
                <a:gd name="connsiteX600" fmla="*/ 4857141 w 7342667"/>
                <a:gd name="connsiteY600" fmla="*/ 2108959 h 7205422"/>
                <a:gd name="connsiteX601" fmla="*/ 4859543 w 7342667"/>
                <a:gd name="connsiteY601" fmla="*/ 2107243 h 7205422"/>
                <a:gd name="connsiteX602" fmla="*/ 4859543 w 7342667"/>
                <a:gd name="connsiteY602" fmla="*/ 2107243 h 7205422"/>
                <a:gd name="connsiteX603" fmla="*/ 4860572 w 7342667"/>
                <a:gd name="connsiteY603" fmla="*/ 2107243 h 7205422"/>
                <a:gd name="connsiteX604" fmla="*/ 4860572 w 7342667"/>
                <a:gd name="connsiteY604" fmla="*/ 2107243 h 7205422"/>
                <a:gd name="connsiteX605" fmla="*/ 4862459 w 7342667"/>
                <a:gd name="connsiteY605" fmla="*/ 2105870 h 7205422"/>
                <a:gd name="connsiteX606" fmla="*/ 4862459 w 7342667"/>
                <a:gd name="connsiteY606" fmla="*/ 2105870 h 7205422"/>
                <a:gd name="connsiteX607" fmla="*/ 4864346 w 7342667"/>
                <a:gd name="connsiteY607" fmla="*/ 2104498 h 7205422"/>
                <a:gd name="connsiteX608" fmla="*/ 4864346 w 7342667"/>
                <a:gd name="connsiteY608" fmla="*/ 2104498 h 7205422"/>
                <a:gd name="connsiteX609" fmla="*/ 4865376 w 7342667"/>
                <a:gd name="connsiteY609" fmla="*/ 2104498 h 7205422"/>
                <a:gd name="connsiteX610" fmla="*/ 4865376 w 7342667"/>
                <a:gd name="connsiteY610" fmla="*/ 2104498 h 7205422"/>
                <a:gd name="connsiteX611" fmla="*/ 4866748 w 7342667"/>
                <a:gd name="connsiteY611" fmla="*/ 2103469 h 7205422"/>
                <a:gd name="connsiteX612" fmla="*/ 4866748 w 7342667"/>
                <a:gd name="connsiteY612" fmla="*/ 2103469 h 7205422"/>
                <a:gd name="connsiteX613" fmla="*/ 4869664 w 7342667"/>
                <a:gd name="connsiteY613" fmla="*/ 2102268 h 7205422"/>
                <a:gd name="connsiteX614" fmla="*/ 4900716 w 7342667"/>
                <a:gd name="connsiteY614" fmla="*/ 2121139 h 7205422"/>
                <a:gd name="connsiteX615" fmla="*/ 4903118 w 7342667"/>
                <a:gd name="connsiteY615" fmla="*/ 2128002 h 7205422"/>
                <a:gd name="connsiteX616" fmla="*/ 4903118 w 7342667"/>
                <a:gd name="connsiteY616" fmla="*/ 2128002 h 7205422"/>
                <a:gd name="connsiteX617" fmla="*/ 4905520 w 7342667"/>
                <a:gd name="connsiteY617" fmla="*/ 2134692 h 7205422"/>
                <a:gd name="connsiteX618" fmla="*/ 4920960 w 7342667"/>
                <a:gd name="connsiteY618" fmla="*/ 2160769 h 7205422"/>
                <a:gd name="connsiteX619" fmla="*/ 4923019 w 7342667"/>
                <a:gd name="connsiteY619" fmla="*/ 2162485 h 7205422"/>
                <a:gd name="connsiteX620" fmla="*/ 4921646 w 7342667"/>
                <a:gd name="connsiteY620" fmla="*/ 2164715 h 7205422"/>
                <a:gd name="connsiteX621" fmla="*/ 4922847 w 7342667"/>
                <a:gd name="connsiteY621" fmla="*/ 2166945 h 7205422"/>
                <a:gd name="connsiteX622" fmla="*/ 4934342 w 7342667"/>
                <a:gd name="connsiteY622" fmla="*/ 2169690 h 7205422"/>
                <a:gd name="connsiteX623" fmla="*/ 5037276 w 7342667"/>
                <a:gd name="connsiteY623" fmla="*/ 2169690 h 7205422"/>
                <a:gd name="connsiteX624" fmla="*/ 5064897 w 7342667"/>
                <a:gd name="connsiteY624" fmla="*/ 2186846 h 7205422"/>
                <a:gd name="connsiteX625" fmla="*/ 4976373 w 7342667"/>
                <a:gd name="connsiteY625" fmla="*/ 2218412 h 7205422"/>
                <a:gd name="connsiteX626" fmla="*/ 4899687 w 7342667"/>
                <a:gd name="connsiteY626" fmla="*/ 2251180 h 7205422"/>
                <a:gd name="connsiteX627" fmla="*/ 4872752 w 7342667"/>
                <a:gd name="connsiteY627" fmla="*/ 2292011 h 7205422"/>
                <a:gd name="connsiteX628" fmla="*/ 4843931 w 7342667"/>
                <a:gd name="connsiteY628" fmla="*/ 2317744 h 7205422"/>
                <a:gd name="connsiteX629" fmla="*/ 4849249 w 7342667"/>
                <a:gd name="connsiteY629" fmla="*/ 2347081 h 7205422"/>
                <a:gd name="connsiteX630" fmla="*/ 4823001 w 7342667"/>
                <a:gd name="connsiteY630" fmla="*/ 2366295 h 7205422"/>
                <a:gd name="connsiteX631" fmla="*/ 4687127 w 7342667"/>
                <a:gd name="connsiteY631" fmla="*/ 2360977 h 7205422"/>
                <a:gd name="connsiteX632" fmla="*/ 4617132 w 7342667"/>
                <a:gd name="connsiteY632" fmla="*/ 2363550 h 7205422"/>
                <a:gd name="connsiteX633" fmla="*/ 4615073 w 7342667"/>
                <a:gd name="connsiteY633" fmla="*/ 2367839 h 7205422"/>
                <a:gd name="connsiteX634" fmla="*/ 4617818 w 7342667"/>
                <a:gd name="connsiteY634" fmla="*/ 2377789 h 7205422"/>
                <a:gd name="connsiteX635" fmla="*/ 4614730 w 7342667"/>
                <a:gd name="connsiteY635" fmla="*/ 2393744 h 7205422"/>
                <a:gd name="connsiteX636" fmla="*/ 4563262 w 7342667"/>
                <a:gd name="connsiteY636" fmla="*/ 2417934 h 7205422"/>
                <a:gd name="connsiteX637" fmla="*/ 4525691 w 7342667"/>
                <a:gd name="connsiteY637" fmla="*/ 2431315 h 7205422"/>
                <a:gd name="connsiteX638" fmla="*/ 4522775 w 7342667"/>
                <a:gd name="connsiteY638" fmla="*/ 2431315 h 7205422"/>
                <a:gd name="connsiteX639" fmla="*/ 4522775 w 7342667"/>
                <a:gd name="connsiteY639" fmla="*/ 2434404 h 7205422"/>
                <a:gd name="connsiteX640" fmla="*/ 4515569 w 7342667"/>
                <a:gd name="connsiteY640" fmla="*/ 2466999 h 7205422"/>
                <a:gd name="connsiteX641" fmla="*/ 4479371 w 7342667"/>
                <a:gd name="connsiteY641" fmla="*/ 2495306 h 7205422"/>
                <a:gd name="connsiteX642" fmla="*/ 4474053 w 7342667"/>
                <a:gd name="connsiteY642" fmla="*/ 2497880 h 7205422"/>
                <a:gd name="connsiteX643" fmla="*/ 4453465 w 7342667"/>
                <a:gd name="connsiteY643" fmla="*/ 2512977 h 7205422"/>
                <a:gd name="connsiteX644" fmla="*/ 4419154 w 7342667"/>
                <a:gd name="connsiteY644" fmla="*/ 2550033 h 7205422"/>
                <a:gd name="connsiteX645" fmla="*/ 4416752 w 7342667"/>
                <a:gd name="connsiteY645" fmla="*/ 2552264 h 7205422"/>
                <a:gd name="connsiteX646" fmla="*/ 4475425 w 7342667"/>
                <a:gd name="connsiteY646" fmla="*/ 2658286 h 7205422"/>
                <a:gd name="connsiteX647" fmla="*/ 4506477 w 7342667"/>
                <a:gd name="connsiteY647" fmla="*/ 2694828 h 7205422"/>
                <a:gd name="connsiteX648" fmla="*/ 4552797 w 7342667"/>
                <a:gd name="connsiteY648" fmla="*/ 2694828 h 7205422"/>
                <a:gd name="connsiteX649" fmla="*/ 4574414 w 7342667"/>
                <a:gd name="connsiteY649" fmla="*/ 2680417 h 7205422"/>
                <a:gd name="connsiteX650" fmla="*/ 4582305 w 7342667"/>
                <a:gd name="connsiteY650" fmla="*/ 2694485 h 7205422"/>
                <a:gd name="connsiteX651" fmla="*/ 4587624 w 7342667"/>
                <a:gd name="connsiteY651" fmla="*/ 2776833 h 7205422"/>
                <a:gd name="connsiteX652" fmla="*/ 4587624 w 7342667"/>
                <a:gd name="connsiteY652" fmla="*/ 2813203 h 7205422"/>
                <a:gd name="connsiteX653" fmla="*/ 4598775 w 7342667"/>
                <a:gd name="connsiteY653" fmla="*/ 2830358 h 7205422"/>
                <a:gd name="connsiteX654" fmla="*/ 4614387 w 7342667"/>
                <a:gd name="connsiteY654" fmla="*/ 2864670 h 7205422"/>
                <a:gd name="connsiteX655" fmla="*/ 4601177 w 7342667"/>
                <a:gd name="connsiteY655" fmla="*/ 2929004 h 7205422"/>
                <a:gd name="connsiteX656" fmla="*/ 4591913 w 7342667"/>
                <a:gd name="connsiteY656" fmla="*/ 2951650 h 7205422"/>
                <a:gd name="connsiteX657" fmla="*/ 4533240 w 7342667"/>
                <a:gd name="connsiteY657" fmla="*/ 2954395 h 7205422"/>
                <a:gd name="connsiteX658" fmla="*/ 4518829 w 7342667"/>
                <a:gd name="connsiteY658" fmla="*/ 2947018 h 7205422"/>
                <a:gd name="connsiteX659" fmla="*/ 4509908 w 7342667"/>
                <a:gd name="connsiteY659" fmla="*/ 2933293 h 7205422"/>
                <a:gd name="connsiteX660" fmla="*/ 4507849 w 7342667"/>
                <a:gd name="connsiteY660" fmla="*/ 2919397 h 7205422"/>
                <a:gd name="connsiteX661" fmla="*/ 4496183 w 7342667"/>
                <a:gd name="connsiteY661" fmla="*/ 2885085 h 7205422"/>
                <a:gd name="connsiteX662" fmla="*/ 4470621 w 7342667"/>
                <a:gd name="connsiteY662" fmla="*/ 2879424 h 7205422"/>
                <a:gd name="connsiteX663" fmla="*/ 4443172 w 7342667"/>
                <a:gd name="connsiteY663" fmla="*/ 2879424 h 7205422"/>
                <a:gd name="connsiteX664" fmla="*/ 4417438 w 7342667"/>
                <a:gd name="connsiteY664" fmla="*/ 2845112 h 7205422"/>
                <a:gd name="connsiteX665" fmla="*/ 4383985 w 7342667"/>
                <a:gd name="connsiteY665" fmla="*/ 2829329 h 7205422"/>
                <a:gd name="connsiteX666" fmla="*/ 4327028 w 7342667"/>
                <a:gd name="connsiteY666" fmla="*/ 2869302 h 7205422"/>
                <a:gd name="connsiteX667" fmla="*/ 4307298 w 7342667"/>
                <a:gd name="connsiteY667" fmla="*/ 2914422 h 7205422"/>
                <a:gd name="connsiteX668" fmla="*/ 4280364 w 7342667"/>
                <a:gd name="connsiteY668" fmla="*/ 3052869 h 7205422"/>
                <a:gd name="connsiteX669" fmla="*/ 4283109 w 7342667"/>
                <a:gd name="connsiteY669" fmla="*/ 3138648 h 7205422"/>
                <a:gd name="connsiteX670" fmla="*/ 4313131 w 7342667"/>
                <a:gd name="connsiteY670" fmla="*/ 3205212 h 7205422"/>
                <a:gd name="connsiteX671" fmla="*/ 4315362 w 7342667"/>
                <a:gd name="connsiteY671" fmla="*/ 3209672 h 7205422"/>
                <a:gd name="connsiteX672" fmla="*/ 4315362 w 7342667"/>
                <a:gd name="connsiteY672" fmla="*/ 3209672 h 7205422"/>
                <a:gd name="connsiteX673" fmla="*/ 4315362 w 7342667"/>
                <a:gd name="connsiteY673" fmla="*/ 3209672 h 7205422"/>
                <a:gd name="connsiteX674" fmla="*/ 4315362 w 7342667"/>
                <a:gd name="connsiteY674" fmla="*/ 3209672 h 7205422"/>
                <a:gd name="connsiteX675" fmla="*/ 4338865 w 7342667"/>
                <a:gd name="connsiteY675" fmla="*/ 3261140 h 7205422"/>
                <a:gd name="connsiteX676" fmla="*/ 4341095 w 7342667"/>
                <a:gd name="connsiteY676" fmla="*/ 3309176 h 7205422"/>
                <a:gd name="connsiteX677" fmla="*/ 4341095 w 7342667"/>
                <a:gd name="connsiteY677" fmla="*/ 3312779 h 7205422"/>
                <a:gd name="connsiteX678" fmla="*/ 4341095 w 7342667"/>
                <a:gd name="connsiteY678" fmla="*/ 3312779 h 7205422"/>
                <a:gd name="connsiteX679" fmla="*/ 4341095 w 7342667"/>
                <a:gd name="connsiteY679" fmla="*/ 3312779 h 7205422"/>
                <a:gd name="connsiteX680" fmla="*/ 4341095 w 7342667"/>
                <a:gd name="connsiteY680" fmla="*/ 3312779 h 7205422"/>
                <a:gd name="connsiteX681" fmla="*/ 4341095 w 7342667"/>
                <a:gd name="connsiteY681" fmla="*/ 3316210 h 7205422"/>
                <a:gd name="connsiteX682" fmla="*/ 4341095 w 7342667"/>
                <a:gd name="connsiteY682" fmla="*/ 3316210 h 7205422"/>
                <a:gd name="connsiteX683" fmla="*/ 4341095 w 7342667"/>
                <a:gd name="connsiteY683" fmla="*/ 3318440 h 7205422"/>
                <a:gd name="connsiteX684" fmla="*/ 4359967 w 7342667"/>
                <a:gd name="connsiteY684" fmla="*/ 3339885 h 7205422"/>
                <a:gd name="connsiteX685" fmla="*/ 4359967 w 7342667"/>
                <a:gd name="connsiteY685" fmla="*/ 3345203 h 7205422"/>
                <a:gd name="connsiteX686" fmla="*/ 4359967 w 7342667"/>
                <a:gd name="connsiteY686" fmla="*/ 3345203 h 7205422"/>
                <a:gd name="connsiteX687" fmla="*/ 4362197 w 7342667"/>
                <a:gd name="connsiteY687" fmla="*/ 3406792 h 7205422"/>
                <a:gd name="connsiteX688" fmla="*/ 4347786 w 7342667"/>
                <a:gd name="connsiteY688" fmla="*/ 3406792 h 7205422"/>
                <a:gd name="connsiteX689" fmla="*/ 4254116 w 7342667"/>
                <a:gd name="connsiteY689" fmla="*/ 3401302 h 7205422"/>
                <a:gd name="connsiteX690" fmla="*/ 4251028 w 7342667"/>
                <a:gd name="connsiteY690" fmla="*/ 3401303 h 7205422"/>
                <a:gd name="connsiteX691" fmla="*/ 4241935 w 7342667"/>
                <a:gd name="connsiteY691" fmla="*/ 3419488 h 7205422"/>
                <a:gd name="connsiteX692" fmla="*/ 4221691 w 7342667"/>
                <a:gd name="connsiteY692" fmla="*/ 3433898 h 7205422"/>
                <a:gd name="connsiteX693" fmla="*/ 4230612 w 7342667"/>
                <a:gd name="connsiteY693" fmla="*/ 3478675 h 7205422"/>
                <a:gd name="connsiteX694" fmla="*/ 4251028 w 7342667"/>
                <a:gd name="connsiteY694" fmla="*/ 3493944 h 7205422"/>
                <a:gd name="connsiteX695" fmla="*/ 4247253 w 7342667"/>
                <a:gd name="connsiteY695" fmla="*/ 3502522 h 7205422"/>
                <a:gd name="connsiteX696" fmla="*/ 4247253 w 7342667"/>
                <a:gd name="connsiteY696" fmla="*/ 3502522 h 7205422"/>
                <a:gd name="connsiteX697" fmla="*/ 4241763 w 7342667"/>
                <a:gd name="connsiteY697" fmla="*/ 3512643 h 7205422"/>
                <a:gd name="connsiteX698" fmla="*/ 4240219 w 7342667"/>
                <a:gd name="connsiteY698" fmla="*/ 3515388 h 7205422"/>
                <a:gd name="connsiteX699" fmla="*/ 4234558 w 7342667"/>
                <a:gd name="connsiteY699" fmla="*/ 3524824 h 7205422"/>
                <a:gd name="connsiteX700" fmla="*/ 4232499 w 7342667"/>
                <a:gd name="connsiteY700" fmla="*/ 3528084 h 7205422"/>
                <a:gd name="connsiteX701" fmla="*/ 4223750 w 7342667"/>
                <a:gd name="connsiteY701" fmla="*/ 3541465 h 7205422"/>
                <a:gd name="connsiteX702" fmla="*/ 4215343 w 7342667"/>
                <a:gd name="connsiteY702" fmla="*/ 3553817 h 7205422"/>
                <a:gd name="connsiteX703" fmla="*/ 4186178 w 7342667"/>
                <a:gd name="connsiteY703" fmla="*/ 3579380 h 7205422"/>
                <a:gd name="connsiteX704" fmla="*/ 4171767 w 7342667"/>
                <a:gd name="connsiteY704" fmla="*/ 3578179 h 7205422"/>
                <a:gd name="connsiteX705" fmla="*/ 4171767 w 7342667"/>
                <a:gd name="connsiteY705" fmla="*/ 3575091 h 7205422"/>
                <a:gd name="connsiteX706" fmla="*/ 4150838 w 7342667"/>
                <a:gd name="connsiteY706" fmla="*/ 3568571 h 7205422"/>
                <a:gd name="connsiteX707" fmla="*/ 4087190 w 7342667"/>
                <a:gd name="connsiteY707" fmla="*/ 3565998 h 7205422"/>
                <a:gd name="connsiteX708" fmla="*/ 4061114 w 7342667"/>
                <a:gd name="connsiteY708" fmla="*/ 3554332 h 7205422"/>
                <a:gd name="connsiteX709" fmla="*/ 4063343 w 7342667"/>
                <a:gd name="connsiteY709" fmla="*/ 3534088 h 7205422"/>
                <a:gd name="connsiteX710" fmla="*/ 4078783 w 7342667"/>
                <a:gd name="connsiteY710" fmla="*/ 3513501 h 7205422"/>
                <a:gd name="connsiteX711" fmla="*/ 4083244 w 7342667"/>
                <a:gd name="connsiteY711" fmla="*/ 3496345 h 7205422"/>
                <a:gd name="connsiteX712" fmla="*/ 4067632 w 7342667"/>
                <a:gd name="connsiteY712" fmla="*/ 3492400 h 7205422"/>
                <a:gd name="connsiteX713" fmla="*/ 3999009 w 7342667"/>
                <a:gd name="connsiteY713" fmla="*/ 3487081 h 7205422"/>
                <a:gd name="connsiteX714" fmla="*/ 3930386 w 7342667"/>
                <a:gd name="connsiteY714" fmla="*/ 3504237 h 7205422"/>
                <a:gd name="connsiteX715" fmla="*/ 3844607 w 7342667"/>
                <a:gd name="connsiteY715" fmla="*/ 3567199 h 7205422"/>
                <a:gd name="connsiteX716" fmla="*/ 3720228 w 7342667"/>
                <a:gd name="connsiteY716" fmla="*/ 3672707 h 7205422"/>
                <a:gd name="connsiteX717" fmla="*/ 3720228 w 7342667"/>
                <a:gd name="connsiteY717" fmla="*/ 3672707 h 7205422"/>
                <a:gd name="connsiteX718" fmla="*/ 3718341 w 7342667"/>
                <a:gd name="connsiteY718" fmla="*/ 3674079 h 7205422"/>
                <a:gd name="connsiteX719" fmla="*/ 3718341 w 7342667"/>
                <a:gd name="connsiteY719" fmla="*/ 3674079 h 7205422"/>
                <a:gd name="connsiteX720" fmla="*/ 3713194 w 7342667"/>
                <a:gd name="connsiteY720" fmla="*/ 3677682 h 7205422"/>
                <a:gd name="connsiteX721" fmla="*/ 3713194 w 7342667"/>
                <a:gd name="connsiteY721" fmla="*/ 3677682 h 7205422"/>
                <a:gd name="connsiteX722" fmla="*/ 3706675 w 7342667"/>
                <a:gd name="connsiteY722" fmla="*/ 3682142 h 7205422"/>
                <a:gd name="connsiteX723" fmla="*/ 3706675 w 7342667"/>
                <a:gd name="connsiteY723" fmla="*/ 3682142 h 7205422"/>
                <a:gd name="connsiteX724" fmla="*/ 3706675 w 7342667"/>
                <a:gd name="connsiteY724" fmla="*/ 3682142 h 7205422"/>
                <a:gd name="connsiteX725" fmla="*/ 3706675 w 7342667"/>
                <a:gd name="connsiteY725" fmla="*/ 3682142 h 7205422"/>
                <a:gd name="connsiteX726" fmla="*/ 3703587 w 7342667"/>
                <a:gd name="connsiteY726" fmla="*/ 3684373 h 7205422"/>
                <a:gd name="connsiteX727" fmla="*/ 3703587 w 7342667"/>
                <a:gd name="connsiteY727" fmla="*/ 3684373 h 7205422"/>
                <a:gd name="connsiteX728" fmla="*/ 3701871 w 7342667"/>
                <a:gd name="connsiteY728" fmla="*/ 3685574 h 7205422"/>
                <a:gd name="connsiteX729" fmla="*/ 3701871 w 7342667"/>
                <a:gd name="connsiteY729" fmla="*/ 3685574 h 7205422"/>
                <a:gd name="connsiteX730" fmla="*/ 3698440 w 7342667"/>
                <a:gd name="connsiteY730" fmla="*/ 3687632 h 7205422"/>
                <a:gd name="connsiteX731" fmla="*/ 3698440 w 7342667"/>
                <a:gd name="connsiteY731" fmla="*/ 3687632 h 7205422"/>
                <a:gd name="connsiteX732" fmla="*/ 3697411 w 7342667"/>
                <a:gd name="connsiteY732" fmla="*/ 3687632 h 7205422"/>
                <a:gd name="connsiteX733" fmla="*/ 3697411 w 7342667"/>
                <a:gd name="connsiteY733" fmla="*/ 3687632 h 7205422"/>
                <a:gd name="connsiteX734" fmla="*/ 3695009 w 7342667"/>
                <a:gd name="connsiteY734" fmla="*/ 3688833 h 7205422"/>
                <a:gd name="connsiteX735" fmla="*/ 3695009 w 7342667"/>
                <a:gd name="connsiteY735" fmla="*/ 3688833 h 7205422"/>
                <a:gd name="connsiteX736" fmla="*/ 3693465 w 7342667"/>
                <a:gd name="connsiteY736" fmla="*/ 3688833 h 7205422"/>
                <a:gd name="connsiteX737" fmla="*/ 3693465 w 7342667"/>
                <a:gd name="connsiteY737" fmla="*/ 3688833 h 7205422"/>
                <a:gd name="connsiteX738" fmla="*/ 3691406 w 7342667"/>
                <a:gd name="connsiteY738" fmla="*/ 3689862 h 7205422"/>
                <a:gd name="connsiteX739" fmla="*/ 3691406 w 7342667"/>
                <a:gd name="connsiteY739" fmla="*/ 3689862 h 7205422"/>
                <a:gd name="connsiteX740" fmla="*/ 3690377 w 7342667"/>
                <a:gd name="connsiteY740" fmla="*/ 3689862 h 7205422"/>
                <a:gd name="connsiteX741" fmla="*/ 3690377 w 7342667"/>
                <a:gd name="connsiteY741" fmla="*/ 3689862 h 7205422"/>
                <a:gd name="connsiteX742" fmla="*/ 3686431 w 7342667"/>
                <a:gd name="connsiteY742" fmla="*/ 3689862 h 7205422"/>
                <a:gd name="connsiteX743" fmla="*/ 3626901 w 7342667"/>
                <a:gd name="connsiteY743" fmla="*/ 3720743 h 7205422"/>
                <a:gd name="connsiteX744" fmla="*/ 3625700 w 7342667"/>
                <a:gd name="connsiteY744" fmla="*/ 3721772 h 7205422"/>
                <a:gd name="connsiteX745" fmla="*/ 3620210 w 7342667"/>
                <a:gd name="connsiteY745" fmla="*/ 3766549 h 7205422"/>
                <a:gd name="connsiteX746" fmla="*/ 3613348 w 7342667"/>
                <a:gd name="connsiteY746" fmla="*/ 3781474 h 7205422"/>
                <a:gd name="connsiteX747" fmla="*/ 3607000 w 7342667"/>
                <a:gd name="connsiteY747" fmla="*/ 3781474 h 7205422"/>
                <a:gd name="connsiteX748" fmla="*/ 3596192 w 7342667"/>
                <a:gd name="connsiteY748" fmla="*/ 3777700 h 7205422"/>
                <a:gd name="connsiteX749" fmla="*/ 3596192 w 7342667"/>
                <a:gd name="connsiteY749" fmla="*/ 3777700 h 7205422"/>
                <a:gd name="connsiteX750" fmla="*/ 3585898 w 7342667"/>
                <a:gd name="connsiteY750" fmla="*/ 3774097 h 7205422"/>
                <a:gd name="connsiteX751" fmla="*/ 3584354 w 7342667"/>
                <a:gd name="connsiteY751" fmla="*/ 3774097 h 7205422"/>
                <a:gd name="connsiteX752" fmla="*/ 3578350 w 7342667"/>
                <a:gd name="connsiteY752" fmla="*/ 3771867 h 7205422"/>
                <a:gd name="connsiteX753" fmla="*/ 3578350 w 7342667"/>
                <a:gd name="connsiteY753" fmla="*/ 3771867 h 7205422"/>
                <a:gd name="connsiteX754" fmla="*/ 3562567 w 7342667"/>
                <a:gd name="connsiteY754" fmla="*/ 3766377 h 7205422"/>
                <a:gd name="connsiteX755" fmla="*/ 3537348 w 7342667"/>
                <a:gd name="connsiteY755" fmla="*/ 3744418 h 7205422"/>
                <a:gd name="connsiteX756" fmla="*/ 3537348 w 7342667"/>
                <a:gd name="connsiteY756" fmla="*/ 3740644 h 7205422"/>
                <a:gd name="connsiteX757" fmla="*/ 3513672 w 7342667"/>
                <a:gd name="connsiteY757" fmla="*/ 3709763 h 7205422"/>
                <a:gd name="connsiteX758" fmla="*/ 3466494 w 7342667"/>
                <a:gd name="connsiteY758" fmla="*/ 3687632 h 7205422"/>
                <a:gd name="connsiteX759" fmla="*/ 3397871 w 7342667"/>
                <a:gd name="connsiteY759" fmla="*/ 3674422 h 7205422"/>
                <a:gd name="connsiteX760" fmla="*/ 3377970 w 7342667"/>
                <a:gd name="connsiteY760" fmla="*/ 3644743 h 7205422"/>
                <a:gd name="connsiteX761" fmla="*/ 3377970 w 7342667"/>
                <a:gd name="connsiteY761" fmla="*/ 3627587 h 7205422"/>
                <a:gd name="connsiteX762" fmla="*/ 3352408 w 7342667"/>
                <a:gd name="connsiteY762" fmla="*/ 3645944 h 7205422"/>
                <a:gd name="connsiteX763" fmla="*/ 3320327 w 7342667"/>
                <a:gd name="connsiteY763" fmla="*/ 3688319 h 7205422"/>
                <a:gd name="connsiteX764" fmla="*/ 3265086 w 7342667"/>
                <a:gd name="connsiteY764" fmla="*/ 3698269 h 7205422"/>
                <a:gd name="connsiteX765" fmla="*/ 3249302 w 7342667"/>
                <a:gd name="connsiteY765" fmla="*/ 3724689 h 7205422"/>
                <a:gd name="connsiteX766" fmla="*/ 3223740 w 7342667"/>
                <a:gd name="connsiteY766" fmla="*/ 3752824 h 7205422"/>
                <a:gd name="connsiteX767" fmla="*/ 3185826 w 7342667"/>
                <a:gd name="connsiteY767" fmla="*/ 3750251 h 7205422"/>
                <a:gd name="connsiteX768" fmla="*/ 3157004 w 7342667"/>
                <a:gd name="connsiteY768" fmla="*/ 3735668 h 7205422"/>
                <a:gd name="connsiteX769" fmla="*/ 3165067 w 7342667"/>
                <a:gd name="connsiteY769" fmla="*/ 3706675 h 7205422"/>
                <a:gd name="connsiteX770" fmla="*/ 3170386 w 7342667"/>
                <a:gd name="connsiteY770" fmla="*/ 3673565 h 7205422"/>
                <a:gd name="connsiteX771" fmla="*/ 3170386 w 7342667"/>
                <a:gd name="connsiteY771" fmla="*/ 3646458 h 7205422"/>
                <a:gd name="connsiteX772" fmla="*/ 3164896 w 7342667"/>
                <a:gd name="connsiteY772" fmla="*/ 3648002 h 7205422"/>
                <a:gd name="connsiteX773" fmla="*/ 3139162 w 7342667"/>
                <a:gd name="connsiteY773" fmla="*/ 3653149 h 7205422"/>
                <a:gd name="connsiteX774" fmla="*/ 3114972 w 7342667"/>
                <a:gd name="connsiteY774" fmla="*/ 3655894 h 7205422"/>
                <a:gd name="connsiteX775" fmla="*/ 3055614 w 7342667"/>
                <a:gd name="connsiteY775" fmla="*/ 3655894 h 7205422"/>
                <a:gd name="connsiteX776" fmla="*/ 3049094 w 7342667"/>
                <a:gd name="connsiteY776" fmla="*/ 3650453 h 7205422"/>
                <a:gd name="connsiteX777" fmla="*/ 3049094 w 7342667"/>
                <a:gd name="connsiteY777" fmla="*/ 3649375 h 7205422"/>
                <a:gd name="connsiteX778" fmla="*/ 3046350 w 7342667"/>
                <a:gd name="connsiteY778" fmla="*/ 3603226 h 7205422"/>
                <a:gd name="connsiteX779" fmla="*/ 3046350 w 7342667"/>
                <a:gd name="connsiteY779" fmla="*/ 3600996 h 7205422"/>
                <a:gd name="connsiteX780" fmla="*/ 3019930 w 7342667"/>
                <a:gd name="connsiteY780" fmla="*/ 3585555 h 7205422"/>
                <a:gd name="connsiteX781" fmla="*/ 3013753 w 7342667"/>
                <a:gd name="connsiteY781" fmla="*/ 3581953 h 7205422"/>
                <a:gd name="connsiteX782" fmla="*/ 3011523 w 7342667"/>
                <a:gd name="connsiteY782" fmla="*/ 3549700 h 7205422"/>
                <a:gd name="connsiteX783" fmla="*/ 3011523 w 7342667"/>
                <a:gd name="connsiteY783" fmla="*/ 3547813 h 7205422"/>
                <a:gd name="connsiteX784" fmla="*/ 2985618 w 7342667"/>
                <a:gd name="connsiteY784" fmla="*/ 3521908 h 7205422"/>
                <a:gd name="connsiteX785" fmla="*/ 2994539 w 7342667"/>
                <a:gd name="connsiteY785" fmla="*/ 3506467 h 7205422"/>
                <a:gd name="connsiteX786" fmla="*/ 3004832 w 7342667"/>
                <a:gd name="connsiteY786" fmla="*/ 3496002 h 7205422"/>
                <a:gd name="connsiteX787" fmla="*/ 3001744 w 7342667"/>
                <a:gd name="connsiteY787" fmla="*/ 3492914 h 7205422"/>
                <a:gd name="connsiteX788" fmla="*/ 3001744 w 7342667"/>
                <a:gd name="connsiteY788" fmla="*/ 3492056 h 7205422"/>
                <a:gd name="connsiteX789" fmla="*/ 3005004 w 7342667"/>
                <a:gd name="connsiteY789" fmla="*/ 3491027 h 7205422"/>
                <a:gd name="connsiteX790" fmla="*/ 3006033 w 7342667"/>
                <a:gd name="connsiteY790" fmla="*/ 3466495 h 7205422"/>
                <a:gd name="connsiteX791" fmla="*/ 3006033 w 7342667"/>
                <a:gd name="connsiteY791" fmla="*/ 3429610 h 7205422"/>
                <a:gd name="connsiteX792" fmla="*/ 3056643 w 7342667"/>
                <a:gd name="connsiteY792" fmla="*/ 3364932 h 7205422"/>
                <a:gd name="connsiteX793" fmla="*/ 3067623 w 7342667"/>
                <a:gd name="connsiteY793" fmla="*/ 3309691 h 7205422"/>
                <a:gd name="connsiteX794" fmla="*/ 3087523 w 7342667"/>
                <a:gd name="connsiteY794" fmla="*/ 3297853 h 7205422"/>
                <a:gd name="connsiteX795" fmla="*/ 3099704 w 7342667"/>
                <a:gd name="connsiteY795" fmla="*/ 3307117 h 7205422"/>
                <a:gd name="connsiteX796" fmla="*/ 3120119 w 7342667"/>
                <a:gd name="connsiteY796" fmla="*/ 3317926 h 7205422"/>
                <a:gd name="connsiteX797" fmla="*/ 3124237 w 7342667"/>
                <a:gd name="connsiteY797" fmla="*/ 3309691 h 7205422"/>
                <a:gd name="connsiteX798" fmla="*/ 3129555 w 7342667"/>
                <a:gd name="connsiteY798" fmla="*/ 3256508 h 7205422"/>
                <a:gd name="connsiteX799" fmla="*/ 3132815 w 7342667"/>
                <a:gd name="connsiteY799" fmla="*/ 3237293 h 7205422"/>
                <a:gd name="connsiteX800" fmla="*/ 3101076 w 7342667"/>
                <a:gd name="connsiteY800" fmla="*/ 3220137 h 7205422"/>
                <a:gd name="connsiteX801" fmla="*/ 3077744 w 7342667"/>
                <a:gd name="connsiteY801" fmla="*/ 3202124 h 7205422"/>
                <a:gd name="connsiteX802" fmla="*/ 3065221 w 7342667"/>
                <a:gd name="connsiteY802" fmla="*/ 3169700 h 7205422"/>
                <a:gd name="connsiteX803" fmla="*/ 3072598 w 7342667"/>
                <a:gd name="connsiteY803" fmla="*/ 3150314 h 7205422"/>
                <a:gd name="connsiteX804" fmla="*/ 3096616 w 7342667"/>
                <a:gd name="connsiteY804" fmla="*/ 3127496 h 7205422"/>
                <a:gd name="connsiteX805" fmla="*/ 3090954 w 7342667"/>
                <a:gd name="connsiteY805" fmla="*/ 3096616 h 7205422"/>
                <a:gd name="connsiteX806" fmla="*/ 3096273 w 7342667"/>
                <a:gd name="connsiteY806" fmla="*/ 3046521 h 7205422"/>
                <a:gd name="connsiteX807" fmla="*/ 3109826 w 7342667"/>
                <a:gd name="connsiteY807" fmla="*/ 3011180 h 7205422"/>
                <a:gd name="connsiteX808" fmla="*/ 3113257 w 7342667"/>
                <a:gd name="connsiteY808" fmla="*/ 2990079 h 7205422"/>
                <a:gd name="connsiteX809" fmla="*/ 3071225 w 7342667"/>
                <a:gd name="connsiteY809" fmla="*/ 2990079 h 7205422"/>
                <a:gd name="connsiteX810" fmla="*/ 3074828 w 7342667"/>
                <a:gd name="connsiteY810" fmla="*/ 2996426 h 7205422"/>
                <a:gd name="connsiteX811" fmla="*/ 3078774 w 7342667"/>
                <a:gd name="connsiteY811" fmla="*/ 3012210 h 7205422"/>
                <a:gd name="connsiteX812" fmla="*/ 3076715 w 7342667"/>
                <a:gd name="connsiteY812" fmla="*/ 3014783 h 7205422"/>
                <a:gd name="connsiteX813" fmla="*/ 3072083 w 7342667"/>
                <a:gd name="connsiteY813" fmla="*/ 3019244 h 7205422"/>
                <a:gd name="connsiteX814" fmla="*/ 3067451 w 7342667"/>
                <a:gd name="connsiteY814" fmla="*/ 3019244 h 7205422"/>
                <a:gd name="connsiteX815" fmla="*/ 3026620 w 7342667"/>
                <a:gd name="connsiteY815" fmla="*/ 3026278 h 7205422"/>
                <a:gd name="connsiteX816" fmla="*/ 3023361 w 7342667"/>
                <a:gd name="connsiteY816" fmla="*/ 3027478 h 7205422"/>
                <a:gd name="connsiteX817" fmla="*/ 3002774 w 7342667"/>
                <a:gd name="connsiteY817" fmla="*/ 3042061 h 7205422"/>
                <a:gd name="connsiteX818" fmla="*/ 2991623 w 7342667"/>
                <a:gd name="connsiteY818" fmla="*/ 3066765 h 7205422"/>
                <a:gd name="connsiteX819" fmla="*/ 2949248 w 7342667"/>
                <a:gd name="connsiteY819" fmla="*/ 3124923 h 7205422"/>
                <a:gd name="connsiteX820" fmla="*/ 2906015 w 7342667"/>
                <a:gd name="connsiteY820" fmla="*/ 3132472 h 7205422"/>
                <a:gd name="connsiteX821" fmla="*/ 2866214 w 7342667"/>
                <a:gd name="connsiteY821" fmla="*/ 3132472 h 7205422"/>
                <a:gd name="connsiteX822" fmla="*/ 2856435 w 7342667"/>
                <a:gd name="connsiteY822" fmla="*/ 3144652 h 7205422"/>
                <a:gd name="connsiteX823" fmla="*/ 2828814 w 7342667"/>
                <a:gd name="connsiteY823" fmla="*/ 3210359 h 7205422"/>
                <a:gd name="connsiteX824" fmla="*/ 2828814 w 7342667"/>
                <a:gd name="connsiteY824" fmla="*/ 3265086 h 7205422"/>
                <a:gd name="connsiteX825" fmla="*/ 2815261 w 7342667"/>
                <a:gd name="connsiteY825" fmla="*/ 3344002 h 7205422"/>
                <a:gd name="connsiteX826" fmla="*/ 2815261 w 7342667"/>
                <a:gd name="connsiteY826" fmla="*/ 3388950 h 7205422"/>
                <a:gd name="connsiteX827" fmla="*/ 2809771 w 7342667"/>
                <a:gd name="connsiteY827" fmla="*/ 3427551 h 7205422"/>
                <a:gd name="connsiteX828" fmla="*/ 2855234 w 7342667"/>
                <a:gd name="connsiteY828" fmla="*/ 3463750 h 7205422"/>
                <a:gd name="connsiteX829" fmla="*/ 2879767 w 7342667"/>
                <a:gd name="connsiteY829" fmla="*/ 3485366 h 7205422"/>
                <a:gd name="connsiteX830" fmla="*/ 2877365 w 7342667"/>
                <a:gd name="connsiteY830" fmla="*/ 3566856 h 7205422"/>
                <a:gd name="connsiteX831" fmla="*/ 2877365 w 7342667"/>
                <a:gd name="connsiteY831" fmla="*/ 3576977 h 7205422"/>
                <a:gd name="connsiteX832" fmla="*/ 2918539 w 7342667"/>
                <a:gd name="connsiteY832" fmla="*/ 3645601 h 7205422"/>
                <a:gd name="connsiteX833" fmla="*/ 2927117 w 7342667"/>
                <a:gd name="connsiteY833" fmla="*/ 3658467 h 7205422"/>
                <a:gd name="connsiteX834" fmla="*/ 2895893 w 7342667"/>
                <a:gd name="connsiteY834" fmla="*/ 3684030 h 7205422"/>
                <a:gd name="connsiteX835" fmla="*/ 2921627 w 7342667"/>
                <a:gd name="connsiteY835" fmla="*/ 3700327 h 7205422"/>
                <a:gd name="connsiteX836" fmla="*/ 2930720 w 7342667"/>
                <a:gd name="connsiteY836" fmla="*/ 3713709 h 7205422"/>
                <a:gd name="connsiteX837" fmla="*/ 2926774 w 7342667"/>
                <a:gd name="connsiteY837" fmla="*/ 3723659 h 7205422"/>
                <a:gd name="connsiteX838" fmla="*/ 2912191 w 7342667"/>
                <a:gd name="connsiteY838" fmla="*/ 3731036 h 7205422"/>
                <a:gd name="connsiteX839" fmla="*/ 2927117 w 7342667"/>
                <a:gd name="connsiteY839" fmla="*/ 3745962 h 7205422"/>
                <a:gd name="connsiteX840" fmla="*/ 2930205 w 7342667"/>
                <a:gd name="connsiteY840" fmla="*/ 3742874 h 7205422"/>
                <a:gd name="connsiteX841" fmla="*/ 2930205 w 7342667"/>
                <a:gd name="connsiteY841" fmla="*/ 3742874 h 7205422"/>
                <a:gd name="connsiteX842" fmla="*/ 2930205 w 7342667"/>
                <a:gd name="connsiteY842" fmla="*/ 3746648 h 7205422"/>
                <a:gd name="connsiteX843" fmla="*/ 2950106 w 7342667"/>
                <a:gd name="connsiteY843" fmla="*/ 3754711 h 7205422"/>
                <a:gd name="connsiteX844" fmla="*/ 2973952 w 7342667"/>
                <a:gd name="connsiteY844" fmla="*/ 3765348 h 7205422"/>
                <a:gd name="connsiteX845" fmla="*/ 2999857 w 7342667"/>
                <a:gd name="connsiteY845" fmla="*/ 3780788 h 7205422"/>
                <a:gd name="connsiteX846" fmla="*/ 3020444 w 7342667"/>
                <a:gd name="connsiteY846" fmla="*/ 3821962 h 7205422"/>
                <a:gd name="connsiteX847" fmla="*/ 2986133 w 7342667"/>
                <a:gd name="connsiteY847" fmla="*/ 3821962 h 7205422"/>
                <a:gd name="connsiteX848" fmla="*/ 2973952 w 7342667"/>
                <a:gd name="connsiteY848" fmla="*/ 3807380 h 7205422"/>
                <a:gd name="connsiteX849" fmla="*/ 2947704 w 7342667"/>
                <a:gd name="connsiteY849" fmla="*/ 3796057 h 7205422"/>
                <a:gd name="connsiteX850" fmla="*/ 2947704 w 7342667"/>
                <a:gd name="connsiteY850" fmla="*/ 3792797 h 7205422"/>
                <a:gd name="connsiteX851" fmla="*/ 2926774 w 7342667"/>
                <a:gd name="connsiteY851" fmla="*/ 3786964 h 7205422"/>
                <a:gd name="connsiteX852" fmla="*/ 2903785 w 7342667"/>
                <a:gd name="connsiteY852" fmla="*/ 3782332 h 7205422"/>
                <a:gd name="connsiteX853" fmla="*/ 2897094 w 7342667"/>
                <a:gd name="connsiteY853" fmla="*/ 3781474 h 7205422"/>
                <a:gd name="connsiteX854" fmla="*/ 2892977 w 7342667"/>
                <a:gd name="connsiteY854" fmla="*/ 3790395 h 7205422"/>
                <a:gd name="connsiteX855" fmla="*/ 2890403 w 7342667"/>
                <a:gd name="connsiteY855" fmla="*/ 3803091 h 7205422"/>
                <a:gd name="connsiteX856" fmla="*/ 2876336 w 7342667"/>
                <a:gd name="connsiteY856" fmla="*/ 3838260 h 7205422"/>
                <a:gd name="connsiteX857" fmla="*/ 2848887 w 7342667"/>
                <a:gd name="connsiteY857" fmla="*/ 3830025 h 7205422"/>
                <a:gd name="connsiteX858" fmla="*/ 2841681 w 7342667"/>
                <a:gd name="connsiteY858" fmla="*/ 3845122 h 7205422"/>
                <a:gd name="connsiteX859" fmla="*/ 2822638 w 7342667"/>
                <a:gd name="connsiteY859" fmla="*/ 3867596 h 7205422"/>
                <a:gd name="connsiteX860" fmla="*/ 2817491 w 7342667"/>
                <a:gd name="connsiteY860" fmla="*/ 3822820 h 7205422"/>
                <a:gd name="connsiteX861" fmla="*/ 2773058 w 7342667"/>
                <a:gd name="connsiteY861" fmla="*/ 3813899 h 7205422"/>
                <a:gd name="connsiteX862" fmla="*/ 2728110 w 7342667"/>
                <a:gd name="connsiteY862" fmla="*/ 3822305 h 7205422"/>
                <a:gd name="connsiteX863" fmla="*/ 2727252 w 7342667"/>
                <a:gd name="connsiteY863" fmla="*/ 3822305 h 7205422"/>
                <a:gd name="connsiteX864" fmla="*/ 2710096 w 7342667"/>
                <a:gd name="connsiteY864" fmla="*/ 3846838 h 7205422"/>
                <a:gd name="connsiteX865" fmla="*/ 2707009 w 7342667"/>
                <a:gd name="connsiteY865" fmla="*/ 3848382 h 7205422"/>
                <a:gd name="connsiteX866" fmla="*/ 2699288 w 7342667"/>
                <a:gd name="connsiteY866" fmla="*/ 3855587 h 7205422"/>
                <a:gd name="connsiteX867" fmla="*/ 2711640 w 7342667"/>
                <a:gd name="connsiteY867" fmla="*/ 3872743 h 7205422"/>
                <a:gd name="connsiteX868" fmla="*/ 2738575 w 7342667"/>
                <a:gd name="connsiteY868" fmla="*/ 3892987 h 7205422"/>
                <a:gd name="connsiteX869" fmla="*/ 2705464 w 7342667"/>
                <a:gd name="connsiteY869" fmla="*/ 3910142 h 7205422"/>
                <a:gd name="connsiteX870" fmla="*/ 2705464 w 7342667"/>
                <a:gd name="connsiteY870" fmla="*/ 3910142 h 7205422"/>
                <a:gd name="connsiteX871" fmla="*/ 2702033 w 7342667"/>
                <a:gd name="connsiteY871" fmla="*/ 3912030 h 7205422"/>
                <a:gd name="connsiteX872" fmla="*/ 2673212 w 7342667"/>
                <a:gd name="connsiteY872" fmla="*/ 3872571 h 7205422"/>
                <a:gd name="connsiteX873" fmla="*/ 2611622 w 7342667"/>
                <a:gd name="connsiteY873" fmla="*/ 3878233 h 7205422"/>
                <a:gd name="connsiteX874" fmla="*/ 2568733 w 7342667"/>
                <a:gd name="connsiteY874" fmla="*/ 3880806 h 7205422"/>
                <a:gd name="connsiteX875" fmla="*/ 2553979 w 7342667"/>
                <a:gd name="connsiteY875" fmla="*/ 3880806 h 7205422"/>
                <a:gd name="connsiteX876" fmla="*/ 2480895 w 7342667"/>
                <a:gd name="connsiteY876" fmla="*/ 3932274 h 7205422"/>
                <a:gd name="connsiteX877" fmla="*/ 2480895 w 7342667"/>
                <a:gd name="connsiteY877" fmla="*/ 3963497 h 7205422"/>
                <a:gd name="connsiteX878" fmla="*/ 2502169 w 7342667"/>
                <a:gd name="connsiteY878" fmla="*/ 3981682 h 7205422"/>
                <a:gd name="connsiteX879" fmla="*/ 2522756 w 7342667"/>
                <a:gd name="connsiteY879" fmla="*/ 3984255 h 7205422"/>
                <a:gd name="connsiteX880" fmla="*/ 2526530 w 7342667"/>
                <a:gd name="connsiteY880" fmla="*/ 3991976 h 7205422"/>
                <a:gd name="connsiteX881" fmla="*/ 2521383 w 7342667"/>
                <a:gd name="connsiteY881" fmla="*/ 4043443 h 7205422"/>
                <a:gd name="connsiteX882" fmla="*/ 2519153 w 7342667"/>
                <a:gd name="connsiteY882" fmla="*/ 4054937 h 7205422"/>
                <a:gd name="connsiteX883" fmla="*/ 2455333 w 7342667"/>
                <a:gd name="connsiteY883" fmla="*/ 4089249 h 7205422"/>
                <a:gd name="connsiteX884" fmla="*/ 2443839 w 7342667"/>
                <a:gd name="connsiteY884" fmla="*/ 4054937 h 7205422"/>
                <a:gd name="connsiteX885" fmla="*/ 2453618 w 7342667"/>
                <a:gd name="connsiteY885" fmla="*/ 4023199 h 7205422"/>
                <a:gd name="connsiteX886" fmla="*/ 2472318 w 7342667"/>
                <a:gd name="connsiteY886" fmla="*/ 4015650 h 7205422"/>
                <a:gd name="connsiteX887" fmla="*/ 2466141 w 7342667"/>
                <a:gd name="connsiteY887" fmla="*/ 4011018 h 7205422"/>
                <a:gd name="connsiteX888" fmla="*/ 2457049 w 7342667"/>
                <a:gd name="connsiteY888" fmla="*/ 3993863 h 7205422"/>
                <a:gd name="connsiteX889" fmla="*/ 2451387 w 7342667"/>
                <a:gd name="connsiteY889" fmla="*/ 3965213 h 7205422"/>
                <a:gd name="connsiteX890" fmla="*/ 2450358 w 7342667"/>
                <a:gd name="connsiteY890" fmla="*/ 3962639 h 7205422"/>
                <a:gd name="connsiteX891" fmla="*/ 2414503 w 7342667"/>
                <a:gd name="connsiteY891" fmla="*/ 3962639 h 7205422"/>
                <a:gd name="connsiteX892" fmla="*/ 2400092 w 7342667"/>
                <a:gd name="connsiteY892" fmla="*/ 4012048 h 7205422"/>
                <a:gd name="connsiteX893" fmla="*/ 2392028 w 7342667"/>
                <a:gd name="connsiteY893" fmla="*/ 4067976 h 7205422"/>
                <a:gd name="connsiteX894" fmla="*/ 2381392 w 7342667"/>
                <a:gd name="connsiteY894" fmla="*/ 4102287 h 7205422"/>
                <a:gd name="connsiteX895" fmla="*/ 2352227 w 7342667"/>
                <a:gd name="connsiteY895" fmla="*/ 4148265 h 7205422"/>
                <a:gd name="connsiteX896" fmla="*/ 2317916 w 7342667"/>
                <a:gd name="connsiteY896" fmla="*/ 4153583 h 7205422"/>
                <a:gd name="connsiteX897" fmla="*/ 2310367 w 7342667"/>
                <a:gd name="connsiteY897" fmla="*/ 4154612 h 7205422"/>
                <a:gd name="connsiteX898" fmla="*/ 2324606 w 7342667"/>
                <a:gd name="connsiteY898" fmla="*/ 4173998 h 7205422"/>
                <a:gd name="connsiteX899" fmla="*/ 2360634 w 7342667"/>
                <a:gd name="connsiteY899" fmla="*/ 4199217 h 7205422"/>
                <a:gd name="connsiteX900" fmla="*/ 2361663 w 7342667"/>
                <a:gd name="connsiteY900" fmla="*/ 4199217 h 7205422"/>
                <a:gd name="connsiteX901" fmla="*/ 2366810 w 7342667"/>
                <a:gd name="connsiteY901" fmla="*/ 4205908 h 7205422"/>
                <a:gd name="connsiteX902" fmla="*/ 2353943 w 7342667"/>
                <a:gd name="connsiteY902" fmla="*/ 4223064 h 7205422"/>
                <a:gd name="connsiteX903" fmla="*/ 2306421 w 7342667"/>
                <a:gd name="connsiteY903" fmla="*/ 4241420 h 7205422"/>
                <a:gd name="connsiteX904" fmla="*/ 2279144 w 7342667"/>
                <a:gd name="connsiteY904" fmla="*/ 4228897 h 7205422"/>
                <a:gd name="connsiteX905" fmla="*/ 2263532 w 7342667"/>
                <a:gd name="connsiteY905" fmla="*/ 4213285 h 7205422"/>
                <a:gd name="connsiteX906" fmla="*/ 2246376 w 7342667"/>
                <a:gd name="connsiteY906" fmla="*/ 4205222 h 7205422"/>
                <a:gd name="connsiteX907" fmla="*/ 2236083 w 7342667"/>
                <a:gd name="connsiteY907" fmla="*/ 4211055 h 7205422"/>
                <a:gd name="connsiteX908" fmla="*/ 2227162 w 7342667"/>
                <a:gd name="connsiteY908" fmla="*/ 4232500 h 7205422"/>
                <a:gd name="connsiteX909" fmla="*/ 2227162 w 7342667"/>
                <a:gd name="connsiteY909" fmla="*/ 4235416 h 7205422"/>
                <a:gd name="connsiteX910" fmla="*/ 2248778 w 7342667"/>
                <a:gd name="connsiteY910" fmla="*/ 4244680 h 7205422"/>
                <a:gd name="connsiteX911" fmla="*/ 2270566 w 7342667"/>
                <a:gd name="connsiteY911" fmla="*/ 4252743 h 7205422"/>
                <a:gd name="connsiteX912" fmla="*/ 2298187 w 7342667"/>
                <a:gd name="connsiteY912" fmla="*/ 4261149 h 7205422"/>
                <a:gd name="connsiteX913" fmla="*/ 2313970 w 7342667"/>
                <a:gd name="connsiteY913" fmla="*/ 4261149 h 7205422"/>
                <a:gd name="connsiteX914" fmla="*/ 2345708 w 7342667"/>
                <a:gd name="connsiteY914" fmla="*/ 4268527 h 7205422"/>
                <a:gd name="connsiteX915" fmla="*/ 2345708 w 7342667"/>
                <a:gd name="connsiteY915" fmla="*/ 4276933 h 7205422"/>
                <a:gd name="connsiteX916" fmla="*/ 2348281 w 7342667"/>
                <a:gd name="connsiteY916" fmla="*/ 4286712 h 7205422"/>
                <a:gd name="connsiteX917" fmla="*/ 2349654 w 7342667"/>
                <a:gd name="connsiteY917" fmla="*/ 4288599 h 7205422"/>
                <a:gd name="connsiteX918" fmla="*/ 2348624 w 7342667"/>
                <a:gd name="connsiteY918" fmla="*/ 4288599 h 7205422"/>
                <a:gd name="connsiteX919" fmla="*/ 2341934 w 7342667"/>
                <a:gd name="connsiteY919" fmla="*/ 4290829 h 7205422"/>
                <a:gd name="connsiteX920" fmla="*/ 2329753 w 7342667"/>
                <a:gd name="connsiteY920" fmla="*/ 4286883 h 7205422"/>
                <a:gd name="connsiteX921" fmla="*/ 2306936 w 7342667"/>
                <a:gd name="connsiteY921" fmla="*/ 4269727 h 7205422"/>
                <a:gd name="connsiteX922" fmla="*/ 2227162 w 7342667"/>
                <a:gd name="connsiteY922" fmla="*/ 4269727 h 7205422"/>
                <a:gd name="connsiteX923" fmla="*/ 2228363 w 7342667"/>
                <a:gd name="connsiteY923" fmla="*/ 4271958 h 7205422"/>
                <a:gd name="connsiteX924" fmla="*/ 2219785 w 7342667"/>
                <a:gd name="connsiteY924" fmla="*/ 4270071 h 7205422"/>
                <a:gd name="connsiteX925" fmla="*/ 2208119 w 7342667"/>
                <a:gd name="connsiteY925" fmla="*/ 4266811 h 7205422"/>
                <a:gd name="connsiteX926" fmla="*/ 2210177 w 7342667"/>
                <a:gd name="connsiteY926" fmla="*/ 4269727 h 7205422"/>
                <a:gd name="connsiteX927" fmla="*/ 2144986 w 7342667"/>
                <a:gd name="connsiteY927" fmla="*/ 4300779 h 7205422"/>
                <a:gd name="connsiteX928" fmla="*/ 2126457 w 7342667"/>
                <a:gd name="connsiteY928" fmla="*/ 4311244 h 7205422"/>
                <a:gd name="connsiteX929" fmla="*/ 2126457 w 7342667"/>
                <a:gd name="connsiteY929" fmla="*/ 4311244 h 7205422"/>
                <a:gd name="connsiteX930" fmla="*/ 2123369 w 7342667"/>
                <a:gd name="connsiteY930" fmla="*/ 4312446 h 7205422"/>
                <a:gd name="connsiteX931" fmla="*/ 2112218 w 7342667"/>
                <a:gd name="connsiteY931" fmla="*/ 4316563 h 7205422"/>
                <a:gd name="connsiteX932" fmla="*/ 2112218 w 7342667"/>
                <a:gd name="connsiteY932" fmla="*/ 4316563 h 7205422"/>
                <a:gd name="connsiteX933" fmla="*/ 2107929 w 7342667"/>
                <a:gd name="connsiteY933" fmla="*/ 4318450 h 7205422"/>
                <a:gd name="connsiteX934" fmla="*/ 2104326 w 7342667"/>
                <a:gd name="connsiteY934" fmla="*/ 4319994 h 7205422"/>
                <a:gd name="connsiteX935" fmla="*/ 2104326 w 7342667"/>
                <a:gd name="connsiteY935" fmla="*/ 4319994 h 7205422"/>
                <a:gd name="connsiteX936" fmla="*/ 2091460 w 7342667"/>
                <a:gd name="connsiteY936" fmla="*/ 4325827 h 7205422"/>
                <a:gd name="connsiteX937" fmla="*/ 2051658 w 7342667"/>
                <a:gd name="connsiteY937" fmla="*/ 4341953 h 7205422"/>
                <a:gd name="connsiteX938" fmla="*/ 2002593 w 7342667"/>
                <a:gd name="connsiteY938" fmla="*/ 4347443 h 7205422"/>
                <a:gd name="connsiteX939" fmla="*/ 1999505 w 7342667"/>
                <a:gd name="connsiteY939" fmla="*/ 4347443 h 7205422"/>
                <a:gd name="connsiteX940" fmla="*/ 1972227 w 7342667"/>
                <a:gd name="connsiteY940" fmla="*/ 4494125 h 7205422"/>
                <a:gd name="connsiteX941" fmla="*/ 1787116 w 7342667"/>
                <a:gd name="connsiteY941" fmla="*/ 4602893 h 7205422"/>
                <a:gd name="connsiteX942" fmla="*/ 1786087 w 7342667"/>
                <a:gd name="connsiteY942" fmla="*/ 4602893 h 7205422"/>
                <a:gd name="connsiteX943" fmla="*/ 1775279 w 7342667"/>
                <a:gd name="connsiteY943" fmla="*/ 4624337 h 7205422"/>
                <a:gd name="connsiteX944" fmla="*/ 1745428 w 7342667"/>
                <a:gd name="connsiteY944" fmla="*/ 4639263 h 7205422"/>
                <a:gd name="connsiteX945" fmla="*/ 1606294 w 7342667"/>
                <a:gd name="connsiteY945" fmla="*/ 4623480 h 7205422"/>
                <a:gd name="connsiteX946" fmla="*/ 1588109 w 7342667"/>
                <a:gd name="connsiteY946" fmla="*/ 4576644 h 7205422"/>
                <a:gd name="connsiteX947" fmla="*/ 1573527 w 7342667"/>
                <a:gd name="connsiteY947" fmla="*/ 4553312 h 7205422"/>
                <a:gd name="connsiteX948" fmla="*/ 1524461 w 7342667"/>
                <a:gd name="connsiteY948" fmla="*/ 4547651 h 7205422"/>
                <a:gd name="connsiteX949" fmla="*/ 1487405 w 7342667"/>
                <a:gd name="connsiteY949" fmla="*/ 4563091 h 7205422"/>
                <a:gd name="connsiteX950" fmla="*/ 1518285 w 7342667"/>
                <a:gd name="connsiteY950" fmla="*/ 4658649 h 7205422"/>
                <a:gd name="connsiteX951" fmla="*/ 1533039 w 7342667"/>
                <a:gd name="connsiteY951" fmla="*/ 4759525 h 7205422"/>
                <a:gd name="connsiteX952" fmla="*/ 1525148 w 7342667"/>
                <a:gd name="connsiteY952" fmla="*/ 4763471 h 7205422"/>
                <a:gd name="connsiteX953" fmla="*/ 1349473 w 7342667"/>
                <a:gd name="connsiteY953" fmla="*/ 4771362 h 7205422"/>
                <a:gd name="connsiteX954" fmla="*/ 1306412 w 7342667"/>
                <a:gd name="connsiteY954" fmla="*/ 4701366 h 7205422"/>
                <a:gd name="connsiteX955" fmla="*/ 1190782 w 7342667"/>
                <a:gd name="connsiteY955" fmla="*/ 4704111 h 7205422"/>
                <a:gd name="connsiteX956" fmla="*/ 1129364 w 7342667"/>
                <a:gd name="connsiteY956" fmla="*/ 4704111 h 7205422"/>
                <a:gd name="connsiteX957" fmla="*/ 1128163 w 7342667"/>
                <a:gd name="connsiteY957" fmla="*/ 4705655 h 7205422"/>
                <a:gd name="connsiteX958" fmla="*/ 1102087 w 7342667"/>
                <a:gd name="connsiteY958" fmla="*/ 4729159 h 7205422"/>
                <a:gd name="connsiteX959" fmla="*/ 1068804 w 7342667"/>
                <a:gd name="connsiteY959" fmla="*/ 4762441 h 7205422"/>
                <a:gd name="connsiteX960" fmla="*/ 1065716 w 7342667"/>
                <a:gd name="connsiteY960" fmla="*/ 4766559 h 7205422"/>
                <a:gd name="connsiteX961" fmla="*/ 1125933 w 7342667"/>
                <a:gd name="connsiteY961" fmla="*/ 4797954 h 7205422"/>
                <a:gd name="connsiteX962" fmla="*/ 1091621 w 7342667"/>
                <a:gd name="connsiteY962" fmla="*/ 4821971 h 7205422"/>
                <a:gd name="connsiteX963" fmla="*/ 1301951 w 7342667"/>
                <a:gd name="connsiteY963" fmla="*/ 4941033 h 7205422"/>
                <a:gd name="connsiteX964" fmla="*/ 1391676 w 7342667"/>
                <a:gd name="connsiteY964" fmla="*/ 5028184 h 7205422"/>
                <a:gd name="connsiteX965" fmla="*/ 1383613 w 7342667"/>
                <a:gd name="connsiteY965" fmla="*/ 5119796 h 7205422"/>
                <a:gd name="connsiteX966" fmla="*/ 1502674 w 7342667"/>
                <a:gd name="connsiteY966" fmla="*/ 5244175 h 7205422"/>
                <a:gd name="connsiteX967" fmla="*/ 1526692 w 7342667"/>
                <a:gd name="connsiteY967" fmla="*/ 5395660 h 7205422"/>
                <a:gd name="connsiteX968" fmla="*/ 1494782 w 7342667"/>
                <a:gd name="connsiteY968" fmla="*/ 5517981 h 7205422"/>
                <a:gd name="connsiteX969" fmla="*/ 1361138 w 7342667"/>
                <a:gd name="connsiteY969" fmla="*/ 5806713 h 7205422"/>
                <a:gd name="connsiteX970" fmla="*/ 1262836 w 7342667"/>
                <a:gd name="connsiteY970" fmla="*/ 5804139 h 7205422"/>
                <a:gd name="connsiteX971" fmla="*/ 1202105 w 7342667"/>
                <a:gd name="connsiteY971" fmla="*/ 5777033 h 7205422"/>
                <a:gd name="connsiteX972" fmla="*/ 1159387 w 7342667"/>
                <a:gd name="connsiteY972" fmla="*/ 5778749 h 7205422"/>
                <a:gd name="connsiteX973" fmla="*/ 1137427 w 7342667"/>
                <a:gd name="connsiteY973" fmla="*/ 5779778 h 7205422"/>
                <a:gd name="connsiteX974" fmla="*/ 1098999 w 7342667"/>
                <a:gd name="connsiteY974" fmla="*/ 5764166 h 7205422"/>
                <a:gd name="connsiteX975" fmla="*/ 1002583 w 7342667"/>
                <a:gd name="connsiteY975" fmla="*/ 5739290 h 7205422"/>
                <a:gd name="connsiteX976" fmla="*/ 903594 w 7342667"/>
                <a:gd name="connsiteY976" fmla="*/ 5733972 h 7205422"/>
                <a:gd name="connsiteX977" fmla="*/ 786420 w 7342667"/>
                <a:gd name="connsiteY977" fmla="*/ 5672555 h 7205422"/>
                <a:gd name="connsiteX978" fmla="*/ 784876 w 7342667"/>
                <a:gd name="connsiteY978" fmla="*/ 5672555 h 7205422"/>
                <a:gd name="connsiteX979" fmla="*/ 662899 w 7342667"/>
                <a:gd name="connsiteY979" fmla="*/ 5653512 h 7205422"/>
                <a:gd name="connsiteX980" fmla="*/ 648316 w 7342667"/>
                <a:gd name="connsiteY980" fmla="*/ 5653512 h 7205422"/>
                <a:gd name="connsiteX981" fmla="*/ 583468 w 7342667"/>
                <a:gd name="connsiteY981" fmla="*/ 5653512 h 7205422"/>
                <a:gd name="connsiteX982" fmla="*/ 512271 w 7342667"/>
                <a:gd name="connsiteY982" fmla="*/ 5613882 h 7205422"/>
                <a:gd name="connsiteX983" fmla="*/ 483964 w 7342667"/>
                <a:gd name="connsiteY983" fmla="*/ 5596726 h 7205422"/>
                <a:gd name="connsiteX984" fmla="*/ 367305 w 7342667"/>
                <a:gd name="connsiteY984" fmla="*/ 5667065 h 7205422"/>
                <a:gd name="connsiteX985" fmla="*/ 234348 w 7342667"/>
                <a:gd name="connsiteY985" fmla="*/ 5703092 h 7205422"/>
                <a:gd name="connsiteX986" fmla="*/ 270546 w 7342667"/>
                <a:gd name="connsiteY986" fmla="*/ 5825241 h 7205422"/>
                <a:gd name="connsiteX987" fmla="*/ 275522 w 7342667"/>
                <a:gd name="connsiteY987" fmla="*/ 5863327 h 7205422"/>
                <a:gd name="connsiteX988" fmla="*/ 246185 w 7342667"/>
                <a:gd name="connsiteY988" fmla="*/ 5897638 h 7205422"/>
                <a:gd name="connsiteX989" fmla="*/ 246185 w 7342667"/>
                <a:gd name="connsiteY989" fmla="*/ 5949106 h 7205422"/>
                <a:gd name="connsiteX990" fmla="*/ 244984 w 7342667"/>
                <a:gd name="connsiteY990" fmla="*/ 5966261 h 7205422"/>
                <a:gd name="connsiteX991" fmla="*/ 244984 w 7342667"/>
                <a:gd name="connsiteY991" fmla="*/ 5966261 h 7205422"/>
                <a:gd name="connsiteX992" fmla="*/ 230059 w 7342667"/>
                <a:gd name="connsiteY992" fmla="*/ 6167155 h 7205422"/>
                <a:gd name="connsiteX993" fmla="*/ 85779 w 7342667"/>
                <a:gd name="connsiteY993" fmla="*/ 6418831 h 7205422"/>
                <a:gd name="connsiteX994" fmla="*/ 62275 w 7342667"/>
                <a:gd name="connsiteY994" fmla="*/ 6418831 h 7205422"/>
                <a:gd name="connsiteX995" fmla="*/ 61075 w 7342667"/>
                <a:gd name="connsiteY995" fmla="*/ 6420032 h 7205422"/>
                <a:gd name="connsiteX996" fmla="*/ 21959 w 7342667"/>
                <a:gd name="connsiteY996" fmla="*/ 6471499 h 7205422"/>
                <a:gd name="connsiteX997" fmla="*/ 16470 w 7342667"/>
                <a:gd name="connsiteY997" fmla="*/ 6535661 h 7205422"/>
                <a:gd name="connsiteX998" fmla="*/ 12867 w 7342667"/>
                <a:gd name="connsiteY998" fmla="*/ 6561738 h 7205422"/>
                <a:gd name="connsiteX999" fmla="*/ 115801 w 7342667"/>
                <a:gd name="connsiteY999" fmla="*/ 6521765 h 7205422"/>
                <a:gd name="connsiteX1000" fmla="*/ 83034 w 7342667"/>
                <a:gd name="connsiteY1000" fmla="*/ 6562596 h 7205422"/>
                <a:gd name="connsiteX1001" fmla="*/ 36713 w 7342667"/>
                <a:gd name="connsiteY1001" fmla="*/ 6594505 h 7205422"/>
                <a:gd name="connsiteX1002" fmla="*/ 49923 w 7342667"/>
                <a:gd name="connsiteY1002" fmla="*/ 6611661 h 7205422"/>
                <a:gd name="connsiteX1003" fmla="*/ 76858 w 7342667"/>
                <a:gd name="connsiteY1003" fmla="*/ 6621611 h 7205422"/>
                <a:gd name="connsiteX1004" fmla="*/ 136388 w 7342667"/>
                <a:gd name="connsiteY1004" fmla="*/ 6607887 h 7205422"/>
                <a:gd name="connsiteX1005" fmla="*/ 94357 w 7342667"/>
                <a:gd name="connsiteY1005" fmla="*/ 6653350 h 7205422"/>
                <a:gd name="connsiteX1006" fmla="*/ 94357 w 7342667"/>
                <a:gd name="connsiteY1006" fmla="*/ 6655065 h 7205422"/>
                <a:gd name="connsiteX1007" fmla="*/ 97102 w 7342667"/>
                <a:gd name="connsiteY1007" fmla="*/ 6751995 h 7205422"/>
                <a:gd name="connsiteX1008" fmla="*/ 32939 w 7342667"/>
                <a:gd name="connsiteY1008" fmla="*/ 6872086 h 7205422"/>
                <a:gd name="connsiteX1009" fmla="*/ 32939 w 7342667"/>
                <a:gd name="connsiteY1009" fmla="*/ 6873115 h 7205422"/>
                <a:gd name="connsiteX1010" fmla="*/ 36027 w 7342667"/>
                <a:gd name="connsiteY1010" fmla="*/ 6916176 h 7205422"/>
                <a:gd name="connsiteX1011" fmla="*/ 60045 w 7342667"/>
                <a:gd name="connsiteY1011" fmla="*/ 6916176 h 7205422"/>
                <a:gd name="connsiteX1012" fmla="*/ 86808 w 7342667"/>
                <a:gd name="connsiteY1012" fmla="*/ 6894731 h 7205422"/>
                <a:gd name="connsiteX1013" fmla="*/ 124894 w 7342667"/>
                <a:gd name="connsiteY1013" fmla="*/ 6897305 h 7205422"/>
                <a:gd name="connsiteX1014" fmla="*/ 159205 w 7342667"/>
                <a:gd name="connsiteY1014" fmla="*/ 6912916 h 7205422"/>
                <a:gd name="connsiteX1015" fmla="*/ 212217 w 7342667"/>
                <a:gd name="connsiteY1015" fmla="*/ 6943625 h 7205422"/>
                <a:gd name="connsiteX1016" fmla="*/ 256822 w 7342667"/>
                <a:gd name="connsiteY1016" fmla="*/ 6924239 h 7205422"/>
                <a:gd name="connsiteX1017" fmla="*/ 298682 w 7342667"/>
                <a:gd name="connsiteY1017" fmla="*/ 6918921 h 7205422"/>
                <a:gd name="connsiteX1018" fmla="*/ 307260 w 7342667"/>
                <a:gd name="connsiteY1018" fmla="*/ 6918064 h 7205422"/>
                <a:gd name="connsiteX1019" fmla="*/ 351693 w 7342667"/>
                <a:gd name="connsiteY1019" fmla="*/ 6913603 h 7205422"/>
                <a:gd name="connsiteX1020" fmla="*/ 422203 w 7342667"/>
                <a:gd name="connsiteY1020" fmla="*/ 6958036 h 7205422"/>
                <a:gd name="connsiteX1021" fmla="*/ 445192 w 7342667"/>
                <a:gd name="connsiteY1021" fmla="*/ 7006416 h 7205422"/>
                <a:gd name="connsiteX1022" fmla="*/ 441933 w 7342667"/>
                <a:gd name="connsiteY1022" fmla="*/ 7087906 h 7205422"/>
                <a:gd name="connsiteX1023" fmla="*/ 445364 w 7342667"/>
                <a:gd name="connsiteY1023" fmla="*/ 7090650 h 7205422"/>
                <a:gd name="connsiteX1024" fmla="*/ 447422 w 7342667"/>
                <a:gd name="connsiteY1024" fmla="*/ 7092194 h 7205422"/>
                <a:gd name="connsiteX1025" fmla="*/ 447422 w 7342667"/>
                <a:gd name="connsiteY1025" fmla="*/ 7092194 h 7205422"/>
                <a:gd name="connsiteX1026" fmla="*/ 449481 w 7342667"/>
                <a:gd name="connsiteY1026" fmla="*/ 7094081 h 7205422"/>
                <a:gd name="connsiteX1027" fmla="*/ 452054 w 7342667"/>
                <a:gd name="connsiteY1027" fmla="*/ 7096140 h 7205422"/>
                <a:gd name="connsiteX1028" fmla="*/ 452054 w 7342667"/>
                <a:gd name="connsiteY1028" fmla="*/ 7096140 h 7205422"/>
                <a:gd name="connsiteX1029" fmla="*/ 453599 w 7342667"/>
                <a:gd name="connsiteY1029" fmla="*/ 7097513 h 7205422"/>
                <a:gd name="connsiteX1030" fmla="*/ 458574 w 7342667"/>
                <a:gd name="connsiteY1030" fmla="*/ 7101802 h 7205422"/>
                <a:gd name="connsiteX1031" fmla="*/ 460632 w 7342667"/>
                <a:gd name="connsiteY1031" fmla="*/ 7103689 h 7205422"/>
                <a:gd name="connsiteX1032" fmla="*/ 463892 w 7342667"/>
                <a:gd name="connsiteY1032" fmla="*/ 7106434 h 7205422"/>
                <a:gd name="connsiteX1033" fmla="*/ 470068 w 7342667"/>
                <a:gd name="connsiteY1033" fmla="*/ 7111923 h 7205422"/>
                <a:gd name="connsiteX1034" fmla="*/ 476416 w 7342667"/>
                <a:gd name="connsiteY1034" fmla="*/ 7117756 h 7205422"/>
                <a:gd name="connsiteX1035" fmla="*/ 478818 w 7342667"/>
                <a:gd name="connsiteY1035" fmla="*/ 7119815 h 7205422"/>
                <a:gd name="connsiteX1036" fmla="*/ 478818 w 7342667"/>
                <a:gd name="connsiteY1036" fmla="*/ 7119815 h 7205422"/>
                <a:gd name="connsiteX1037" fmla="*/ 494258 w 7342667"/>
                <a:gd name="connsiteY1037" fmla="*/ 7134055 h 7205422"/>
                <a:gd name="connsiteX1038" fmla="*/ 494258 w 7342667"/>
                <a:gd name="connsiteY1038" fmla="*/ 7134055 h 7205422"/>
                <a:gd name="connsiteX1039" fmla="*/ 496659 w 7342667"/>
                <a:gd name="connsiteY1039" fmla="*/ 7136285 h 7205422"/>
                <a:gd name="connsiteX1040" fmla="*/ 523251 w 7342667"/>
                <a:gd name="connsiteY1040" fmla="*/ 7160646 h 7205422"/>
                <a:gd name="connsiteX1041" fmla="*/ 525653 w 7342667"/>
                <a:gd name="connsiteY1041" fmla="*/ 7162876 h 7205422"/>
                <a:gd name="connsiteX1042" fmla="*/ 556705 w 7342667"/>
                <a:gd name="connsiteY1042" fmla="*/ 7191869 h 7205422"/>
                <a:gd name="connsiteX1043" fmla="*/ 559450 w 7342667"/>
                <a:gd name="connsiteY1043" fmla="*/ 7194443 h 7205422"/>
                <a:gd name="connsiteX1044" fmla="*/ 645228 w 7342667"/>
                <a:gd name="connsiteY1044" fmla="*/ 7123075 h 7205422"/>
                <a:gd name="connsiteX1045" fmla="*/ 723630 w 7342667"/>
                <a:gd name="connsiteY1045" fmla="*/ 7131138 h 7205422"/>
                <a:gd name="connsiteX1046" fmla="*/ 766863 w 7342667"/>
                <a:gd name="connsiteY1046" fmla="*/ 7088077 h 7205422"/>
                <a:gd name="connsiteX1047" fmla="*/ 928642 w 7342667"/>
                <a:gd name="connsiteY1047" fmla="*/ 7103860 h 7205422"/>
                <a:gd name="connsiteX1048" fmla="*/ 1013220 w 7342667"/>
                <a:gd name="connsiteY1048" fmla="*/ 7122903 h 7205422"/>
                <a:gd name="connsiteX1049" fmla="*/ 1024199 w 7342667"/>
                <a:gd name="connsiteY1049" fmla="*/ 7123761 h 7205422"/>
                <a:gd name="connsiteX1050" fmla="*/ 1075667 w 7342667"/>
                <a:gd name="connsiteY1050" fmla="*/ 7122217 h 7205422"/>
                <a:gd name="connsiteX1051" fmla="*/ 1097283 w 7342667"/>
                <a:gd name="connsiteY1051" fmla="*/ 7110037 h 7205422"/>
                <a:gd name="connsiteX1052" fmla="*/ 1135197 w 7342667"/>
                <a:gd name="connsiteY1052" fmla="*/ 7128393 h 7205422"/>
                <a:gd name="connsiteX1053" fmla="*/ 1253229 w 7342667"/>
                <a:gd name="connsiteY1053" fmla="*/ 6993549 h 7205422"/>
                <a:gd name="connsiteX1054" fmla="*/ 1390475 w 7342667"/>
                <a:gd name="connsiteY1054" fmla="*/ 6993549 h 7205422"/>
                <a:gd name="connsiteX1055" fmla="*/ 1417066 w 7342667"/>
                <a:gd name="connsiteY1055" fmla="*/ 6964213 h 7205422"/>
                <a:gd name="connsiteX1056" fmla="*/ 1417066 w 7342667"/>
                <a:gd name="connsiteY1056" fmla="*/ 6962840 h 7205422"/>
                <a:gd name="connsiteX1057" fmla="*/ 1440570 w 7342667"/>
                <a:gd name="connsiteY1057" fmla="*/ 6845152 h 7205422"/>
                <a:gd name="connsiteX1058" fmla="*/ 1578674 w 7342667"/>
                <a:gd name="connsiteY1058" fmla="*/ 6793684 h 7205422"/>
                <a:gd name="connsiteX1059" fmla="*/ 1582448 w 7342667"/>
                <a:gd name="connsiteY1059" fmla="*/ 6792311 h 7205422"/>
                <a:gd name="connsiteX1060" fmla="*/ 1581247 w 7342667"/>
                <a:gd name="connsiteY1060" fmla="*/ 6788537 h 7205422"/>
                <a:gd name="connsiteX1061" fmla="*/ 1531667 w 7342667"/>
                <a:gd name="connsiteY1061" fmla="*/ 6651291 h 7205422"/>
                <a:gd name="connsiteX1062" fmla="*/ 1511938 w 7342667"/>
                <a:gd name="connsiteY1062" fmla="*/ 6606686 h 7205422"/>
                <a:gd name="connsiteX1063" fmla="*/ 1711802 w 7342667"/>
                <a:gd name="connsiteY1063" fmla="*/ 6358614 h 7205422"/>
                <a:gd name="connsiteX1064" fmla="*/ 1992128 w 7342667"/>
                <a:gd name="connsiteY1064" fmla="*/ 6255679 h 7205422"/>
                <a:gd name="connsiteX1065" fmla="*/ 2068299 w 7342667"/>
                <a:gd name="connsiteY1065" fmla="*/ 6201124 h 7205422"/>
                <a:gd name="connsiteX1066" fmla="*/ 2117879 w 7342667"/>
                <a:gd name="connsiteY1066" fmla="*/ 6134045 h 7205422"/>
                <a:gd name="connsiteX1067" fmla="*/ 2128688 w 7342667"/>
                <a:gd name="connsiteY1067" fmla="*/ 6080519 h 7205422"/>
                <a:gd name="connsiteX1068" fmla="*/ 2128688 w 7342667"/>
                <a:gd name="connsiteY1068" fmla="*/ 6078289 h 7205422"/>
                <a:gd name="connsiteX1069" fmla="*/ 2126972 w 7342667"/>
                <a:gd name="connsiteY1069" fmla="*/ 6076573 h 7205422"/>
                <a:gd name="connsiteX1070" fmla="*/ 2114963 w 7342667"/>
                <a:gd name="connsiteY1070" fmla="*/ 6063878 h 7205422"/>
                <a:gd name="connsiteX1071" fmla="*/ 2114963 w 7342667"/>
                <a:gd name="connsiteY1071" fmla="*/ 6063878 h 7205422"/>
                <a:gd name="connsiteX1072" fmla="*/ 2100037 w 7342667"/>
                <a:gd name="connsiteY1072" fmla="*/ 6046722 h 7205422"/>
                <a:gd name="connsiteX1073" fmla="*/ 2100037 w 7342667"/>
                <a:gd name="connsiteY1073" fmla="*/ 6046722 h 7205422"/>
                <a:gd name="connsiteX1074" fmla="*/ 2100037 w 7342667"/>
                <a:gd name="connsiteY1074" fmla="*/ 6046722 h 7205422"/>
                <a:gd name="connsiteX1075" fmla="*/ 2097807 w 7342667"/>
                <a:gd name="connsiteY1075" fmla="*/ 6043634 h 7205422"/>
                <a:gd name="connsiteX1076" fmla="*/ 2097807 w 7342667"/>
                <a:gd name="connsiteY1076" fmla="*/ 6043634 h 7205422"/>
                <a:gd name="connsiteX1077" fmla="*/ 2097807 w 7342667"/>
                <a:gd name="connsiteY1077" fmla="*/ 6043634 h 7205422"/>
                <a:gd name="connsiteX1078" fmla="*/ 2096435 w 7342667"/>
                <a:gd name="connsiteY1078" fmla="*/ 6041404 h 7205422"/>
                <a:gd name="connsiteX1079" fmla="*/ 2096435 w 7342667"/>
                <a:gd name="connsiteY1079" fmla="*/ 6041404 h 7205422"/>
                <a:gd name="connsiteX1080" fmla="*/ 2096435 w 7342667"/>
                <a:gd name="connsiteY1080" fmla="*/ 6041404 h 7205422"/>
                <a:gd name="connsiteX1081" fmla="*/ 2096435 w 7342667"/>
                <a:gd name="connsiteY1081" fmla="*/ 6041404 h 7205422"/>
                <a:gd name="connsiteX1082" fmla="*/ 2095234 w 7342667"/>
                <a:gd name="connsiteY1082" fmla="*/ 6039173 h 7205422"/>
                <a:gd name="connsiteX1083" fmla="*/ 2095234 w 7342667"/>
                <a:gd name="connsiteY1083" fmla="*/ 6039173 h 7205422"/>
                <a:gd name="connsiteX1084" fmla="*/ 2095234 w 7342667"/>
                <a:gd name="connsiteY1084" fmla="*/ 6039173 h 7205422"/>
                <a:gd name="connsiteX1085" fmla="*/ 2108444 w 7342667"/>
                <a:gd name="connsiteY1085" fmla="*/ 5986505 h 7205422"/>
                <a:gd name="connsiteX1086" fmla="*/ 2108444 w 7342667"/>
                <a:gd name="connsiteY1086" fmla="*/ 5984789 h 7205422"/>
                <a:gd name="connsiteX1087" fmla="*/ 2095405 w 7342667"/>
                <a:gd name="connsiteY1087" fmla="*/ 5958541 h 7205422"/>
                <a:gd name="connsiteX1088" fmla="*/ 2135893 w 7342667"/>
                <a:gd name="connsiteY1088" fmla="*/ 5889575 h 7205422"/>
                <a:gd name="connsiteX1089" fmla="*/ 2169003 w 7342667"/>
                <a:gd name="connsiteY1089" fmla="*/ 5892663 h 7205422"/>
                <a:gd name="connsiteX1090" fmla="*/ 2172435 w 7342667"/>
                <a:gd name="connsiteY1090" fmla="*/ 5890604 h 7205422"/>
                <a:gd name="connsiteX1091" fmla="*/ 2172435 w 7342667"/>
                <a:gd name="connsiteY1091" fmla="*/ 5890604 h 7205422"/>
                <a:gd name="connsiteX1092" fmla="*/ 2180670 w 7342667"/>
                <a:gd name="connsiteY1092" fmla="*/ 5885114 h 7205422"/>
                <a:gd name="connsiteX1093" fmla="*/ 2180670 w 7342667"/>
                <a:gd name="connsiteY1093" fmla="*/ 5885114 h 7205422"/>
                <a:gd name="connsiteX1094" fmla="*/ 2190620 w 7342667"/>
                <a:gd name="connsiteY1094" fmla="*/ 5878080 h 7205422"/>
                <a:gd name="connsiteX1095" fmla="*/ 2190620 w 7342667"/>
                <a:gd name="connsiteY1095" fmla="*/ 5878080 h 7205422"/>
                <a:gd name="connsiteX1096" fmla="*/ 2196110 w 7342667"/>
                <a:gd name="connsiteY1096" fmla="*/ 5873963 h 7205422"/>
                <a:gd name="connsiteX1097" fmla="*/ 2245861 w 7342667"/>
                <a:gd name="connsiteY1097" fmla="*/ 5834676 h 7205422"/>
                <a:gd name="connsiteX1098" fmla="*/ 2316715 w 7342667"/>
                <a:gd name="connsiteY1098" fmla="*/ 5868988 h 7205422"/>
                <a:gd name="connsiteX1099" fmla="*/ 2336272 w 7342667"/>
                <a:gd name="connsiteY1099" fmla="*/ 5886144 h 7205422"/>
                <a:gd name="connsiteX1100" fmla="*/ 2338846 w 7342667"/>
                <a:gd name="connsiteY1100" fmla="*/ 5889232 h 7205422"/>
                <a:gd name="connsiteX1101" fmla="*/ 2391171 w 7342667"/>
                <a:gd name="connsiteY1101" fmla="*/ 5853205 h 7205422"/>
                <a:gd name="connsiteX1102" fmla="*/ 2408327 w 7342667"/>
                <a:gd name="connsiteY1102" fmla="*/ 5861268 h 7205422"/>
                <a:gd name="connsiteX1103" fmla="*/ 2402665 w 7342667"/>
                <a:gd name="connsiteY1103" fmla="*/ 5872762 h 7205422"/>
                <a:gd name="connsiteX1104" fmla="*/ 2390828 w 7342667"/>
                <a:gd name="connsiteY1104" fmla="*/ 5888546 h 7205422"/>
                <a:gd name="connsiteX1105" fmla="*/ 2415017 w 7342667"/>
                <a:gd name="connsiteY1105" fmla="*/ 5895408 h 7205422"/>
                <a:gd name="connsiteX1106" fmla="*/ 2432173 w 7342667"/>
                <a:gd name="connsiteY1106" fmla="*/ 5911706 h 7205422"/>
                <a:gd name="connsiteX1107" fmla="*/ 2466485 w 7342667"/>
                <a:gd name="connsiteY1107" fmla="*/ 5946018 h 7205422"/>
                <a:gd name="connsiteX1108" fmla="*/ 2467514 w 7342667"/>
                <a:gd name="connsiteY1108" fmla="*/ 5947047 h 7205422"/>
                <a:gd name="connsiteX1109" fmla="*/ 2542485 w 7342667"/>
                <a:gd name="connsiteY1109" fmla="*/ 5949620 h 7205422"/>
                <a:gd name="connsiteX1110" fmla="*/ 2614882 w 7342667"/>
                <a:gd name="connsiteY1110" fmla="*/ 5941385 h 7205422"/>
                <a:gd name="connsiteX1111" fmla="*/ 2629121 w 7342667"/>
                <a:gd name="connsiteY1111" fmla="*/ 5910333 h 7205422"/>
                <a:gd name="connsiteX1112" fmla="*/ 2674584 w 7342667"/>
                <a:gd name="connsiteY1112" fmla="*/ 5869846 h 7205422"/>
                <a:gd name="connsiteX1113" fmla="*/ 2704435 w 7342667"/>
                <a:gd name="connsiteY1113" fmla="*/ 5864528 h 7205422"/>
                <a:gd name="connsiteX1114" fmla="*/ 2730683 w 7342667"/>
                <a:gd name="connsiteY1114" fmla="*/ 5830216 h 7205422"/>
                <a:gd name="connsiteX1115" fmla="*/ 2777347 w 7342667"/>
                <a:gd name="connsiteY1115" fmla="*/ 5818036 h 7205422"/>
                <a:gd name="connsiteX1116" fmla="*/ 2784552 w 7342667"/>
                <a:gd name="connsiteY1116" fmla="*/ 5818035 h 7205422"/>
                <a:gd name="connsiteX1117" fmla="*/ 2832760 w 7342667"/>
                <a:gd name="connsiteY1117" fmla="*/ 5806369 h 7205422"/>
                <a:gd name="connsiteX1118" fmla="*/ 2878051 w 7342667"/>
                <a:gd name="connsiteY1118" fmla="*/ 5775489 h 7205422"/>
                <a:gd name="connsiteX1119" fmla="*/ 2875307 w 7342667"/>
                <a:gd name="connsiteY1119" fmla="*/ 5738605 h 7205422"/>
                <a:gd name="connsiteX1120" fmla="*/ 2906187 w 7342667"/>
                <a:gd name="connsiteY1120" fmla="*/ 5728311 h 7205422"/>
                <a:gd name="connsiteX1121" fmla="*/ 2906187 w 7342667"/>
                <a:gd name="connsiteY1121" fmla="*/ 5726767 h 7205422"/>
                <a:gd name="connsiteX1122" fmla="*/ 2909446 w 7342667"/>
                <a:gd name="connsiteY1122" fmla="*/ 5721449 h 7205422"/>
                <a:gd name="connsiteX1123" fmla="*/ 2909446 w 7342667"/>
                <a:gd name="connsiteY1123" fmla="*/ 5721449 h 7205422"/>
                <a:gd name="connsiteX1124" fmla="*/ 2910990 w 7342667"/>
                <a:gd name="connsiteY1124" fmla="*/ 5718875 h 7205422"/>
                <a:gd name="connsiteX1125" fmla="*/ 2910990 w 7342667"/>
                <a:gd name="connsiteY1125" fmla="*/ 5718875 h 7205422"/>
                <a:gd name="connsiteX1126" fmla="*/ 2910990 w 7342667"/>
                <a:gd name="connsiteY1126" fmla="*/ 5718875 h 7205422"/>
                <a:gd name="connsiteX1127" fmla="*/ 2910990 w 7342667"/>
                <a:gd name="connsiteY1127" fmla="*/ 5718875 h 7205422"/>
                <a:gd name="connsiteX1128" fmla="*/ 2913221 w 7342667"/>
                <a:gd name="connsiteY1128" fmla="*/ 5715272 h 7205422"/>
                <a:gd name="connsiteX1129" fmla="*/ 2913221 w 7342667"/>
                <a:gd name="connsiteY1129" fmla="*/ 5715272 h 7205422"/>
                <a:gd name="connsiteX1130" fmla="*/ 2914593 w 7342667"/>
                <a:gd name="connsiteY1130" fmla="*/ 5713214 h 7205422"/>
                <a:gd name="connsiteX1131" fmla="*/ 2914593 w 7342667"/>
                <a:gd name="connsiteY1131" fmla="*/ 5713214 h 7205422"/>
                <a:gd name="connsiteX1132" fmla="*/ 2914593 w 7342667"/>
                <a:gd name="connsiteY1132" fmla="*/ 5713214 h 7205422"/>
                <a:gd name="connsiteX1133" fmla="*/ 2914593 w 7342667"/>
                <a:gd name="connsiteY1133" fmla="*/ 5713214 h 7205422"/>
                <a:gd name="connsiteX1134" fmla="*/ 2916995 w 7342667"/>
                <a:gd name="connsiteY1134" fmla="*/ 5709611 h 7205422"/>
                <a:gd name="connsiteX1135" fmla="*/ 2916995 w 7342667"/>
                <a:gd name="connsiteY1135" fmla="*/ 5709611 h 7205422"/>
                <a:gd name="connsiteX1136" fmla="*/ 2916995 w 7342667"/>
                <a:gd name="connsiteY1136" fmla="*/ 5708582 h 7205422"/>
                <a:gd name="connsiteX1137" fmla="*/ 2916995 w 7342667"/>
                <a:gd name="connsiteY1137" fmla="*/ 5708582 h 7205422"/>
                <a:gd name="connsiteX1138" fmla="*/ 2919054 w 7342667"/>
                <a:gd name="connsiteY1138" fmla="*/ 5705665 h 7205422"/>
                <a:gd name="connsiteX1139" fmla="*/ 2919054 w 7342667"/>
                <a:gd name="connsiteY1139" fmla="*/ 5705665 h 7205422"/>
                <a:gd name="connsiteX1140" fmla="*/ 2936209 w 7342667"/>
                <a:gd name="connsiteY1140" fmla="*/ 5687308 h 7205422"/>
                <a:gd name="connsiteX1141" fmla="*/ 2945645 w 7342667"/>
                <a:gd name="connsiteY1141" fmla="*/ 5687308 h 7205422"/>
                <a:gd name="connsiteX1142" fmla="*/ 2967948 w 7342667"/>
                <a:gd name="connsiteY1142" fmla="*/ 5687308 h 7205422"/>
                <a:gd name="connsiteX1143" fmla="*/ 3012210 w 7342667"/>
                <a:gd name="connsiteY1143" fmla="*/ 5700347 h 7205422"/>
                <a:gd name="connsiteX1144" fmla="*/ 3065735 w 7342667"/>
                <a:gd name="connsiteY1144" fmla="*/ 5740491 h 7205422"/>
                <a:gd name="connsiteX1145" fmla="*/ 3110512 w 7342667"/>
                <a:gd name="connsiteY1145" fmla="*/ 5751986 h 7205422"/>
                <a:gd name="connsiteX1146" fmla="*/ 3135902 w 7342667"/>
                <a:gd name="connsiteY1146" fmla="*/ 5757133 h 7205422"/>
                <a:gd name="connsiteX1147" fmla="*/ 3163695 w 7342667"/>
                <a:gd name="connsiteY1147" fmla="*/ 5797620 h 7205422"/>
                <a:gd name="connsiteX1148" fmla="*/ 3163695 w 7342667"/>
                <a:gd name="connsiteY1148" fmla="*/ 5840853 h 7205422"/>
                <a:gd name="connsiteX1149" fmla="*/ 3196463 w 7342667"/>
                <a:gd name="connsiteY1149" fmla="*/ 5887345 h 7205422"/>
                <a:gd name="connsiteX1150" fmla="*/ 3215162 w 7342667"/>
                <a:gd name="connsiteY1150" fmla="*/ 5940356 h 7205422"/>
                <a:gd name="connsiteX1151" fmla="*/ 3228887 w 7342667"/>
                <a:gd name="connsiteY1151" fmla="*/ 5995769 h 7205422"/>
                <a:gd name="connsiteX1152" fmla="*/ 3230259 w 7342667"/>
                <a:gd name="connsiteY1152" fmla="*/ 5996627 h 7205422"/>
                <a:gd name="connsiteX1153" fmla="*/ 3279839 w 7342667"/>
                <a:gd name="connsiteY1153" fmla="*/ 6037629 h 7205422"/>
                <a:gd name="connsiteX1154" fmla="*/ 3279839 w 7342667"/>
                <a:gd name="connsiteY1154" fmla="*/ 6048781 h 7205422"/>
                <a:gd name="connsiteX1155" fmla="*/ 3296995 w 7342667"/>
                <a:gd name="connsiteY1155" fmla="*/ 6086352 h 7205422"/>
                <a:gd name="connsiteX1156" fmla="*/ 3338512 w 7342667"/>
                <a:gd name="connsiteY1156" fmla="*/ 6088925 h 7205422"/>
                <a:gd name="connsiteX1157" fmla="*/ 3553131 w 7342667"/>
                <a:gd name="connsiteY1157" fmla="*/ 6252419 h 7205422"/>
                <a:gd name="connsiteX1158" fmla="*/ 3617808 w 7342667"/>
                <a:gd name="connsiteY1158" fmla="*/ 6288618 h 7205422"/>
                <a:gd name="connsiteX1159" fmla="*/ 3646115 w 7342667"/>
                <a:gd name="connsiteY1159" fmla="*/ 6284329 h 7205422"/>
                <a:gd name="connsiteX1160" fmla="*/ 3710277 w 7342667"/>
                <a:gd name="connsiteY1160" fmla="*/ 6282785 h 7205422"/>
                <a:gd name="connsiteX1161" fmla="*/ 3782503 w 7342667"/>
                <a:gd name="connsiteY1161" fmla="*/ 6341801 h 7205422"/>
                <a:gd name="connsiteX1162" fmla="*/ 3819217 w 7342667"/>
                <a:gd name="connsiteY1162" fmla="*/ 6367192 h 7205422"/>
                <a:gd name="connsiteX1163" fmla="*/ 3821104 w 7342667"/>
                <a:gd name="connsiteY1163" fmla="*/ 6367192 h 7205422"/>
                <a:gd name="connsiteX1164" fmla="*/ 3829339 w 7342667"/>
                <a:gd name="connsiteY1164" fmla="*/ 6369078 h 7205422"/>
                <a:gd name="connsiteX1165" fmla="*/ 3832083 w 7342667"/>
                <a:gd name="connsiteY1165" fmla="*/ 6389323 h 7205422"/>
                <a:gd name="connsiteX1166" fmla="*/ 3825908 w 7342667"/>
                <a:gd name="connsiteY1166" fmla="*/ 6425693 h 7205422"/>
                <a:gd name="connsiteX1167" fmla="*/ 3830025 w 7342667"/>
                <a:gd name="connsiteY1167" fmla="*/ 6426550 h 7205422"/>
                <a:gd name="connsiteX1168" fmla="*/ 3867768 w 7342667"/>
                <a:gd name="connsiteY1168" fmla="*/ 6426550 h 7205422"/>
                <a:gd name="connsiteX1169" fmla="*/ 3902079 w 7342667"/>
                <a:gd name="connsiteY1169" fmla="*/ 6398758 h 7205422"/>
                <a:gd name="connsiteX1170" fmla="*/ 3933302 w 7342667"/>
                <a:gd name="connsiteY1170" fmla="*/ 6422776 h 7205422"/>
                <a:gd name="connsiteX1171" fmla="*/ 3940165 w 7342667"/>
                <a:gd name="connsiteY1171" fmla="*/ 6436501 h 7205422"/>
                <a:gd name="connsiteX1172" fmla="*/ 3932445 w 7342667"/>
                <a:gd name="connsiteY1172" fmla="*/ 6462578 h 7205422"/>
                <a:gd name="connsiteX1173" fmla="*/ 3933474 w 7342667"/>
                <a:gd name="connsiteY1173" fmla="*/ 6486253 h 7205422"/>
                <a:gd name="connsiteX1174" fmla="*/ 3988887 w 7342667"/>
                <a:gd name="connsiteY1174" fmla="*/ 6520564 h 7205422"/>
                <a:gd name="connsiteX1175" fmla="*/ 4026973 w 7342667"/>
                <a:gd name="connsiteY1175" fmla="*/ 6511472 h 7205422"/>
                <a:gd name="connsiteX1176" fmla="*/ 4057339 w 7342667"/>
                <a:gd name="connsiteY1176" fmla="*/ 6524338 h 7205422"/>
                <a:gd name="connsiteX1177" fmla="*/ 4083759 w 7342667"/>
                <a:gd name="connsiteY1177" fmla="*/ 6568600 h 7205422"/>
                <a:gd name="connsiteX1178" fmla="*/ 4131795 w 7342667"/>
                <a:gd name="connsiteY1178" fmla="*/ 6632591 h 7205422"/>
                <a:gd name="connsiteX1179" fmla="*/ 4156671 w 7342667"/>
                <a:gd name="connsiteY1179" fmla="*/ 6724718 h 7205422"/>
                <a:gd name="connsiteX1180" fmla="*/ 4156671 w 7342667"/>
                <a:gd name="connsiteY1180" fmla="*/ 6764519 h 7205422"/>
                <a:gd name="connsiteX1181" fmla="*/ 4142088 w 7342667"/>
                <a:gd name="connsiteY1181" fmla="*/ 6767436 h 7205422"/>
                <a:gd name="connsiteX1182" fmla="*/ 4117212 w 7342667"/>
                <a:gd name="connsiteY1182" fmla="*/ 6781675 h 7205422"/>
                <a:gd name="connsiteX1183" fmla="*/ 4115325 w 7342667"/>
                <a:gd name="connsiteY1183" fmla="*/ 6837603 h 7205422"/>
                <a:gd name="connsiteX1184" fmla="*/ 4086332 w 7342667"/>
                <a:gd name="connsiteY1184" fmla="*/ 6857504 h 7205422"/>
                <a:gd name="connsiteX1185" fmla="*/ 4092165 w 7342667"/>
                <a:gd name="connsiteY1185" fmla="*/ 6904682 h 7205422"/>
                <a:gd name="connsiteX1186" fmla="*/ 4110350 w 7342667"/>
                <a:gd name="connsiteY1186" fmla="*/ 6924926 h 7205422"/>
                <a:gd name="connsiteX1187" fmla="*/ 4153411 w 7342667"/>
                <a:gd name="connsiteY1187" fmla="*/ 6929043 h 7205422"/>
                <a:gd name="connsiteX1188" fmla="*/ 4164905 w 7342667"/>
                <a:gd name="connsiteY1188" fmla="*/ 6881522 h 7205422"/>
                <a:gd name="connsiteX1189" fmla="*/ 4209854 w 7342667"/>
                <a:gd name="connsiteY1189" fmla="*/ 6834686 h 7205422"/>
                <a:gd name="connsiteX1190" fmla="*/ 4238847 w 7342667"/>
                <a:gd name="connsiteY1190" fmla="*/ 6803120 h 7205422"/>
                <a:gd name="connsiteX1191" fmla="*/ 4223063 w 7342667"/>
                <a:gd name="connsiteY1191" fmla="*/ 6746849 h 7205422"/>
                <a:gd name="connsiteX1192" fmla="*/ 4237817 w 7342667"/>
                <a:gd name="connsiteY1192" fmla="*/ 6718885 h 7205422"/>
                <a:gd name="connsiteX1193" fmla="*/ 4263036 w 7342667"/>
                <a:gd name="connsiteY1193" fmla="*/ 6703788 h 7205422"/>
                <a:gd name="connsiteX1194" fmla="*/ 4288599 w 7342667"/>
                <a:gd name="connsiteY1194" fmla="*/ 6700357 h 7205422"/>
                <a:gd name="connsiteX1195" fmla="*/ 4304725 w 7342667"/>
                <a:gd name="connsiteY1195" fmla="*/ 6700357 h 7205422"/>
                <a:gd name="connsiteX1196" fmla="*/ 4316906 w 7342667"/>
                <a:gd name="connsiteY1196" fmla="*/ 6694867 h 7205422"/>
                <a:gd name="connsiteX1197" fmla="*/ 4305411 w 7342667"/>
                <a:gd name="connsiteY1197" fmla="*/ 6649061 h 7205422"/>
                <a:gd name="connsiteX1198" fmla="*/ 4303695 w 7342667"/>
                <a:gd name="connsiteY1198" fmla="*/ 6626072 h 7205422"/>
                <a:gd name="connsiteX1199" fmla="*/ 4303695 w 7342667"/>
                <a:gd name="connsiteY1199" fmla="*/ 6608916 h 7205422"/>
                <a:gd name="connsiteX1200" fmla="*/ 4255145 w 7342667"/>
                <a:gd name="connsiteY1200" fmla="*/ 6574605 h 7205422"/>
                <a:gd name="connsiteX1201" fmla="*/ 4208996 w 7342667"/>
                <a:gd name="connsiteY1201" fmla="*/ 6558478 h 7205422"/>
                <a:gd name="connsiteX1202" fmla="*/ 4202991 w 7342667"/>
                <a:gd name="connsiteY1202" fmla="*/ 6527769 h 7205422"/>
                <a:gd name="connsiteX1203" fmla="*/ 4208138 w 7342667"/>
                <a:gd name="connsiteY1203" fmla="*/ 6480763 h 7205422"/>
                <a:gd name="connsiteX1204" fmla="*/ 4237989 w 7342667"/>
                <a:gd name="connsiteY1204" fmla="*/ 6403219 h 7205422"/>
                <a:gd name="connsiteX1205" fmla="*/ 4269899 w 7342667"/>
                <a:gd name="connsiteY1205" fmla="*/ 6386063 h 7205422"/>
                <a:gd name="connsiteX1206" fmla="*/ 4292030 w 7342667"/>
                <a:gd name="connsiteY1206" fmla="*/ 6386063 h 7205422"/>
                <a:gd name="connsiteX1207" fmla="*/ 4284310 w 7342667"/>
                <a:gd name="connsiteY1207" fmla="*/ 6390009 h 7205422"/>
                <a:gd name="connsiteX1208" fmla="*/ 4284310 w 7342667"/>
                <a:gd name="connsiteY1208" fmla="*/ 6407165 h 7205422"/>
                <a:gd name="connsiteX1209" fmla="*/ 4295461 w 7342667"/>
                <a:gd name="connsiteY1209" fmla="*/ 6407165 h 7205422"/>
                <a:gd name="connsiteX1210" fmla="*/ 4320680 w 7342667"/>
                <a:gd name="connsiteY1210" fmla="*/ 6409052 h 7205422"/>
                <a:gd name="connsiteX1211" fmla="*/ 4363569 w 7342667"/>
                <a:gd name="connsiteY1211" fmla="*/ 6410767 h 7205422"/>
                <a:gd name="connsiteX1212" fmla="*/ 4395136 w 7342667"/>
                <a:gd name="connsiteY1212" fmla="*/ 6414198 h 7205422"/>
                <a:gd name="connsiteX1213" fmla="*/ 4408346 w 7342667"/>
                <a:gd name="connsiteY1213" fmla="*/ 6431354 h 7205422"/>
                <a:gd name="connsiteX1214" fmla="*/ 4410061 w 7342667"/>
                <a:gd name="connsiteY1214" fmla="*/ 6445593 h 7205422"/>
                <a:gd name="connsiteX1215" fmla="*/ 4412292 w 7342667"/>
                <a:gd name="connsiteY1215" fmla="*/ 6457431 h 7205422"/>
                <a:gd name="connsiteX1216" fmla="*/ 4413836 w 7342667"/>
                <a:gd name="connsiteY1216" fmla="*/ 6466180 h 7205422"/>
                <a:gd name="connsiteX1217" fmla="*/ 4420183 w 7342667"/>
                <a:gd name="connsiteY1217" fmla="*/ 6479390 h 7205422"/>
                <a:gd name="connsiteX1218" fmla="*/ 4432707 w 7342667"/>
                <a:gd name="connsiteY1218" fmla="*/ 6488998 h 7205422"/>
                <a:gd name="connsiteX1219" fmla="*/ 4454152 w 7342667"/>
                <a:gd name="connsiteY1219" fmla="*/ 6504438 h 7205422"/>
                <a:gd name="connsiteX1220" fmla="*/ 4478170 w 7342667"/>
                <a:gd name="connsiteY1220" fmla="*/ 6516447 h 7205422"/>
                <a:gd name="connsiteX1221" fmla="*/ 4494125 w 7342667"/>
                <a:gd name="connsiteY1221" fmla="*/ 6523996 h 7205422"/>
                <a:gd name="connsiteX1222" fmla="*/ 4499614 w 7342667"/>
                <a:gd name="connsiteY1222" fmla="*/ 6513016 h 7205422"/>
                <a:gd name="connsiteX1223" fmla="*/ 4501330 w 7342667"/>
                <a:gd name="connsiteY1223" fmla="*/ 6454000 h 7205422"/>
                <a:gd name="connsiteX1224" fmla="*/ 4501330 w 7342667"/>
                <a:gd name="connsiteY1224" fmla="*/ 6452970 h 7205422"/>
                <a:gd name="connsiteX1225" fmla="*/ 4481944 w 7342667"/>
                <a:gd name="connsiteY1225" fmla="*/ 6404248 h 7205422"/>
                <a:gd name="connsiteX1226" fmla="*/ 4460499 w 7342667"/>
                <a:gd name="connsiteY1226" fmla="*/ 6384347 h 7205422"/>
                <a:gd name="connsiteX1227" fmla="*/ 4385185 w 7342667"/>
                <a:gd name="connsiteY1227" fmla="*/ 6337684 h 7205422"/>
                <a:gd name="connsiteX1228" fmla="*/ 4333718 w 7342667"/>
                <a:gd name="connsiteY1228" fmla="*/ 6304744 h 7205422"/>
                <a:gd name="connsiteX1229" fmla="*/ 4222721 w 7342667"/>
                <a:gd name="connsiteY1229" fmla="*/ 6272492 h 7205422"/>
                <a:gd name="connsiteX1230" fmla="*/ 4117041 w 7342667"/>
                <a:gd name="connsiteY1230" fmla="*/ 6232690 h 7205422"/>
                <a:gd name="connsiteX1231" fmla="*/ 4074495 w 7342667"/>
                <a:gd name="connsiteY1231" fmla="*/ 6208672 h 7205422"/>
                <a:gd name="connsiteX1232" fmla="*/ 4061285 w 7342667"/>
                <a:gd name="connsiteY1232" fmla="*/ 6192546 h 7205422"/>
                <a:gd name="connsiteX1233" fmla="*/ 4081528 w 7342667"/>
                <a:gd name="connsiteY1233" fmla="*/ 6172131 h 7205422"/>
                <a:gd name="connsiteX1234" fmla="*/ 4093881 w 7342667"/>
                <a:gd name="connsiteY1234" fmla="*/ 6152573 h 7205422"/>
                <a:gd name="connsiteX1235" fmla="*/ 4086504 w 7342667"/>
                <a:gd name="connsiteY1235" fmla="*/ 6122550 h 7205422"/>
                <a:gd name="connsiteX1236" fmla="*/ 4086504 w 7342667"/>
                <a:gd name="connsiteY1236" fmla="*/ 6119977 h 7205422"/>
                <a:gd name="connsiteX1237" fmla="*/ 4019596 w 7342667"/>
                <a:gd name="connsiteY1237" fmla="*/ 6112600 h 7205422"/>
                <a:gd name="connsiteX1238" fmla="*/ 3963325 w 7342667"/>
                <a:gd name="connsiteY1238" fmla="*/ 6112600 h 7205422"/>
                <a:gd name="connsiteX1239" fmla="*/ 3941194 w 7342667"/>
                <a:gd name="connsiteY1239" fmla="*/ 6116374 h 7205422"/>
                <a:gd name="connsiteX1240" fmla="*/ 3924039 w 7342667"/>
                <a:gd name="connsiteY1240" fmla="*/ 6119806 h 7205422"/>
                <a:gd name="connsiteX1241" fmla="*/ 3872571 w 7342667"/>
                <a:gd name="connsiteY1241" fmla="*/ 6099047 h 7205422"/>
                <a:gd name="connsiteX1242" fmla="*/ 3774612 w 7342667"/>
                <a:gd name="connsiteY1242" fmla="*/ 6024248 h 7205422"/>
                <a:gd name="connsiteX1243" fmla="*/ 3705988 w 7342667"/>
                <a:gd name="connsiteY1243" fmla="*/ 5871733 h 7205422"/>
                <a:gd name="connsiteX1244" fmla="*/ 3657438 w 7342667"/>
                <a:gd name="connsiteY1244" fmla="*/ 5806884 h 7205422"/>
                <a:gd name="connsiteX1245" fmla="*/ 3468724 w 7342667"/>
                <a:gd name="connsiteY1245" fmla="*/ 5698975 h 7205422"/>
                <a:gd name="connsiteX1246" fmla="*/ 3459975 w 7342667"/>
                <a:gd name="connsiteY1246" fmla="*/ 5613196 h 7205422"/>
                <a:gd name="connsiteX1247" fmla="*/ 3459975 w 7342667"/>
                <a:gd name="connsiteY1247" fmla="*/ 5600157 h 7205422"/>
                <a:gd name="connsiteX1248" fmla="*/ 3462205 w 7342667"/>
                <a:gd name="connsiteY1248" fmla="*/ 5578884 h 7205422"/>
                <a:gd name="connsiteX1249" fmla="*/ 3482277 w 7342667"/>
                <a:gd name="connsiteY1249" fmla="*/ 5578884 h 7205422"/>
                <a:gd name="connsiteX1250" fmla="*/ 3484508 w 7342667"/>
                <a:gd name="connsiteY1250" fmla="*/ 5556239 h 7205422"/>
                <a:gd name="connsiteX1251" fmla="*/ 3482621 w 7342667"/>
                <a:gd name="connsiteY1251" fmla="*/ 5539083 h 7205422"/>
                <a:gd name="connsiteX1252" fmla="*/ 3448309 w 7342667"/>
                <a:gd name="connsiteY1252" fmla="*/ 5480410 h 7205422"/>
                <a:gd name="connsiteX1253" fmla="*/ 3464264 w 7342667"/>
                <a:gd name="connsiteY1253" fmla="*/ 5456392 h 7205422"/>
                <a:gd name="connsiteX1254" fmla="*/ 3472499 w 7342667"/>
                <a:gd name="connsiteY1254" fmla="*/ 5451245 h 7205422"/>
                <a:gd name="connsiteX1255" fmla="*/ 3475587 w 7342667"/>
                <a:gd name="connsiteY1255" fmla="*/ 5468401 h 7205422"/>
                <a:gd name="connsiteX1256" fmla="*/ 3491713 w 7342667"/>
                <a:gd name="connsiteY1256" fmla="*/ 5468401 h 7205422"/>
                <a:gd name="connsiteX1257" fmla="*/ 3496002 w 7342667"/>
                <a:gd name="connsiteY1257" fmla="*/ 5468401 h 7205422"/>
                <a:gd name="connsiteX1258" fmla="*/ 3496002 w 7342667"/>
                <a:gd name="connsiteY1258" fmla="*/ 5464112 h 7205422"/>
                <a:gd name="connsiteX1259" fmla="*/ 3510241 w 7342667"/>
                <a:gd name="connsiteY1259" fmla="*/ 5450902 h 7205422"/>
                <a:gd name="connsiteX1260" fmla="*/ 3552273 w 7342667"/>
                <a:gd name="connsiteY1260" fmla="*/ 5423453 h 7205422"/>
                <a:gd name="connsiteX1261" fmla="*/ 3576806 w 7342667"/>
                <a:gd name="connsiteY1261" fmla="*/ 5398749 h 7205422"/>
                <a:gd name="connsiteX1262" fmla="*/ 3576806 w 7342667"/>
                <a:gd name="connsiteY1262" fmla="*/ 5390514 h 7205422"/>
                <a:gd name="connsiteX1263" fmla="*/ 3596878 w 7342667"/>
                <a:gd name="connsiteY1263" fmla="*/ 5390514 h 7205422"/>
                <a:gd name="connsiteX1264" fmla="*/ 3619524 w 7342667"/>
                <a:gd name="connsiteY1264" fmla="*/ 5394631 h 7205422"/>
                <a:gd name="connsiteX1265" fmla="*/ 3626901 w 7342667"/>
                <a:gd name="connsiteY1265" fmla="*/ 5383308 h 7205422"/>
                <a:gd name="connsiteX1266" fmla="*/ 3652120 w 7342667"/>
                <a:gd name="connsiteY1266" fmla="*/ 5383308 h 7205422"/>
                <a:gd name="connsiteX1267" fmla="*/ 3658295 w 7342667"/>
                <a:gd name="connsiteY1267" fmla="*/ 5402008 h 7205422"/>
                <a:gd name="connsiteX1268" fmla="*/ 3658295 w 7342667"/>
                <a:gd name="connsiteY1268" fmla="*/ 5403381 h 7205422"/>
                <a:gd name="connsiteX1269" fmla="*/ 3660354 w 7342667"/>
                <a:gd name="connsiteY1269" fmla="*/ 5403381 h 7205422"/>
                <a:gd name="connsiteX1270" fmla="*/ 3658810 w 7342667"/>
                <a:gd name="connsiteY1270" fmla="*/ 5406297 h 7205422"/>
                <a:gd name="connsiteX1271" fmla="*/ 3632905 w 7342667"/>
                <a:gd name="connsiteY1271" fmla="*/ 5426884 h 7205422"/>
                <a:gd name="connsiteX1272" fmla="*/ 3632047 w 7342667"/>
                <a:gd name="connsiteY1272" fmla="*/ 5426884 h 7205422"/>
                <a:gd name="connsiteX1273" fmla="*/ 3629302 w 7342667"/>
                <a:gd name="connsiteY1273" fmla="*/ 5430487 h 7205422"/>
                <a:gd name="connsiteX1274" fmla="*/ 3629302 w 7342667"/>
                <a:gd name="connsiteY1274" fmla="*/ 5430487 h 7205422"/>
                <a:gd name="connsiteX1275" fmla="*/ 3628273 w 7342667"/>
                <a:gd name="connsiteY1275" fmla="*/ 5431859 h 7205422"/>
                <a:gd name="connsiteX1276" fmla="*/ 3622097 w 7342667"/>
                <a:gd name="connsiteY1276" fmla="*/ 5440265 h 7205422"/>
                <a:gd name="connsiteX1277" fmla="*/ 3623126 w 7342667"/>
                <a:gd name="connsiteY1277" fmla="*/ 5440265 h 7205422"/>
                <a:gd name="connsiteX1278" fmla="*/ 3620896 w 7342667"/>
                <a:gd name="connsiteY1278" fmla="*/ 5455363 h 7205422"/>
                <a:gd name="connsiteX1279" fmla="*/ 3635479 w 7342667"/>
                <a:gd name="connsiteY1279" fmla="*/ 5487958 h 7205422"/>
                <a:gd name="connsiteX1280" fmla="*/ 3666016 w 7342667"/>
                <a:gd name="connsiteY1280" fmla="*/ 5538396 h 7205422"/>
                <a:gd name="connsiteX1281" fmla="*/ 3668418 w 7342667"/>
                <a:gd name="connsiteY1281" fmla="*/ 5545259 h 7205422"/>
                <a:gd name="connsiteX1282" fmla="*/ 3680427 w 7342667"/>
                <a:gd name="connsiteY1282" fmla="*/ 5560013 h 7205422"/>
                <a:gd name="connsiteX1283" fmla="*/ 3686946 w 7342667"/>
                <a:gd name="connsiteY1283" fmla="*/ 5560013 h 7205422"/>
                <a:gd name="connsiteX1284" fmla="*/ 3718341 w 7342667"/>
                <a:gd name="connsiteY1284" fmla="*/ 5554180 h 7205422"/>
                <a:gd name="connsiteX1285" fmla="*/ 3720228 w 7342667"/>
                <a:gd name="connsiteY1285" fmla="*/ 5550749 h 7205422"/>
                <a:gd name="connsiteX1286" fmla="*/ 3726061 w 7342667"/>
                <a:gd name="connsiteY1286" fmla="*/ 5532392 h 7205422"/>
                <a:gd name="connsiteX1287" fmla="*/ 3731379 w 7342667"/>
                <a:gd name="connsiteY1287" fmla="*/ 5500139 h 7205422"/>
                <a:gd name="connsiteX1288" fmla="*/ 3731379 w 7342667"/>
                <a:gd name="connsiteY1288" fmla="*/ 5454162 h 7205422"/>
                <a:gd name="connsiteX1289" fmla="*/ 3731379 w 7342667"/>
                <a:gd name="connsiteY1289" fmla="*/ 5446785 h 7205422"/>
                <a:gd name="connsiteX1290" fmla="*/ 3742530 w 7342667"/>
                <a:gd name="connsiteY1290" fmla="*/ 5449873 h 7205422"/>
                <a:gd name="connsiteX1291" fmla="*/ 3805149 w 7342667"/>
                <a:gd name="connsiteY1291" fmla="*/ 5491046 h 7205422"/>
                <a:gd name="connsiteX1292" fmla="*/ 3839460 w 7342667"/>
                <a:gd name="connsiteY1292" fmla="*/ 5514207 h 7205422"/>
                <a:gd name="connsiteX1293" fmla="*/ 3833456 w 7342667"/>
                <a:gd name="connsiteY1293" fmla="*/ 5557268 h 7205422"/>
                <a:gd name="connsiteX1294" fmla="*/ 3860047 w 7342667"/>
                <a:gd name="connsiteY1294" fmla="*/ 5593638 h 7205422"/>
                <a:gd name="connsiteX1295" fmla="*/ 3871198 w 7342667"/>
                <a:gd name="connsiteY1295" fmla="*/ 5607534 h 7205422"/>
                <a:gd name="connsiteX1296" fmla="*/ 3889555 w 7342667"/>
                <a:gd name="connsiteY1296" fmla="*/ 5641846 h 7205422"/>
                <a:gd name="connsiteX1297" fmla="*/ 3890756 w 7342667"/>
                <a:gd name="connsiteY1297" fmla="*/ 5644076 h 7205422"/>
                <a:gd name="connsiteX1298" fmla="*/ 3908941 w 7342667"/>
                <a:gd name="connsiteY1298" fmla="*/ 5644076 h 7205422"/>
                <a:gd name="connsiteX1299" fmla="*/ 3916833 w 7342667"/>
                <a:gd name="connsiteY1299" fmla="*/ 5655742 h 7205422"/>
                <a:gd name="connsiteX1300" fmla="*/ 3904138 w 7342667"/>
                <a:gd name="connsiteY1300" fmla="*/ 5672898 h 7205422"/>
                <a:gd name="connsiteX1301" fmla="*/ 3897619 w 7342667"/>
                <a:gd name="connsiteY1301" fmla="*/ 5707209 h 7205422"/>
                <a:gd name="connsiteX1302" fmla="*/ 3921808 w 7342667"/>
                <a:gd name="connsiteY1302" fmla="*/ 5723336 h 7205422"/>
                <a:gd name="connsiteX1303" fmla="*/ 3959722 w 7342667"/>
                <a:gd name="connsiteY1303" fmla="*/ 5743236 h 7205422"/>
                <a:gd name="connsiteX1304" fmla="*/ 4002784 w 7342667"/>
                <a:gd name="connsiteY1304" fmla="*/ 5763995 h 7205422"/>
                <a:gd name="connsiteX1305" fmla="*/ 4007758 w 7342667"/>
                <a:gd name="connsiteY1305" fmla="*/ 5781150 h 7205422"/>
                <a:gd name="connsiteX1306" fmla="*/ 4020454 w 7342667"/>
                <a:gd name="connsiteY1306" fmla="*/ 5796762 h 7205422"/>
                <a:gd name="connsiteX1307" fmla="*/ 4042756 w 7342667"/>
                <a:gd name="connsiteY1307" fmla="*/ 5798650 h 7205422"/>
                <a:gd name="connsiteX1308" fmla="*/ 4075181 w 7342667"/>
                <a:gd name="connsiteY1308" fmla="*/ 5791444 h 7205422"/>
                <a:gd name="connsiteX1309" fmla="*/ 4125619 w 7342667"/>
                <a:gd name="connsiteY1309" fmla="*/ 5791444 h 7205422"/>
                <a:gd name="connsiteX1310" fmla="*/ 4135741 w 7342667"/>
                <a:gd name="connsiteY1310" fmla="*/ 5794875 h 7205422"/>
                <a:gd name="connsiteX1311" fmla="*/ 4217231 w 7342667"/>
                <a:gd name="connsiteY1311" fmla="*/ 5847200 h 7205422"/>
                <a:gd name="connsiteX1312" fmla="*/ 4255317 w 7342667"/>
                <a:gd name="connsiteY1312" fmla="*/ 5867959 h 7205422"/>
                <a:gd name="connsiteX1313" fmla="*/ 4279677 w 7342667"/>
                <a:gd name="connsiteY1313" fmla="*/ 5888717 h 7205422"/>
                <a:gd name="connsiteX1314" fmla="*/ 4285339 w 7342667"/>
                <a:gd name="connsiteY1314" fmla="*/ 5904158 h 7205422"/>
                <a:gd name="connsiteX1315" fmla="*/ 4312273 w 7342667"/>
                <a:gd name="connsiteY1315" fmla="*/ 5911877 h 7205422"/>
                <a:gd name="connsiteX1316" fmla="*/ 4340409 w 7342667"/>
                <a:gd name="connsiteY1316" fmla="*/ 5922343 h 7205422"/>
                <a:gd name="connsiteX1317" fmla="*/ 4380039 w 7342667"/>
                <a:gd name="connsiteY1317" fmla="*/ 5954596 h 7205422"/>
                <a:gd name="connsiteX1318" fmla="*/ 4405086 w 7342667"/>
                <a:gd name="connsiteY1318" fmla="*/ 5969006 h 7205422"/>
                <a:gd name="connsiteX1319" fmla="*/ 4406115 w 7342667"/>
                <a:gd name="connsiteY1319" fmla="*/ 5969006 h 7205422"/>
                <a:gd name="connsiteX1320" fmla="*/ 4406115 w 7342667"/>
                <a:gd name="connsiteY1320" fmla="*/ 5969006 h 7205422"/>
                <a:gd name="connsiteX1321" fmla="*/ 4414865 w 7342667"/>
                <a:gd name="connsiteY1321" fmla="*/ 5970036 h 7205422"/>
                <a:gd name="connsiteX1322" fmla="*/ 4414865 w 7342667"/>
                <a:gd name="connsiteY1322" fmla="*/ 5970036 h 7205422"/>
                <a:gd name="connsiteX1323" fmla="*/ 4450549 w 7342667"/>
                <a:gd name="connsiteY1323" fmla="*/ 5974325 h 7205422"/>
                <a:gd name="connsiteX1324" fmla="*/ 4468734 w 7342667"/>
                <a:gd name="connsiteY1324" fmla="*/ 5987534 h 7205422"/>
                <a:gd name="connsiteX1325" fmla="*/ 4511967 w 7342667"/>
                <a:gd name="connsiteY1325" fmla="*/ 6034198 h 7205422"/>
                <a:gd name="connsiteX1326" fmla="*/ 4512996 w 7342667"/>
                <a:gd name="connsiteY1326" fmla="*/ 6035056 h 7205422"/>
                <a:gd name="connsiteX1327" fmla="*/ 4555371 w 7342667"/>
                <a:gd name="connsiteY1327" fmla="*/ 6057016 h 7205422"/>
                <a:gd name="connsiteX1328" fmla="*/ 4572526 w 7342667"/>
                <a:gd name="connsiteY1328" fmla="*/ 6063878 h 7205422"/>
                <a:gd name="connsiteX1329" fmla="*/ 4573899 w 7342667"/>
                <a:gd name="connsiteY1329" fmla="*/ 6063878 h 7205422"/>
                <a:gd name="connsiteX1330" fmla="*/ 4577502 w 7342667"/>
                <a:gd name="connsiteY1330" fmla="*/ 6065422 h 7205422"/>
                <a:gd name="connsiteX1331" fmla="*/ 4579732 w 7342667"/>
                <a:gd name="connsiteY1331" fmla="*/ 6066451 h 7205422"/>
                <a:gd name="connsiteX1332" fmla="*/ 4581791 w 7342667"/>
                <a:gd name="connsiteY1332" fmla="*/ 6067309 h 7205422"/>
                <a:gd name="connsiteX1333" fmla="*/ 4590025 w 7342667"/>
                <a:gd name="connsiteY1333" fmla="*/ 6071083 h 7205422"/>
                <a:gd name="connsiteX1334" fmla="*/ 4592599 w 7342667"/>
                <a:gd name="connsiteY1334" fmla="*/ 6072284 h 7205422"/>
                <a:gd name="connsiteX1335" fmla="*/ 4595172 w 7342667"/>
                <a:gd name="connsiteY1335" fmla="*/ 6074171 h 7205422"/>
                <a:gd name="connsiteX1336" fmla="*/ 4595172 w 7342667"/>
                <a:gd name="connsiteY1336" fmla="*/ 6074171 h 7205422"/>
                <a:gd name="connsiteX1337" fmla="*/ 4598775 w 7342667"/>
                <a:gd name="connsiteY1337" fmla="*/ 6078289 h 7205422"/>
                <a:gd name="connsiteX1338" fmla="*/ 4598775 w 7342667"/>
                <a:gd name="connsiteY1338" fmla="*/ 6078289 h 7205422"/>
                <a:gd name="connsiteX1339" fmla="*/ 4603578 w 7342667"/>
                <a:gd name="connsiteY1339" fmla="*/ 6084980 h 7205422"/>
                <a:gd name="connsiteX1340" fmla="*/ 4604608 w 7342667"/>
                <a:gd name="connsiteY1340" fmla="*/ 6086352 h 7205422"/>
                <a:gd name="connsiteX1341" fmla="*/ 4611127 w 7342667"/>
                <a:gd name="connsiteY1341" fmla="*/ 6096817 h 7205422"/>
                <a:gd name="connsiteX1342" fmla="*/ 4611127 w 7342667"/>
                <a:gd name="connsiteY1342" fmla="*/ 6096817 h 7205422"/>
                <a:gd name="connsiteX1343" fmla="*/ 4613872 w 7342667"/>
                <a:gd name="connsiteY1343" fmla="*/ 6101620 h 7205422"/>
                <a:gd name="connsiteX1344" fmla="*/ 4607181 w 7342667"/>
                <a:gd name="connsiteY1344" fmla="*/ 6124780 h 7205422"/>
                <a:gd name="connsiteX1345" fmla="*/ 4607181 w 7342667"/>
                <a:gd name="connsiteY1345" fmla="*/ 6151715 h 7205422"/>
                <a:gd name="connsiteX1346" fmla="*/ 4612843 w 7342667"/>
                <a:gd name="connsiteY1346" fmla="*/ 6167670 h 7205422"/>
                <a:gd name="connsiteX1347" fmla="*/ 4620219 w 7342667"/>
                <a:gd name="connsiteY1347" fmla="*/ 6175562 h 7205422"/>
                <a:gd name="connsiteX1348" fmla="*/ 4626739 w 7342667"/>
                <a:gd name="connsiteY1348" fmla="*/ 6198207 h 7205422"/>
                <a:gd name="connsiteX1349" fmla="*/ 4614730 w 7342667"/>
                <a:gd name="connsiteY1349" fmla="*/ 6227372 h 7205422"/>
                <a:gd name="connsiteX1350" fmla="*/ 4614730 w 7342667"/>
                <a:gd name="connsiteY1350" fmla="*/ 6243499 h 7205422"/>
                <a:gd name="connsiteX1351" fmla="*/ 4623479 w 7342667"/>
                <a:gd name="connsiteY1351" fmla="*/ 6267002 h 7205422"/>
                <a:gd name="connsiteX1352" fmla="*/ 4623479 w 7342667"/>
                <a:gd name="connsiteY1352" fmla="*/ 6274379 h 7205422"/>
                <a:gd name="connsiteX1353" fmla="*/ 4603407 w 7342667"/>
                <a:gd name="connsiteY1353" fmla="*/ 6312636 h 7205422"/>
                <a:gd name="connsiteX1354" fmla="*/ 4603407 w 7342667"/>
                <a:gd name="connsiteY1354" fmla="*/ 6314352 h 7205422"/>
                <a:gd name="connsiteX1355" fmla="*/ 4616960 w 7342667"/>
                <a:gd name="connsiteY1355" fmla="*/ 6336997 h 7205422"/>
                <a:gd name="connsiteX1356" fmla="*/ 4630684 w 7342667"/>
                <a:gd name="connsiteY1356" fmla="*/ 6345575 h 7205422"/>
                <a:gd name="connsiteX1357" fmla="*/ 4639949 w 7342667"/>
                <a:gd name="connsiteY1357" fmla="*/ 6353124 h 7205422"/>
                <a:gd name="connsiteX1358" fmla="*/ 4638233 w 7342667"/>
                <a:gd name="connsiteY1358" fmla="*/ 6354153 h 7205422"/>
                <a:gd name="connsiteX1359" fmla="*/ 4632915 w 7342667"/>
                <a:gd name="connsiteY1359" fmla="*/ 6356040 h 7205422"/>
                <a:gd name="connsiteX1360" fmla="*/ 4624337 w 7342667"/>
                <a:gd name="connsiteY1360" fmla="*/ 6360329 h 7205422"/>
                <a:gd name="connsiteX1361" fmla="*/ 4619533 w 7342667"/>
                <a:gd name="connsiteY1361" fmla="*/ 6362045 h 7205422"/>
                <a:gd name="connsiteX1362" fmla="*/ 4615931 w 7342667"/>
                <a:gd name="connsiteY1362" fmla="*/ 6362045 h 7205422"/>
                <a:gd name="connsiteX1363" fmla="*/ 4614387 w 7342667"/>
                <a:gd name="connsiteY1363" fmla="*/ 6364275 h 7205422"/>
                <a:gd name="connsiteX1364" fmla="*/ 4616445 w 7342667"/>
                <a:gd name="connsiteY1364" fmla="*/ 6373196 h 7205422"/>
                <a:gd name="connsiteX1365" fmla="*/ 4637375 w 7342667"/>
                <a:gd name="connsiteY1365" fmla="*/ 6394126 h 7205422"/>
                <a:gd name="connsiteX1366" fmla="*/ 4638233 w 7342667"/>
                <a:gd name="connsiteY1366" fmla="*/ 6394984 h 7205422"/>
                <a:gd name="connsiteX1367" fmla="*/ 4658477 w 7342667"/>
                <a:gd name="connsiteY1367" fmla="*/ 6396700 h 7205422"/>
                <a:gd name="connsiteX1368" fmla="*/ 4700337 w 7342667"/>
                <a:gd name="connsiteY1368" fmla="*/ 6408880 h 7205422"/>
                <a:gd name="connsiteX1369" fmla="*/ 4711660 w 7342667"/>
                <a:gd name="connsiteY1369" fmla="*/ 6421747 h 7205422"/>
                <a:gd name="connsiteX1370" fmla="*/ 4743569 w 7342667"/>
                <a:gd name="connsiteY1370" fmla="*/ 6474758 h 7205422"/>
                <a:gd name="connsiteX1371" fmla="*/ 4750089 w 7342667"/>
                <a:gd name="connsiteY1371" fmla="*/ 6493801 h 7205422"/>
                <a:gd name="connsiteX1372" fmla="*/ 4760725 w 7342667"/>
                <a:gd name="connsiteY1372" fmla="*/ 6493801 h 7205422"/>
                <a:gd name="connsiteX1373" fmla="*/ 4768617 w 7342667"/>
                <a:gd name="connsiteY1373" fmla="*/ 6507697 h 7205422"/>
                <a:gd name="connsiteX1374" fmla="*/ 4768617 w 7342667"/>
                <a:gd name="connsiteY1374" fmla="*/ 6507697 h 7205422"/>
                <a:gd name="connsiteX1375" fmla="*/ 4768617 w 7342667"/>
                <a:gd name="connsiteY1375" fmla="*/ 6509070 h 7205422"/>
                <a:gd name="connsiteX1376" fmla="*/ 4768617 w 7342667"/>
                <a:gd name="connsiteY1376" fmla="*/ 6509070 h 7205422"/>
                <a:gd name="connsiteX1377" fmla="*/ 4770161 w 7342667"/>
                <a:gd name="connsiteY1377" fmla="*/ 6511300 h 7205422"/>
                <a:gd name="connsiteX1378" fmla="*/ 4771019 w 7342667"/>
                <a:gd name="connsiteY1378" fmla="*/ 6512501 h 7205422"/>
                <a:gd name="connsiteX1379" fmla="*/ 4771019 w 7342667"/>
                <a:gd name="connsiteY1379" fmla="*/ 6512501 h 7205422"/>
                <a:gd name="connsiteX1380" fmla="*/ 4773592 w 7342667"/>
                <a:gd name="connsiteY1380" fmla="*/ 6515418 h 7205422"/>
                <a:gd name="connsiteX1381" fmla="*/ 4774621 w 7342667"/>
                <a:gd name="connsiteY1381" fmla="*/ 6516618 h 7205422"/>
                <a:gd name="connsiteX1382" fmla="*/ 4774621 w 7342667"/>
                <a:gd name="connsiteY1382" fmla="*/ 6516618 h 7205422"/>
                <a:gd name="connsiteX1383" fmla="*/ 4782342 w 7342667"/>
                <a:gd name="connsiteY1383" fmla="*/ 6523824 h 7205422"/>
                <a:gd name="connsiteX1384" fmla="*/ 4782342 w 7342667"/>
                <a:gd name="connsiteY1384" fmla="*/ 6523824 h 7205422"/>
                <a:gd name="connsiteX1385" fmla="*/ 4782342 w 7342667"/>
                <a:gd name="connsiteY1385" fmla="*/ 6523824 h 7205422"/>
                <a:gd name="connsiteX1386" fmla="*/ 4782342 w 7342667"/>
                <a:gd name="connsiteY1386" fmla="*/ 6523824 h 7205422"/>
                <a:gd name="connsiteX1387" fmla="*/ 4785087 w 7342667"/>
                <a:gd name="connsiteY1387" fmla="*/ 6526397 h 7205422"/>
                <a:gd name="connsiteX1388" fmla="*/ 4785087 w 7342667"/>
                <a:gd name="connsiteY1388" fmla="*/ 6526397 h 7205422"/>
                <a:gd name="connsiteX1389" fmla="*/ 4787831 w 7342667"/>
                <a:gd name="connsiteY1389" fmla="*/ 6528799 h 7205422"/>
                <a:gd name="connsiteX1390" fmla="*/ 4789032 w 7342667"/>
                <a:gd name="connsiteY1390" fmla="*/ 6530000 h 7205422"/>
                <a:gd name="connsiteX1391" fmla="*/ 4789032 w 7342667"/>
                <a:gd name="connsiteY1391" fmla="*/ 6530000 h 7205422"/>
                <a:gd name="connsiteX1392" fmla="*/ 4794522 w 7342667"/>
                <a:gd name="connsiteY1392" fmla="*/ 6535147 h 7205422"/>
                <a:gd name="connsiteX1393" fmla="*/ 4794522 w 7342667"/>
                <a:gd name="connsiteY1393" fmla="*/ 6535147 h 7205422"/>
                <a:gd name="connsiteX1394" fmla="*/ 4795894 w 7342667"/>
                <a:gd name="connsiteY1394" fmla="*/ 6536348 h 7205422"/>
                <a:gd name="connsiteX1395" fmla="*/ 4795894 w 7342667"/>
                <a:gd name="connsiteY1395" fmla="*/ 6536348 h 7205422"/>
                <a:gd name="connsiteX1396" fmla="*/ 4798296 w 7342667"/>
                <a:gd name="connsiteY1396" fmla="*/ 6538578 h 7205422"/>
                <a:gd name="connsiteX1397" fmla="*/ 4798296 w 7342667"/>
                <a:gd name="connsiteY1397" fmla="*/ 6538578 h 7205422"/>
                <a:gd name="connsiteX1398" fmla="*/ 4801384 w 7342667"/>
                <a:gd name="connsiteY1398" fmla="*/ 6541494 h 7205422"/>
                <a:gd name="connsiteX1399" fmla="*/ 4801384 w 7342667"/>
                <a:gd name="connsiteY1399" fmla="*/ 6541494 h 7205422"/>
                <a:gd name="connsiteX1400" fmla="*/ 4803100 w 7342667"/>
                <a:gd name="connsiteY1400" fmla="*/ 6543038 h 7205422"/>
                <a:gd name="connsiteX1401" fmla="*/ 4810820 w 7342667"/>
                <a:gd name="connsiteY1401" fmla="*/ 6550072 h 7205422"/>
                <a:gd name="connsiteX1402" fmla="*/ 4810820 w 7342667"/>
                <a:gd name="connsiteY1402" fmla="*/ 6550072 h 7205422"/>
                <a:gd name="connsiteX1403" fmla="*/ 4812707 w 7342667"/>
                <a:gd name="connsiteY1403" fmla="*/ 6551788 h 7205422"/>
                <a:gd name="connsiteX1404" fmla="*/ 4812707 w 7342667"/>
                <a:gd name="connsiteY1404" fmla="*/ 6551788 h 7205422"/>
                <a:gd name="connsiteX1405" fmla="*/ 4814079 w 7342667"/>
                <a:gd name="connsiteY1405" fmla="*/ 6553160 h 7205422"/>
                <a:gd name="connsiteX1406" fmla="*/ 4841014 w 7342667"/>
                <a:gd name="connsiteY1406" fmla="*/ 6577693 h 7205422"/>
                <a:gd name="connsiteX1407" fmla="*/ 4906721 w 7342667"/>
                <a:gd name="connsiteY1407" fmla="*/ 6596908 h 7205422"/>
                <a:gd name="connsiteX1408" fmla="*/ 4927651 w 7342667"/>
                <a:gd name="connsiteY1408" fmla="*/ 6591589 h 7205422"/>
                <a:gd name="connsiteX1409" fmla="*/ 4950983 w 7342667"/>
                <a:gd name="connsiteY1409" fmla="*/ 6608745 h 7205422"/>
                <a:gd name="connsiteX1410" fmla="*/ 4952355 w 7342667"/>
                <a:gd name="connsiteY1410" fmla="*/ 6615264 h 7205422"/>
                <a:gd name="connsiteX1411" fmla="*/ 4896427 w 7342667"/>
                <a:gd name="connsiteY1411" fmla="*/ 6615264 h 7205422"/>
                <a:gd name="connsiteX1412" fmla="*/ 4884418 w 7342667"/>
                <a:gd name="connsiteY1412" fmla="*/ 6623327 h 7205422"/>
                <a:gd name="connsiteX1413" fmla="*/ 4875326 w 7342667"/>
                <a:gd name="connsiteY1413" fmla="*/ 6638939 h 7205422"/>
                <a:gd name="connsiteX1414" fmla="*/ 4887335 w 7342667"/>
                <a:gd name="connsiteY1414" fmla="*/ 6650605 h 7205422"/>
                <a:gd name="connsiteX1415" fmla="*/ 4906206 w 7342667"/>
                <a:gd name="connsiteY1415" fmla="*/ 6657296 h 7205422"/>
                <a:gd name="connsiteX1416" fmla="*/ 4933141 w 7342667"/>
                <a:gd name="connsiteY1416" fmla="*/ 6679941 h 7205422"/>
                <a:gd name="connsiteX1417" fmla="*/ 4951326 w 7342667"/>
                <a:gd name="connsiteY1417" fmla="*/ 6722144 h 7205422"/>
                <a:gd name="connsiteX1418" fmla="*/ 4952184 w 7342667"/>
                <a:gd name="connsiteY1418" fmla="*/ 6723688 h 7205422"/>
                <a:gd name="connsiteX1419" fmla="*/ 4972427 w 7342667"/>
                <a:gd name="connsiteY1419" fmla="*/ 6730551 h 7205422"/>
                <a:gd name="connsiteX1420" fmla="*/ 4974315 w 7342667"/>
                <a:gd name="connsiteY1420" fmla="*/ 6728835 h 7205422"/>
                <a:gd name="connsiteX1421" fmla="*/ 5003823 w 7342667"/>
                <a:gd name="connsiteY1421" fmla="*/ 6711680 h 7205422"/>
                <a:gd name="connsiteX1422" fmla="*/ 5032815 w 7342667"/>
                <a:gd name="connsiteY1422" fmla="*/ 6712880 h 7205422"/>
                <a:gd name="connsiteX1423" fmla="*/ 5049971 w 7342667"/>
                <a:gd name="connsiteY1423" fmla="*/ 6712880 h 7205422"/>
                <a:gd name="connsiteX1424" fmla="*/ 5059579 w 7342667"/>
                <a:gd name="connsiteY1424" fmla="*/ 6713738 h 7205422"/>
                <a:gd name="connsiteX1425" fmla="*/ 5080852 w 7342667"/>
                <a:gd name="connsiteY1425" fmla="*/ 6715282 h 7205422"/>
                <a:gd name="connsiteX1426" fmla="*/ 5073990 w 7342667"/>
                <a:gd name="connsiteY1426" fmla="*/ 6719914 h 7205422"/>
                <a:gd name="connsiteX1427" fmla="*/ 5065755 w 7342667"/>
                <a:gd name="connsiteY1427" fmla="*/ 6730208 h 7205422"/>
                <a:gd name="connsiteX1428" fmla="*/ 5053231 w 7342667"/>
                <a:gd name="connsiteY1428" fmla="*/ 6742560 h 7205422"/>
                <a:gd name="connsiteX1429" fmla="*/ 5043452 w 7342667"/>
                <a:gd name="connsiteY1429" fmla="*/ 6748736 h 7205422"/>
                <a:gd name="connsiteX1430" fmla="*/ 5033845 w 7342667"/>
                <a:gd name="connsiteY1430" fmla="*/ 6752853 h 7205422"/>
                <a:gd name="connsiteX1431" fmla="*/ 5024066 w 7342667"/>
                <a:gd name="connsiteY1431" fmla="*/ 6751995 h 7205422"/>
                <a:gd name="connsiteX1432" fmla="*/ 4991813 w 7342667"/>
                <a:gd name="connsiteY1432" fmla="*/ 6752853 h 7205422"/>
                <a:gd name="connsiteX1433" fmla="*/ 4989927 w 7342667"/>
                <a:gd name="connsiteY1433" fmla="*/ 6757142 h 7205422"/>
                <a:gd name="connsiteX1434" fmla="*/ 4984951 w 7342667"/>
                <a:gd name="connsiteY1434" fmla="*/ 6805522 h 7205422"/>
                <a:gd name="connsiteX1435" fmla="*/ 4975687 w 7342667"/>
                <a:gd name="connsiteY1435" fmla="*/ 6806722 h 7205422"/>
                <a:gd name="connsiteX1436" fmla="*/ 4952870 w 7342667"/>
                <a:gd name="connsiteY1436" fmla="*/ 6823878 h 7205422"/>
                <a:gd name="connsiteX1437" fmla="*/ 5044482 w 7342667"/>
                <a:gd name="connsiteY1437" fmla="*/ 6856303 h 7205422"/>
                <a:gd name="connsiteX1438" fmla="*/ 5053060 w 7342667"/>
                <a:gd name="connsiteY1438" fmla="*/ 6898849 h 7205422"/>
                <a:gd name="connsiteX1439" fmla="*/ 5074333 w 7342667"/>
                <a:gd name="connsiteY1439" fmla="*/ 6934876 h 7205422"/>
                <a:gd name="connsiteX1440" fmla="*/ 5069529 w 7342667"/>
                <a:gd name="connsiteY1440" fmla="*/ 6964384 h 7205422"/>
                <a:gd name="connsiteX1441" fmla="*/ 5063353 w 7342667"/>
                <a:gd name="connsiteY1441" fmla="*/ 6969530 h 7205422"/>
                <a:gd name="connsiteX1442" fmla="*/ 5074161 w 7342667"/>
                <a:gd name="connsiteY1442" fmla="*/ 6989260 h 7205422"/>
                <a:gd name="connsiteX1443" fmla="*/ 5122369 w 7342667"/>
                <a:gd name="connsiteY1443" fmla="*/ 7023571 h 7205422"/>
                <a:gd name="connsiteX1444" fmla="*/ 5129060 w 7342667"/>
                <a:gd name="connsiteY1444" fmla="*/ 7027860 h 7205422"/>
                <a:gd name="connsiteX1445" fmla="*/ 5137809 w 7342667"/>
                <a:gd name="connsiteY1445" fmla="*/ 7022885 h 7205422"/>
                <a:gd name="connsiteX1446" fmla="*/ 5137809 w 7342667"/>
                <a:gd name="connsiteY1446" fmla="*/ 7022027 h 7205422"/>
                <a:gd name="connsiteX1447" fmla="*/ 5145186 w 7342667"/>
                <a:gd name="connsiteY1447" fmla="*/ 6998867 h 7205422"/>
                <a:gd name="connsiteX1448" fmla="*/ 5145186 w 7342667"/>
                <a:gd name="connsiteY1448" fmla="*/ 6965757 h 7205422"/>
                <a:gd name="connsiteX1449" fmla="*/ 5170577 w 7342667"/>
                <a:gd name="connsiteY1449" fmla="*/ 6968502 h 7205422"/>
                <a:gd name="connsiteX1450" fmla="*/ 5178639 w 7342667"/>
                <a:gd name="connsiteY1450" fmla="*/ 6993720 h 7205422"/>
                <a:gd name="connsiteX1451" fmla="*/ 5203001 w 7342667"/>
                <a:gd name="connsiteY1451" fmla="*/ 7006587 h 7205422"/>
                <a:gd name="connsiteX1452" fmla="*/ 5207290 w 7342667"/>
                <a:gd name="connsiteY1452" fmla="*/ 7065603 h 7205422"/>
                <a:gd name="connsiteX1453" fmla="*/ 5215868 w 7342667"/>
                <a:gd name="connsiteY1453" fmla="*/ 7071950 h 7205422"/>
                <a:gd name="connsiteX1454" fmla="*/ 5236798 w 7342667"/>
                <a:gd name="connsiteY1454" fmla="*/ 7084818 h 7205422"/>
                <a:gd name="connsiteX1455" fmla="*/ 5239886 w 7342667"/>
                <a:gd name="connsiteY1455" fmla="*/ 7084818 h 7205422"/>
                <a:gd name="connsiteX1456" fmla="*/ 5244175 w 7342667"/>
                <a:gd name="connsiteY1456" fmla="*/ 7076754 h 7205422"/>
                <a:gd name="connsiteX1457" fmla="*/ 5244175 w 7342667"/>
                <a:gd name="connsiteY1457" fmla="*/ 7016709 h 7205422"/>
                <a:gd name="connsiteX1458" fmla="*/ 5254983 w 7342667"/>
                <a:gd name="connsiteY1458" fmla="*/ 6995093 h 7205422"/>
                <a:gd name="connsiteX1459" fmla="*/ 5267850 w 7342667"/>
                <a:gd name="connsiteY1459" fmla="*/ 6996294 h 7205422"/>
                <a:gd name="connsiteX1460" fmla="*/ 5277285 w 7342667"/>
                <a:gd name="connsiteY1460" fmla="*/ 7010190 h 7205422"/>
                <a:gd name="connsiteX1461" fmla="*/ 5299931 w 7342667"/>
                <a:gd name="connsiteY1461" fmla="*/ 7037810 h 7205422"/>
                <a:gd name="connsiteX1462" fmla="*/ 5319660 w 7342667"/>
                <a:gd name="connsiteY1462" fmla="*/ 7045016 h 7205422"/>
                <a:gd name="connsiteX1463" fmla="*/ 5342992 w 7342667"/>
                <a:gd name="connsiteY1463" fmla="*/ 7049305 h 7205422"/>
                <a:gd name="connsiteX1464" fmla="*/ 5341963 w 7342667"/>
                <a:gd name="connsiteY1464" fmla="*/ 7041756 h 7205422"/>
                <a:gd name="connsiteX1465" fmla="*/ 5337502 w 7342667"/>
                <a:gd name="connsiteY1465" fmla="*/ 7027346 h 7205422"/>
                <a:gd name="connsiteX1466" fmla="*/ 5337502 w 7342667"/>
                <a:gd name="connsiteY1466" fmla="*/ 7027346 h 7205422"/>
                <a:gd name="connsiteX1467" fmla="*/ 5332012 w 7342667"/>
                <a:gd name="connsiteY1467" fmla="*/ 6974506 h 7205422"/>
                <a:gd name="connsiteX1468" fmla="*/ 5332012 w 7342667"/>
                <a:gd name="connsiteY1468" fmla="*/ 6972962 h 7205422"/>
                <a:gd name="connsiteX1469" fmla="*/ 5297701 w 7342667"/>
                <a:gd name="connsiteY1469" fmla="*/ 6919436 h 7205422"/>
                <a:gd name="connsiteX1470" fmla="*/ 5247263 w 7342667"/>
                <a:gd name="connsiteY1470" fmla="*/ 6856989 h 7205422"/>
                <a:gd name="connsiteX1471" fmla="*/ 5255840 w 7342667"/>
                <a:gd name="connsiteY1471" fmla="*/ 6833313 h 7205422"/>
                <a:gd name="connsiteX1472" fmla="*/ 5285692 w 7342667"/>
                <a:gd name="connsiteY1472" fmla="*/ 6846524 h 7205422"/>
                <a:gd name="connsiteX1473" fmla="*/ 5287064 w 7342667"/>
                <a:gd name="connsiteY1473" fmla="*/ 6846524 h 7205422"/>
                <a:gd name="connsiteX1474" fmla="*/ 5297529 w 7342667"/>
                <a:gd name="connsiteY1474" fmla="*/ 6847725 h 7205422"/>
                <a:gd name="connsiteX1475" fmla="*/ 5299931 w 7342667"/>
                <a:gd name="connsiteY1475" fmla="*/ 6852014 h 7205422"/>
                <a:gd name="connsiteX1476" fmla="*/ 5301647 w 7342667"/>
                <a:gd name="connsiteY1476" fmla="*/ 6871056 h 7205422"/>
                <a:gd name="connsiteX1477" fmla="*/ 5301647 w 7342667"/>
                <a:gd name="connsiteY1477" fmla="*/ 6876546 h 7205422"/>
                <a:gd name="connsiteX1478" fmla="*/ 5337502 w 7342667"/>
                <a:gd name="connsiteY1478" fmla="*/ 6868140 h 7205422"/>
                <a:gd name="connsiteX1479" fmla="*/ 5388969 w 7342667"/>
                <a:gd name="connsiteY1479" fmla="*/ 6839318 h 7205422"/>
                <a:gd name="connsiteX1480" fmla="*/ 5351227 w 7342667"/>
                <a:gd name="connsiteY1480" fmla="*/ 6810497 h 7205422"/>
                <a:gd name="connsiteX1481" fmla="*/ 5328409 w 7342667"/>
                <a:gd name="connsiteY1481" fmla="*/ 6819074 h 7205422"/>
                <a:gd name="connsiteX1482" fmla="*/ 5333041 w 7342667"/>
                <a:gd name="connsiteY1482" fmla="*/ 6823707 h 7205422"/>
                <a:gd name="connsiteX1483" fmla="*/ 5315886 w 7342667"/>
                <a:gd name="connsiteY1483" fmla="*/ 6820275 h 7205422"/>
                <a:gd name="connsiteX1484" fmla="*/ 5315886 w 7342667"/>
                <a:gd name="connsiteY1484" fmla="*/ 6820275 h 7205422"/>
                <a:gd name="connsiteX1485" fmla="*/ 5315886 w 7342667"/>
                <a:gd name="connsiteY1485" fmla="*/ 6817188 h 7205422"/>
                <a:gd name="connsiteX1486" fmla="*/ 5306793 w 7342667"/>
                <a:gd name="connsiteY1486" fmla="*/ 6791111 h 7205422"/>
                <a:gd name="connsiteX1487" fmla="*/ 5306793 w 7342667"/>
                <a:gd name="connsiteY1487" fmla="*/ 6773955 h 7205422"/>
                <a:gd name="connsiteX1488" fmla="*/ 5285348 w 7342667"/>
                <a:gd name="connsiteY1488" fmla="*/ 6770352 h 7205422"/>
                <a:gd name="connsiteX1489" fmla="*/ 5285348 w 7342667"/>
                <a:gd name="connsiteY1489" fmla="*/ 6753196 h 7205422"/>
                <a:gd name="connsiteX1490" fmla="*/ 5319660 w 7342667"/>
                <a:gd name="connsiteY1490" fmla="*/ 6736041 h 7205422"/>
                <a:gd name="connsiteX1491" fmla="*/ 5337674 w 7342667"/>
                <a:gd name="connsiteY1491" fmla="*/ 6724718 h 7205422"/>
                <a:gd name="connsiteX1492" fmla="*/ 5367010 w 7342667"/>
                <a:gd name="connsiteY1492" fmla="*/ 6737070 h 7205422"/>
                <a:gd name="connsiteX1493" fmla="*/ 5386739 w 7342667"/>
                <a:gd name="connsiteY1493" fmla="*/ 6756284 h 7205422"/>
                <a:gd name="connsiteX1494" fmla="*/ 5409899 w 7342667"/>
                <a:gd name="connsiteY1494" fmla="*/ 6760402 h 7205422"/>
                <a:gd name="connsiteX1495" fmla="*/ 5425683 w 7342667"/>
                <a:gd name="connsiteY1495" fmla="*/ 6763490 h 7205422"/>
                <a:gd name="connsiteX1496" fmla="*/ 5439236 w 7342667"/>
                <a:gd name="connsiteY1496" fmla="*/ 6770181 h 7205422"/>
                <a:gd name="connsiteX1497" fmla="*/ 5451417 w 7342667"/>
                <a:gd name="connsiteY1497" fmla="*/ 6777558 h 7205422"/>
                <a:gd name="connsiteX1498" fmla="*/ 5429114 w 7342667"/>
                <a:gd name="connsiteY1498" fmla="*/ 6730379 h 7205422"/>
                <a:gd name="connsiteX1499" fmla="*/ 5411958 w 7342667"/>
                <a:gd name="connsiteY1499" fmla="*/ 6697783 h 7205422"/>
                <a:gd name="connsiteX1500" fmla="*/ 5419507 w 7342667"/>
                <a:gd name="connsiteY1500" fmla="*/ 6671020 h 7205422"/>
                <a:gd name="connsiteX1501" fmla="*/ 5389656 w 7342667"/>
                <a:gd name="connsiteY1501" fmla="*/ 6653864 h 7205422"/>
                <a:gd name="connsiteX1502" fmla="*/ 5373529 w 7342667"/>
                <a:gd name="connsiteY1502" fmla="*/ 6644601 h 7205422"/>
                <a:gd name="connsiteX1503" fmla="*/ 5403895 w 7342667"/>
                <a:gd name="connsiteY1503" fmla="*/ 6637395 h 7205422"/>
                <a:gd name="connsiteX1504" fmla="*/ 5430487 w 7342667"/>
                <a:gd name="connsiteY1504" fmla="*/ 6695553 h 7205422"/>
                <a:gd name="connsiteX1505" fmla="*/ 5483841 w 7342667"/>
                <a:gd name="connsiteY1505" fmla="*/ 6704131 h 7205422"/>
                <a:gd name="connsiteX1506" fmla="*/ 5483841 w 7342667"/>
                <a:gd name="connsiteY1506" fmla="*/ 6704131 h 7205422"/>
                <a:gd name="connsiteX1507" fmla="*/ 5513349 w 7342667"/>
                <a:gd name="connsiteY1507" fmla="*/ 6697612 h 7205422"/>
                <a:gd name="connsiteX1508" fmla="*/ 5505972 w 7342667"/>
                <a:gd name="connsiteY1508" fmla="*/ 6672049 h 7205422"/>
                <a:gd name="connsiteX1509" fmla="*/ 5454504 w 7342667"/>
                <a:gd name="connsiteY1509" fmla="*/ 6658497 h 7205422"/>
                <a:gd name="connsiteX1510" fmla="*/ 5430487 w 7342667"/>
                <a:gd name="connsiteY1510" fmla="*/ 6578551 h 7205422"/>
                <a:gd name="connsiteX1511" fmla="*/ 5403895 w 7342667"/>
                <a:gd name="connsiteY1511" fmla="*/ 6561395 h 7205422"/>
                <a:gd name="connsiteX1512" fmla="*/ 5402865 w 7342667"/>
                <a:gd name="connsiteY1512" fmla="*/ 6561395 h 7205422"/>
                <a:gd name="connsiteX1513" fmla="*/ 5317087 w 7342667"/>
                <a:gd name="connsiteY1513" fmla="*/ 6553503 h 7205422"/>
                <a:gd name="connsiteX1514" fmla="*/ 5315714 w 7342667"/>
                <a:gd name="connsiteY1514" fmla="*/ 6552645 h 7205422"/>
                <a:gd name="connsiteX1515" fmla="*/ 5319660 w 7342667"/>
                <a:gd name="connsiteY1515" fmla="*/ 6541151 h 7205422"/>
                <a:gd name="connsiteX1516" fmla="*/ 5323606 w 7342667"/>
                <a:gd name="connsiteY1516" fmla="*/ 6535147 h 7205422"/>
                <a:gd name="connsiteX1517" fmla="*/ 5257556 w 7342667"/>
                <a:gd name="connsiteY1517" fmla="*/ 6528799 h 7205422"/>
                <a:gd name="connsiteX1518" fmla="*/ 5223931 w 7342667"/>
                <a:gd name="connsiteY1518" fmla="*/ 6575806 h 7205422"/>
                <a:gd name="connsiteX1519" fmla="*/ 5231822 w 7342667"/>
                <a:gd name="connsiteY1519" fmla="*/ 6575806 h 7205422"/>
                <a:gd name="connsiteX1520" fmla="*/ 5267163 w 7342667"/>
                <a:gd name="connsiteY1520" fmla="*/ 6578551 h 7205422"/>
                <a:gd name="connsiteX1521" fmla="*/ 5312111 w 7342667"/>
                <a:gd name="connsiteY1521" fmla="*/ 6598794 h 7205422"/>
                <a:gd name="connsiteX1522" fmla="*/ 5349854 w 7342667"/>
                <a:gd name="connsiteY1522" fmla="*/ 6615950 h 7205422"/>
                <a:gd name="connsiteX1523" fmla="*/ 5352085 w 7342667"/>
                <a:gd name="connsiteY1523" fmla="*/ 6626415 h 7205422"/>
                <a:gd name="connsiteX1524" fmla="*/ 5312283 w 7342667"/>
                <a:gd name="connsiteY1524" fmla="*/ 6626415 h 7205422"/>
                <a:gd name="connsiteX1525" fmla="*/ 5295127 w 7342667"/>
                <a:gd name="connsiteY1525" fmla="*/ 6607372 h 7205422"/>
                <a:gd name="connsiteX1526" fmla="*/ 5281231 w 7342667"/>
                <a:gd name="connsiteY1526" fmla="*/ 6598108 h 7205422"/>
                <a:gd name="connsiteX1527" fmla="*/ 5270938 w 7342667"/>
                <a:gd name="connsiteY1527" fmla="*/ 6610289 h 7205422"/>
                <a:gd name="connsiteX1528" fmla="*/ 5261159 w 7342667"/>
                <a:gd name="connsiteY1528" fmla="*/ 6610289 h 7205422"/>
                <a:gd name="connsiteX1529" fmla="*/ 5253439 w 7342667"/>
                <a:gd name="connsiteY1529" fmla="*/ 6594677 h 7205422"/>
                <a:gd name="connsiteX1530" fmla="*/ 5240744 w 7342667"/>
                <a:gd name="connsiteY1530" fmla="*/ 6588673 h 7205422"/>
                <a:gd name="connsiteX1531" fmla="*/ 5192364 w 7342667"/>
                <a:gd name="connsiteY1531" fmla="*/ 6592275 h 7205422"/>
                <a:gd name="connsiteX1532" fmla="*/ 5169890 w 7342667"/>
                <a:gd name="connsiteY1532" fmla="*/ 6587472 h 7205422"/>
                <a:gd name="connsiteX1533" fmla="*/ 5168346 w 7342667"/>
                <a:gd name="connsiteY1533" fmla="*/ 6584384 h 7205422"/>
                <a:gd name="connsiteX1534" fmla="*/ 5205746 w 7342667"/>
                <a:gd name="connsiteY1534" fmla="*/ 6556591 h 7205422"/>
                <a:gd name="connsiteX1535" fmla="*/ 5221872 w 7342667"/>
                <a:gd name="connsiteY1535" fmla="*/ 6542524 h 7205422"/>
                <a:gd name="connsiteX1536" fmla="*/ 5221872 w 7342667"/>
                <a:gd name="connsiteY1536" fmla="*/ 6540293 h 7205422"/>
                <a:gd name="connsiteX1537" fmla="*/ 5213981 w 7342667"/>
                <a:gd name="connsiteY1537" fmla="*/ 6505982 h 7205422"/>
                <a:gd name="connsiteX1538" fmla="*/ 5210549 w 7342667"/>
                <a:gd name="connsiteY1538" fmla="*/ 6501864 h 7205422"/>
                <a:gd name="connsiteX1539" fmla="*/ 5205746 w 7342667"/>
                <a:gd name="connsiteY1539" fmla="*/ 6493973 h 7205422"/>
                <a:gd name="connsiteX1540" fmla="*/ 5209692 w 7342667"/>
                <a:gd name="connsiteY1540" fmla="*/ 6488140 h 7205422"/>
                <a:gd name="connsiteX1541" fmla="*/ 5228049 w 7342667"/>
                <a:gd name="connsiteY1541" fmla="*/ 6474759 h 7205422"/>
                <a:gd name="connsiteX1542" fmla="*/ 5239714 w 7342667"/>
                <a:gd name="connsiteY1542" fmla="*/ 6477161 h 7205422"/>
                <a:gd name="connsiteX1543" fmla="*/ 5245719 w 7342667"/>
                <a:gd name="connsiteY1543" fmla="*/ 6493459 h 7205422"/>
                <a:gd name="connsiteX1544" fmla="*/ 5243660 w 7342667"/>
                <a:gd name="connsiteY1544" fmla="*/ 6510614 h 7205422"/>
                <a:gd name="connsiteX1545" fmla="*/ 5246233 w 7342667"/>
                <a:gd name="connsiteY1545" fmla="*/ 6511986 h 7205422"/>
                <a:gd name="connsiteX1546" fmla="*/ 5258585 w 7342667"/>
                <a:gd name="connsiteY1546" fmla="*/ 6511986 h 7205422"/>
                <a:gd name="connsiteX1547" fmla="*/ 5280030 w 7342667"/>
                <a:gd name="connsiteY1547" fmla="*/ 6494831 h 7205422"/>
                <a:gd name="connsiteX1548" fmla="*/ 5281918 w 7342667"/>
                <a:gd name="connsiteY1548" fmla="*/ 6492944 h 7205422"/>
                <a:gd name="connsiteX1549" fmla="*/ 5267678 w 7342667"/>
                <a:gd name="connsiteY1549" fmla="*/ 6456230 h 7205422"/>
                <a:gd name="connsiteX1550" fmla="*/ 5266134 w 7342667"/>
                <a:gd name="connsiteY1550" fmla="*/ 6456230 h 7205422"/>
                <a:gd name="connsiteX1551" fmla="*/ 5231822 w 7342667"/>
                <a:gd name="connsiteY1551" fmla="*/ 6441648 h 7205422"/>
                <a:gd name="connsiteX1552" fmla="*/ 5170748 w 7342667"/>
                <a:gd name="connsiteY1552" fmla="*/ 6392582 h 7205422"/>
                <a:gd name="connsiteX1553" fmla="*/ 5127001 w 7342667"/>
                <a:gd name="connsiteY1553" fmla="*/ 6343517 h 7205422"/>
                <a:gd name="connsiteX1554" fmla="*/ 5132147 w 7342667"/>
                <a:gd name="connsiteY1554" fmla="*/ 6247444 h 7205422"/>
                <a:gd name="connsiteX1555" fmla="*/ 5151362 w 7342667"/>
                <a:gd name="connsiteY1555" fmla="*/ 6221882 h 7205422"/>
                <a:gd name="connsiteX1556" fmla="*/ 5155308 w 7342667"/>
                <a:gd name="connsiteY1556" fmla="*/ 6221882 h 7205422"/>
                <a:gd name="connsiteX1557" fmla="*/ 5161312 w 7342667"/>
                <a:gd name="connsiteY1557" fmla="*/ 6232690 h 7205422"/>
                <a:gd name="connsiteX1558" fmla="*/ 5147245 w 7342667"/>
                <a:gd name="connsiteY1558" fmla="*/ 6252419 h 7205422"/>
                <a:gd name="connsiteX1559" fmla="*/ 5149475 w 7342667"/>
                <a:gd name="connsiteY1559" fmla="*/ 6258252 h 7205422"/>
                <a:gd name="connsiteX1560" fmla="*/ 5168689 w 7342667"/>
                <a:gd name="connsiteY1560" fmla="*/ 6268546 h 7205422"/>
                <a:gd name="connsiteX1561" fmla="*/ 5214324 w 7342667"/>
                <a:gd name="connsiteY1561" fmla="*/ 6283986 h 7205422"/>
                <a:gd name="connsiteX1562" fmla="*/ 5255669 w 7342667"/>
                <a:gd name="connsiteY1562" fmla="*/ 6335453 h 7205422"/>
                <a:gd name="connsiteX1563" fmla="*/ 5292211 w 7342667"/>
                <a:gd name="connsiteY1563" fmla="*/ 6339056 h 7205422"/>
                <a:gd name="connsiteX1564" fmla="*/ 5318974 w 7342667"/>
                <a:gd name="connsiteY1564" fmla="*/ 6342144 h 7205422"/>
                <a:gd name="connsiteX1565" fmla="*/ 5303190 w 7342667"/>
                <a:gd name="connsiteY1565" fmla="*/ 6323101 h 7205422"/>
                <a:gd name="connsiteX1566" fmla="*/ 5272482 w 7342667"/>
                <a:gd name="connsiteY1566" fmla="*/ 6307489 h 7205422"/>
                <a:gd name="connsiteX1567" fmla="*/ 5262703 w 7342667"/>
                <a:gd name="connsiteY1567" fmla="*/ 6304230 h 7205422"/>
                <a:gd name="connsiteX1568" fmla="*/ 5246920 w 7342667"/>
                <a:gd name="connsiteY1568" fmla="*/ 6287074 h 7205422"/>
                <a:gd name="connsiteX1569" fmla="*/ 5249665 w 7342667"/>
                <a:gd name="connsiteY1569" fmla="*/ 6275237 h 7205422"/>
                <a:gd name="connsiteX1570" fmla="*/ 5258929 w 7342667"/>
                <a:gd name="connsiteY1570" fmla="*/ 6271119 h 7205422"/>
                <a:gd name="connsiteX1571" fmla="*/ 5285520 w 7342667"/>
                <a:gd name="connsiteY1571" fmla="*/ 6276094 h 7205422"/>
                <a:gd name="connsiteX1572" fmla="*/ 5303877 w 7342667"/>
                <a:gd name="connsiteY1572" fmla="*/ 6289476 h 7205422"/>
                <a:gd name="connsiteX1573" fmla="*/ 5329782 w 7342667"/>
                <a:gd name="connsiteY1573" fmla="*/ 6317268 h 7205422"/>
                <a:gd name="connsiteX1574" fmla="*/ 5342649 w 7342667"/>
                <a:gd name="connsiteY1574" fmla="*/ 6308690 h 7205422"/>
                <a:gd name="connsiteX1575" fmla="*/ 5350198 w 7342667"/>
                <a:gd name="connsiteY1575" fmla="*/ 6303887 h 7205422"/>
                <a:gd name="connsiteX1576" fmla="*/ 5348482 w 7342667"/>
                <a:gd name="connsiteY1576" fmla="*/ 6289819 h 7205422"/>
                <a:gd name="connsiteX1577" fmla="*/ 5325150 w 7342667"/>
                <a:gd name="connsiteY1577" fmla="*/ 6262884 h 7205422"/>
                <a:gd name="connsiteX1578" fmla="*/ 5303705 w 7342667"/>
                <a:gd name="connsiteY1578" fmla="*/ 6249846 h 7205422"/>
                <a:gd name="connsiteX1579" fmla="*/ 5303705 w 7342667"/>
                <a:gd name="connsiteY1579" fmla="*/ 6244871 h 7205422"/>
                <a:gd name="connsiteX1580" fmla="*/ 5306450 w 7342667"/>
                <a:gd name="connsiteY1580" fmla="*/ 6244013 h 7205422"/>
                <a:gd name="connsiteX1581" fmla="*/ 5315028 w 7342667"/>
                <a:gd name="connsiteY1581" fmla="*/ 6244013 h 7205422"/>
                <a:gd name="connsiteX1582" fmla="*/ 5336987 w 7342667"/>
                <a:gd name="connsiteY1582" fmla="*/ 6245557 h 7205422"/>
                <a:gd name="connsiteX1583" fmla="*/ 5372500 w 7342667"/>
                <a:gd name="connsiteY1583" fmla="*/ 6266830 h 7205422"/>
                <a:gd name="connsiteX1584" fmla="*/ 5379877 w 7342667"/>
                <a:gd name="connsiteY1584" fmla="*/ 6272320 h 7205422"/>
                <a:gd name="connsiteX1585" fmla="*/ 5392744 w 7342667"/>
                <a:gd name="connsiteY1585" fmla="*/ 6278325 h 7205422"/>
                <a:gd name="connsiteX1586" fmla="*/ 5398062 w 7342667"/>
                <a:gd name="connsiteY1586" fmla="*/ 6274722 h 7205422"/>
                <a:gd name="connsiteX1587" fmla="*/ 5404238 w 7342667"/>
                <a:gd name="connsiteY1587" fmla="*/ 6253106 h 7205422"/>
                <a:gd name="connsiteX1588" fmla="*/ 5404238 w 7342667"/>
                <a:gd name="connsiteY1588" fmla="*/ 6249846 h 7205422"/>
                <a:gd name="connsiteX1589" fmla="*/ 5393087 w 7342667"/>
                <a:gd name="connsiteY1589" fmla="*/ 6238352 h 7205422"/>
                <a:gd name="connsiteX1590" fmla="*/ 5381936 w 7342667"/>
                <a:gd name="connsiteY1590" fmla="*/ 6228744 h 7205422"/>
                <a:gd name="connsiteX1591" fmla="*/ 5381935 w 7342667"/>
                <a:gd name="connsiteY1591" fmla="*/ 6227715 h 7205422"/>
                <a:gd name="connsiteX1592" fmla="*/ 5342477 w 7342667"/>
                <a:gd name="connsiteY1592" fmla="*/ 6214677 h 7205422"/>
                <a:gd name="connsiteX1593" fmla="*/ 5312798 w 7342667"/>
                <a:gd name="connsiteY1593" fmla="*/ 6207643 h 7205422"/>
                <a:gd name="connsiteX1594" fmla="*/ 5291010 w 7342667"/>
                <a:gd name="connsiteY1594" fmla="*/ 6192546 h 7205422"/>
                <a:gd name="connsiteX1595" fmla="*/ 5280888 w 7342667"/>
                <a:gd name="connsiteY1595" fmla="*/ 6170930 h 7205422"/>
                <a:gd name="connsiteX1596" fmla="*/ 5279001 w 7342667"/>
                <a:gd name="connsiteY1596" fmla="*/ 6164239 h 7205422"/>
                <a:gd name="connsiteX1597" fmla="*/ 5327208 w 7342667"/>
                <a:gd name="connsiteY1597" fmla="*/ 6167499 h 7205422"/>
                <a:gd name="connsiteX1598" fmla="*/ 5360491 w 7342667"/>
                <a:gd name="connsiteY1598" fmla="*/ 6126839 h 7205422"/>
                <a:gd name="connsiteX1599" fmla="*/ 5392572 w 7342667"/>
                <a:gd name="connsiteY1599" fmla="*/ 6107625 h 7205422"/>
                <a:gd name="connsiteX1600" fmla="*/ 5408012 w 7342667"/>
                <a:gd name="connsiteY1600" fmla="*/ 6118776 h 7205422"/>
                <a:gd name="connsiteX1601" fmla="*/ 5430487 w 7342667"/>
                <a:gd name="connsiteY1601" fmla="*/ 6115173 h 7205422"/>
                <a:gd name="connsiteX1602" fmla="*/ 5431687 w 7342667"/>
                <a:gd name="connsiteY1602" fmla="*/ 6115173 h 7205422"/>
                <a:gd name="connsiteX1603" fmla="*/ 5432545 w 7342667"/>
                <a:gd name="connsiteY1603" fmla="*/ 6115173 h 7205422"/>
                <a:gd name="connsiteX1604" fmla="*/ 5474577 w 7342667"/>
                <a:gd name="connsiteY1604" fmla="*/ 6082063 h 7205422"/>
                <a:gd name="connsiteX1605" fmla="*/ 5622974 w 7342667"/>
                <a:gd name="connsiteY1605" fmla="*/ 6083950 h 7205422"/>
                <a:gd name="connsiteX1606" fmla="*/ 5626920 w 7342667"/>
                <a:gd name="connsiteY1606" fmla="*/ 6090984 h 7205422"/>
                <a:gd name="connsiteX1607" fmla="*/ 5626920 w 7342667"/>
                <a:gd name="connsiteY1607" fmla="*/ 6090126 h 7205422"/>
                <a:gd name="connsiteX1608" fmla="*/ 5626920 w 7342667"/>
                <a:gd name="connsiteY1608" fmla="*/ 6090126 h 7205422"/>
                <a:gd name="connsiteX1609" fmla="*/ 5626920 w 7342667"/>
                <a:gd name="connsiteY1609" fmla="*/ 6090126 h 7205422"/>
                <a:gd name="connsiteX1610" fmla="*/ 5628978 w 7342667"/>
                <a:gd name="connsiteY1610" fmla="*/ 6092871 h 7205422"/>
                <a:gd name="connsiteX1611" fmla="*/ 5628978 w 7342667"/>
                <a:gd name="connsiteY1611" fmla="*/ 6092871 h 7205422"/>
                <a:gd name="connsiteX1612" fmla="*/ 5628978 w 7342667"/>
                <a:gd name="connsiteY1612" fmla="*/ 6092871 h 7205422"/>
                <a:gd name="connsiteX1613" fmla="*/ 5628978 w 7342667"/>
                <a:gd name="connsiteY1613" fmla="*/ 6092871 h 7205422"/>
                <a:gd name="connsiteX1614" fmla="*/ 5630008 w 7342667"/>
                <a:gd name="connsiteY1614" fmla="*/ 6094072 h 7205422"/>
                <a:gd name="connsiteX1615" fmla="*/ 5630008 w 7342667"/>
                <a:gd name="connsiteY1615" fmla="*/ 6094072 h 7205422"/>
                <a:gd name="connsiteX1616" fmla="*/ 5631552 w 7342667"/>
                <a:gd name="connsiteY1616" fmla="*/ 6095616 h 7205422"/>
                <a:gd name="connsiteX1617" fmla="*/ 5631552 w 7342667"/>
                <a:gd name="connsiteY1617" fmla="*/ 6095616 h 7205422"/>
                <a:gd name="connsiteX1618" fmla="*/ 5632581 w 7342667"/>
                <a:gd name="connsiteY1618" fmla="*/ 6096474 h 7205422"/>
                <a:gd name="connsiteX1619" fmla="*/ 5632581 w 7342667"/>
                <a:gd name="connsiteY1619" fmla="*/ 6096474 h 7205422"/>
                <a:gd name="connsiteX1620" fmla="*/ 5632581 w 7342667"/>
                <a:gd name="connsiteY1620" fmla="*/ 6096474 h 7205422"/>
                <a:gd name="connsiteX1621" fmla="*/ 5632581 w 7342667"/>
                <a:gd name="connsiteY1621" fmla="*/ 6096474 h 7205422"/>
                <a:gd name="connsiteX1622" fmla="*/ 5632581 w 7342667"/>
                <a:gd name="connsiteY1622" fmla="*/ 6096474 h 7205422"/>
                <a:gd name="connsiteX1623" fmla="*/ 5632581 w 7342667"/>
                <a:gd name="connsiteY1623" fmla="*/ 6096474 h 7205422"/>
                <a:gd name="connsiteX1624" fmla="*/ 5632581 w 7342667"/>
                <a:gd name="connsiteY1624" fmla="*/ 6096474 h 7205422"/>
                <a:gd name="connsiteX1625" fmla="*/ 5636870 w 7342667"/>
                <a:gd name="connsiteY1625" fmla="*/ 6097846 h 7205422"/>
                <a:gd name="connsiteX1626" fmla="*/ 5645791 w 7342667"/>
                <a:gd name="connsiteY1626" fmla="*/ 6100591 h 7205422"/>
                <a:gd name="connsiteX1627" fmla="*/ 5663805 w 7342667"/>
                <a:gd name="connsiteY1627" fmla="*/ 6105051 h 7205422"/>
                <a:gd name="connsiteX1628" fmla="*/ 5697258 w 7342667"/>
                <a:gd name="connsiteY1628" fmla="*/ 6099561 h 7205422"/>
                <a:gd name="connsiteX1629" fmla="*/ 5733114 w 7342667"/>
                <a:gd name="connsiteY1629" fmla="*/ 6090641 h 7205422"/>
                <a:gd name="connsiteX1630" fmla="*/ 5747354 w 7342667"/>
                <a:gd name="connsiteY1630" fmla="*/ 6087381 h 7205422"/>
                <a:gd name="connsiteX1631" fmla="*/ 5752157 w 7342667"/>
                <a:gd name="connsiteY1631" fmla="*/ 6093900 h 7205422"/>
                <a:gd name="connsiteX1632" fmla="*/ 5742206 w 7342667"/>
                <a:gd name="connsiteY1632" fmla="*/ 6098361 h 7205422"/>
                <a:gd name="connsiteX1633" fmla="*/ 5721619 w 7342667"/>
                <a:gd name="connsiteY1633" fmla="*/ 6101106 h 7205422"/>
                <a:gd name="connsiteX1634" fmla="*/ 5706866 w 7342667"/>
                <a:gd name="connsiteY1634" fmla="*/ 6109340 h 7205422"/>
                <a:gd name="connsiteX1635" fmla="*/ 5702062 w 7342667"/>
                <a:gd name="connsiteY1635" fmla="*/ 6117747 h 7205422"/>
                <a:gd name="connsiteX1636" fmla="*/ 5696229 w 7342667"/>
                <a:gd name="connsiteY1636" fmla="*/ 6127183 h 7205422"/>
                <a:gd name="connsiteX1637" fmla="*/ 5660202 w 7342667"/>
                <a:gd name="connsiteY1637" fmla="*/ 6182939 h 7205422"/>
                <a:gd name="connsiteX1638" fmla="*/ 5658486 w 7342667"/>
                <a:gd name="connsiteY1638" fmla="*/ 6185684 h 7205422"/>
                <a:gd name="connsiteX1639" fmla="*/ 5684392 w 7342667"/>
                <a:gd name="connsiteY1639" fmla="*/ 6216221 h 7205422"/>
                <a:gd name="connsiteX1640" fmla="*/ 5687480 w 7342667"/>
                <a:gd name="connsiteY1640" fmla="*/ 6210559 h 7205422"/>
                <a:gd name="connsiteX1641" fmla="*/ 5735001 w 7342667"/>
                <a:gd name="connsiteY1641" fmla="*/ 6130099 h 7205422"/>
                <a:gd name="connsiteX1642" fmla="*/ 5790071 w 7342667"/>
                <a:gd name="connsiteY1642" fmla="*/ 6095444 h 7205422"/>
                <a:gd name="connsiteX1643" fmla="*/ 5814261 w 7342667"/>
                <a:gd name="connsiteY1643" fmla="*/ 6062162 h 7205422"/>
                <a:gd name="connsiteX1644" fmla="*/ 5829186 w 7342667"/>
                <a:gd name="connsiteY1644" fmla="*/ 6007435 h 7205422"/>
                <a:gd name="connsiteX1645" fmla="*/ 5833818 w 7342667"/>
                <a:gd name="connsiteY1645" fmla="*/ 5996456 h 7205422"/>
                <a:gd name="connsiteX1646" fmla="*/ 5933837 w 7342667"/>
                <a:gd name="connsiteY1646" fmla="*/ 5950478 h 7205422"/>
                <a:gd name="connsiteX1647" fmla="*/ 5972609 w 7342667"/>
                <a:gd name="connsiteY1647" fmla="*/ 5937268 h 7205422"/>
                <a:gd name="connsiteX1648" fmla="*/ 5987705 w 7342667"/>
                <a:gd name="connsiteY1648" fmla="*/ 5938469 h 7205422"/>
                <a:gd name="connsiteX1649" fmla="*/ 6030595 w 7342667"/>
                <a:gd name="connsiteY1649" fmla="*/ 5939841 h 7205422"/>
                <a:gd name="connsiteX1650" fmla="*/ 6052382 w 7342667"/>
                <a:gd name="connsiteY1650" fmla="*/ 5911363 h 7205422"/>
                <a:gd name="connsiteX1651" fmla="*/ 6046893 w 7342667"/>
                <a:gd name="connsiteY1651" fmla="*/ 5859895 h 7205422"/>
                <a:gd name="connsiteX1652" fmla="*/ 6046893 w 7342667"/>
                <a:gd name="connsiteY1652" fmla="*/ 5856465 h 7205422"/>
                <a:gd name="connsiteX1653" fmla="*/ 5961114 w 7342667"/>
                <a:gd name="connsiteY1653" fmla="*/ 5853548 h 7205422"/>
                <a:gd name="connsiteX1654" fmla="*/ 5913593 w 7342667"/>
                <a:gd name="connsiteY1654" fmla="*/ 5816663 h 7205422"/>
                <a:gd name="connsiteX1655" fmla="*/ 5863326 w 7342667"/>
                <a:gd name="connsiteY1655" fmla="*/ 5774288 h 7205422"/>
                <a:gd name="connsiteX1656" fmla="*/ 5860753 w 7342667"/>
                <a:gd name="connsiteY1656" fmla="*/ 5769999 h 7205422"/>
                <a:gd name="connsiteX1657" fmla="*/ 5860753 w 7342667"/>
                <a:gd name="connsiteY1657" fmla="*/ 5769999 h 7205422"/>
                <a:gd name="connsiteX1658" fmla="*/ 5858694 w 7342667"/>
                <a:gd name="connsiteY1658" fmla="*/ 5766568 h 7205422"/>
                <a:gd name="connsiteX1659" fmla="*/ 5858694 w 7342667"/>
                <a:gd name="connsiteY1659" fmla="*/ 5766568 h 7205422"/>
                <a:gd name="connsiteX1660" fmla="*/ 5858694 w 7342667"/>
                <a:gd name="connsiteY1660" fmla="*/ 5765539 h 7205422"/>
                <a:gd name="connsiteX1661" fmla="*/ 5857150 w 7342667"/>
                <a:gd name="connsiteY1661" fmla="*/ 5762794 h 7205422"/>
                <a:gd name="connsiteX1662" fmla="*/ 5857150 w 7342667"/>
                <a:gd name="connsiteY1662" fmla="*/ 5762794 h 7205422"/>
                <a:gd name="connsiteX1663" fmla="*/ 5855435 w 7342667"/>
                <a:gd name="connsiteY1663" fmla="*/ 5760049 h 7205422"/>
                <a:gd name="connsiteX1664" fmla="*/ 5855435 w 7342667"/>
                <a:gd name="connsiteY1664" fmla="*/ 5760049 h 7205422"/>
                <a:gd name="connsiteX1665" fmla="*/ 5854062 w 7342667"/>
                <a:gd name="connsiteY1665" fmla="*/ 5757819 h 7205422"/>
                <a:gd name="connsiteX1666" fmla="*/ 5854062 w 7342667"/>
                <a:gd name="connsiteY1666" fmla="*/ 5757819 h 7205422"/>
                <a:gd name="connsiteX1667" fmla="*/ 5853204 w 7342667"/>
                <a:gd name="connsiteY1667" fmla="*/ 5756446 h 7205422"/>
                <a:gd name="connsiteX1668" fmla="*/ 5853204 w 7342667"/>
                <a:gd name="connsiteY1668" fmla="*/ 5756446 h 7205422"/>
                <a:gd name="connsiteX1669" fmla="*/ 5851489 w 7342667"/>
                <a:gd name="connsiteY1669" fmla="*/ 5753701 h 7205422"/>
                <a:gd name="connsiteX1670" fmla="*/ 5851489 w 7342667"/>
                <a:gd name="connsiteY1670" fmla="*/ 5753701 h 7205422"/>
                <a:gd name="connsiteX1671" fmla="*/ 5851489 w 7342667"/>
                <a:gd name="connsiteY1671" fmla="*/ 5752672 h 7205422"/>
                <a:gd name="connsiteX1672" fmla="*/ 5851489 w 7342667"/>
                <a:gd name="connsiteY1672" fmla="*/ 5752672 h 7205422"/>
                <a:gd name="connsiteX1673" fmla="*/ 5849087 w 7342667"/>
                <a:gd name="connsiteY1673" fmla="*/ 5748726 h 7205422"/>
                <a:gd name="connsiteX1674" fmla="*/ 5849087 w 7342667"/>
                <a:gd name="connsiteY1674" fmla="*/ 5748726 h 7205422"/>
                <a:gd name="connsiteX1675" fmla="*/ 5841196 w 7342667"/>
                <a:gd name="connsiteY1675" fmla="*/ 5736717 h 7205422"/>
                <a:gd name="connsiteX1676" fmla="*/ 5841196 w 7342667"/>
                <a:gd name="connsiteY1676" fmla="*/ 5736717 h 7205422"/>
                <a:gd name="connsiteX1677" fmla="*/ 5841196 w 7342667"/>
                <a:gd name="connsiteY1677" fmla="*/ 5735860 h 7205422"/>
                <a:gd name="connsiteX1678" fmla="*/ 5841196 w 7342667"/>
                <a:gd name="connsiteY1678" fmla="*/ 5735860 h 7205422"/>
                <a:gd name="connsiteX1679" fmla="*/ 5836735 w 7342667"/>
                <a:gd name="connsiteY1679" fmla="*/ 5730198 h 7205422"/>
                <a:gd name="connsiteX1680" fmla="*/ 5836735 w 7342667"/>
                <a:gd name="connsiteY1680" fmla="*/ 5730198 h 7205422"/>
                <a:gd name="connsiteX1681" fmla="*/ 5836735 w 7342667"/>
                <a:gd name="connsiteY1681" fmla="*/ 5730198 h 7205422"/>
                <a:gd name="connsiteX1682" fmla="*/ 5836735 w 7342667"/>
                <a:gd name="connsiteY1682" fmla="*/ 5730198 h 7205422"/>
                <a:gd name="connsiteX1683" fmla="*/ 5835191 w 7342667"/>
                <a:gd name="connsiteY1683" fmla="*/ 5728654 h 7205422"/>
                <a:gd name="connsiteX1684" fmla="*/ 5835191 w 7342667"/>
                <a:gd name="connsiteY1684" fmla="*/ 5728654 h 7205422"/>
                <a:gd name="connsiteX1685" fmla="*/ 5835191 w 7342667"/>
                <a:gd name="connsiteY1685" fmla="*/ 5728654 h 7205422"/>
                <a:gd name="connsiteX1686" fmla="*/ 5835191 w 7342667"/>
                <a:gd name="connsiteY1686" fmla="*/ 5728654 h 7205422"/>
                <a:gd name="connsiteX1687" fmla="*/ 5832961 w 7342667"/>
                <a:gd name="connsiteY1687" fmla="*/ 5726767 h 7205422"/>
                <a:gd name="connsiteX1688" fmla="*/ 5821809 w 7342667"/>
                <a:gd name="connsiteY1688" fmla="*/ 5716988 h 7205422"/>
                <a:gd name="connsiteX1689" fmla="*/ 5793845 w 7342667"/>
                <a:gd name="connsiteY1689" fmla="*/ 5696573 h 7205422"/>
                <a:gd name="connsiteX1690" fmla="*/ 5780292 w 7342667"/>
                <a:gd name="connsiteY1690" fmla="*/ 5694171 h 7205422"/>
                <a:gd name="connsiteX1691" fmla="*/ 5799335 w 7342667"/>
                <a:gd name="connsiteY1691" fmla="*/ 5651453 h 7205422"/>
                <a:gd name="connsiteX1692" fmla="*/ 5797105 w 7342667"/>
                <a:gd name="connsiteY1692" fmla="*/ 5568591 h 7205422"/>
                <a:gd name="connsiteX1693" fmla="*/ 5797105 w 7342667"/>
                <a:gd name="connsiteY1693" fmla="*/ 5524672 h 7205422"/>
                <a:gd name="connsiteX1694" fmla="*/ 5832618 w 7342667"/>
                <a:gd name="connsiteY1694" fmla="*/ 5494306 h 7205422"/>
                <a:gd name="connsiteX1695" fmla="*/ 5855606 w 7342667"/>
                <a:gd name="connsiteY1695" fmla="*/ 5488645 h 7205422"/>
                <a:gd name="connsiteX1696" fmla="*/ 5872762 w 7342667"/>
                <a:gd name="connsiteY1696" fmla="*/ 5429629 h 7205422"/>
                <a:gd name="connsiteX1697" fmla="*/ 5872762 w 7342667"/>
                <a:gd name="connsiteY1697" fmla="*/ 5426369 h 7205422"/>
                <a:gd name="connsiteX1698" fmla="*/ 5871390 w 7342667"/>
                <a:gd name="connsiteY1698" fmla="*/ 5411616 h 7205422"/>
                <a:gd name="connsiteX1699" fmla="*/ 5871389 w 7342667"/>
                <a:gd name="connsiteY1699" fmla="*/ 5411616 h 7205422"/>
                <a:gd name="connsiteX1700" fmla="*/ 5870017 w 7342667"/>
                <a:gd name="connsiteY1700" fmla="*/ 5406126 h 7205422"/>
                <a:gd name="connsiteX1701" fmla="*/ 5870017 w 7342667"/>
                <a:gd name="connsiteY1701" fmla="*/ 5406126 h 7205422"/>
                <a:gd name="connsiteX1702" fmla="*/ 5870017 w 7342667"/>
                <a:gd name="connsiteY1702" fmla="*/ 5403038 h 7205422"/>
                <a:gd name="connsiteX1703" fmla="*/ 5870017 w 7342667"/>
                <a:gd name="connsiteY1703" fmla="*/ 5403038 h 7205422"/>
                <a:gd name="connsiteX1704" fmla="*/ 5868473 w 7342667"/>
                <a:gd name="connsiteY1704" fmla="*/ 5397720 h 7205422"/>
                <a:gd name="connsiteX1705" fmla="*/ 5868473 w 7342667"/>
                <a:gd name="connsiteY1705" fmla="*/ 5397719 h 7205422"/>
                <a:gd name="connsiteX1706" fmla="*/ 5868473 w 7342667"/>
                <a:gd name="connsiteY1706" fmla="*/ 5397719 h 7205422"/>
                <a:gd name="connsiteX1707" fmla="*/ 5868473 w 7342667"/>
                <a:gd name="connsiteY1707" fmla="*/ 5397719 h 7205422"/>
                <a:gd name="connsiteX1708" fmla="*/ 5868473 w 7342667"/>
                <a:gd name="connsiteY1708" fmla="*/ 5397719 h 7205422"/>
                <a:gd name="connsiteX1709" fmla="*/ 5868473 w 7342667"/>
                <a:gd name="connsiteY1709" fmla="*/ 5397719 h 7205422"/>
                <a:gd name="connsiteX1710" fmla="*/ 5867444 w 7342667"/>
                <a:gd name="connsiteY1710" fmla="*/ 5394975 h 7205422"/>
                <a:gd name="connsiteX1711" fmla="*/ 5867444 w 7342667"/>
                <a:gd name="connsiteY1711" fmla="*/ 5394975 h 7205422"/>
                <a:gd name="connsiteX1712" fmla="*/ 5867444 w 7342667"/>
                <a:gd name="connsiteY1712" fmla="*/ 5394116 h 7205422"/>
                <a:gd name="connsiteX1713" fmla="*/ 5867444 w 7342667"/>
                <a:gd name="connsiteY1713" fmla="*/ 5394116 h 7205422"/>
                <a:gd name="connsiteX1714" fmla="*/ 5865556 w 7342667"/>
                <a:gd name="connsiteY1714" fmla="*/ 5390514 h 7205422"/>
                <a:gd name="connsiteX1715" fmla="*/ 5858523 w 7342667"/>
                <a:gd name="connsiteY1715" fmla="*/ 5372329 h 7205422"/>
                <a:gd name="connsiteX1716" fmla="*/ 5855092 w 7342667"/>
                <a:gd name="connsiteY1716" fmla="*/ 5356545 h 7205422"/>
                <a:gd name="connsiteX1717" fmla="*/ 5855092 w 7342667"/>
                <a:gd name="connsiteY1717" fmla="*/ 5356545 h 7205422"/>
                <a:gd name="connsiteX1718" fmla="*/ 5855092 w 7342667"/>
                <a:gd name="connsiteY1718" fmla="*/ 5356545 h 7205422"/>
                <a:gd name="connsiteX1719" fmla="*/ 5855092 w 7342667"/>
                <a:gd name="connsiteY1719" fmla="*/ 5352943 h 7205422"/>
                <a:gd name="connsiteX1720" fmla="*/ 5855092 w 7342667"/>
                <a:gd name="connsiteY1720" fmla="*/ 5352943 h 7205422"/>
                <a:gd name="connsiteX1721" fmla="*/ 5855092 w 7342667"/>
                <a:gd name="connsiteY1721" fmla="*/ 5352943 h 7205422"/>
                <a:gd name="connsiteX1722" fmla="*/ 5855092 w 7342667"/>
                <a:gd name="connsiteY1722" fmla="*/ 5352943 h 7205422"/>
                <a:gd name="connsiteX1723" fmla="*/ 5855092 w 7342667"/>
                <a:gd name="connsiteY1723" fmla="*/ 5348997 h 7205422"/>
                <a:gd name="connsiteX1724" fmla="*/ 5855092 w 7342667"/>
                <a:gd name="connsiteY1724" fmla="*/ 5348997 h 7205422"/>
                <a:gd name="connsiteX1725" fmla="*/ 5855092 w 7342667"/>
                <a:gd name="connsiteY1725" fmla="*/ 5347282 h 7205422"/>
                <a:gd name="connsiteX1726" fmla="*/ 5855092 w 7342667"/>
                <a:gd name="connsiteY1726" fmla="*/ 5347282 h 7205422"/>
                <a:gd name="connsiteX1727" fmla="*/ 5855092 w 7342667"/>
                <a:gd name="connsiteY1727" fmla="*/ 5344708 h 7205422"/>
                <a:gd name="connsiteX1728" fmla="*/ 5855092 w 7342667"/>
                <a:gd name="connsiteY1728" fmla="*/ 5344708 h 7205422"/>
                <a:gd name="connsiteX1729" fmla="*/ 5855092 w 7342667"/>
                <a:gd name="connsiteY1729" fmla="*/ 5344708 h 7205422"/>
                <a:gd name="connsiteX1730" fmla="*/ 5855092 w 7342667"/>
                <a:gd name="connsiteY1730" fmla="*/ 5342993 h 7205422"/>
                <a:gd name="connsiteX1731" fmla="*/ 5855092 w 7342667"/>
                <a:gd name="connsiteY1731" fmla="*/ 5341105 h 7205422"/>
                <a:gd name="connsiteX1732" fmla="*/ 5855092 w 7342667"/>
                <a:gd name="connsiteY1732" fmla="*/ 5341105 h 7205422"/>
                <a:gd name="connsiteX1733" fmla="*/ 5855092 w 7342667"/>
                <a:gd name="connsiteY1733" fmla="*/ 5338532 h 7205422"/>
                <a:gd name="connsiteX1734" fmla="*/ 5855092 w 7342667"/>
                <a:gd name="connsiteY1734" fmla="*/ 5337159 h 7205422"/>
                <a:gd name="connsiteX1735" fmla="*/ 5855092 w 7342667"/>
                <a:gd name="connsiteY1735" fmla="*/ 5337159 h 7205422"/>
                <a:gd name="connsiteX1736" fmla="*/ 5855092 w 7342667"/>
                <a:gd name="connsiteY1736" fmla="*/ 5336302 h 7205422"/>
                <a:gd name="connsiteX1737" fmla="*/ 5855092 w 7342667"/>
                <a:gd name="connsiteY1737" fmla="*/ 5336302 h 7205422"/>
                <a:gd name="connsiteX1738" fmla="*/ 5855092 w 7342667"/>
                <a:gd name="connsiteY1738" fmla="*/ 5333214 h 7205422"/>
                <a:gd name="connsiteX1739" fmla="*/ 5855092 w 7342667"/>
                <a:gd name="connsiteY1739" fmla="*/ 5331670 h 7205422"/>
                <a:gd name="connsiteX1740" fmla="*/ 5855092 w 7342667"/>
                <a:gd name="connsiteY1740" fmla="*/ 5331670 h 7205422"/>
                <a:gd name="connsiteX1741" fmla="*/ 5855092 w 7342667"/>
                <a:gd name="connsiteY1741" fmla="*/ 5329954 h 7205422"/>
                <a:gd name="connsiteX1742" fmla="*/ 5854234 w 7342667"/>
                <a:gd name="connsiteY1742" fmla="*/ 5323435 h 7205422"/>
                <a:gd name="connsiteX1743" fmla="*/ 5854234 w 7342667"/>
                <a:gd name="connsiteY1743" fmla="*/ 5323435 h 7205422"/>
                <a:gd name="connsiteX1744" fmla="*/ 5854234 w 7342667"/>
                <a:gd name="connsiteY1744" fmla="*/ 5321719 h 7205422"/>
                <a:gd name="connsiteX1745" fmla="*/ 5854234 w 7342667"/>
                <a:gd name="connsiteY1745" fmla="*/ 5319489 h 7205422"/>
                <a:gd name="connsiteX1746" fmla="*/ 5854234 w 7342667"/>
                <a:gd name="connsiteY1746" fmla="*/ 5317087 h 7205422"/>
                <a:gd name="connsiteX1747" fmla="*/ 5854234 w 7342667"/>
                <a:gd name="connsiteY1747" fmla="*/ 5317087 h 7205422"/>
                <a:gd name="connsiteX1748" fmla="*/ 5854234 w 7342667"/>
                <a:gd name="connsiteY1748" fmla="*/ 5315714 h 7205422"/>
                <a:gd name="connsiteX1749" fmla="*/ 5854234 w 7342667"/>
                <a:gd name="connsiteY1749" fmla="*/ 5315714 h 7205422"/>
                <a:gd name="connsiteX1750" fmla="*/ 5854234 w 7342667"/>
                <a:gd name="connsiteY1750" fmla="*/ 5312798 h 7205422"/>
                <a:gd name="connsiteX1751" fmla="*/ 5854234 w 7342667"/>
                <a:gd name="connsiteY1751" fmla="*/ 5312798 h 7205422"/>
                <a:gd name="connsiteX1752" fmla="*/ 5854234 w 7342667"/>
                <a:gd name="connsiteY1752" fmla="*/ 5309196 h 7205422"/>
                <a:gd name="connsiteX1753" fmla="*/ 5853033 w 7342667"/>
                <a:gd name="connsiteY1753" fmla="*/ 5300274 h 7205422"/>
                <a:gd name="connsiteX1754" fmla="*/ 5853033 w 7342667"/>
                <a:gd name="connsiteY1754" fmla="*/ 5300274 h 7205422"/>
                <a:gd name="connsiteX1755" fmla="*/ 5849430 w 7342667"/>
                <a:gd name="connsiteY1755" fmla="*/ 5273168 h 7205422"/>
                <a:gd name="connsiteX1756" fmla="*/ 5849430 w 7342667"/>
                <a:gd name="connsiteY1756" fmla="*/ 5216383 h 7205422"/>
                <a:gd name="connsiteX1757" fmla="*/ 5846685 w 7342667"/>
                <a:gd name="connsiteY1757" fmla="*/ 5157882 h 7205422"/>
                <a:gd name="connsiteX1758" fmla="*/ 5853719 w 7342667"/>
                <a:gd name="connsiteY1758" fmla="*/ 5136780 h 7205422"/>
                <a:gd name="connsiteX1759" fmla="*/ 5875850 w 7342667"/>
                <a:gd name="connsiteY1759" fmla="*/ 5138496 h 7205422"/>
                <a:gd name="connsiteX1760" fmla="*/ 5875850 w 7342667"/>
                <a:gd name="connsiteY1760" fmla="*/ 5164916 h 7205422"/>
                <a:gd name="connsiteX1761" fmla="*/ 5890433 w 7342667"/>
                <a:gd name="connsiteY1761" fmla="*/ 5175724 h 7205422"/>
                <a:gd name="connsiteX1762" fmla="*/ 5951850 w 7342667"/>
                <a:gd name="connsiteY1762" fmla="*/ 5146559 h 7205422"/>
                <a:gd name="connsiteX1763" fmla="*/ 5951850 w 7342667"/>
                <a:gd name="connsiteY1763" fmla="*/ 5081882 h 7205422"/>
                <a:gd name="connsiteX1764" fmla="*/ 5954080 w 7342667"/>
                <a:gd name="connsiteY1764" fmla="*/ 5069015 h 7205422"/>
                <a:gd name="connsiteX1765" fmla="*/ 5954080 w 7342667"/>
                <a:gd name="connsiteY1765" fmla="*/ 5045168 h 7205422"/>
                <a:gd name="connsiteX1766" fmla="*/ 5949620 w 7342667"/>
                <a:gd name="connsiteY1766" fmla="*/ 5031958 h 7205422"/>
                <a:gd name="connsiteX1767" fmla="*/ 5946189 w 7342667"/>
                <a:gd name="connsiteY1767" fmla="*/ 5016347 h 7205422"/>
                <a:gd name="connsiteX1768" fmla="*/ 5946189 w 7342667"/>
                <a:gd name="connsiteY1768" fmla="*/ 5014288 h 7205422"/>
                <a:gd name="connsiteX1769" fmla="*/ 5946189 w 7342667"/>
                <a:gd name="connsiteY1769" fmla="*/ 5014288 h 7205422"/>
                <a:gd name="connsiteX1770" fmla="*/ 5938812 w 7342667"/>
                <a:gd name="connsiteY1770" fmla="*/ 4992157 h 7205422"/>
                <a:gd name="connsiteX1771" fmla="*/ 5938812 w 7342667"/>
                <a:gd name="connsiteY1771" fmla="*/ 5010342 h 7205422"/>
                <a:gd name="connsiteX1772" fmla="*/ 5906902 w 7342667"/>
                <a:gd name="connsiteY1772" fmla="*/ 4993186 h 7205422"/>
                <a:gd name="connsiteX1773" fmla="*/ 5906902 w 7342667"/>
                <a:gd name="connsiteY1773" fmla="*/ 4946008 h 7205422"/>
                <a:gd name="connsiteX1774" fmla="*/ 5915137 w 7342667"/>
                <a:gd name="connsiteY1774" fmla="*/ 4939660 h 7205422"/>
                <a:gd name="connsiteX1775" fmla="*/ 5940184 w 7342667"/>
                <a:gd name="connsiteY1775" fmla="*/ 4934170 h 7205422"/>
                <a:gd name="connsiteX1776" fmla="*/ 5978270 w 7342667"/>
                <a:gd name="connsiteY1776" fmla="*/ 4879615 h 7205422"/>
                <a:gd name="connsiteX1777" fmla="*/ 5984275 w 7342667"/>
                <a:gd name="connsiteY1777" fmla="*/ 4871037 h 7205422"/>
                <a:gd name="connsiteX1778" fmla="*/ 5978442 w 7342667"/>
                <a:gd name="connsiteY1778" fmla="*/ 4857141 h 7205422"/>
                <a:gd name="connsiteX1779" fmla="*/ 5959570 w 7342667"/>
                <a:gd name="connsiteY1779" fmla="*/ 4838270 h 7205422"/>
                <a:gd name="connsiteX1780" fmla="*/ 5910162 w 7342667"/>
                <a:gd name="connsiteY1780" fmla="*/ 4816653 h 7205422"/>
                <a:gd name="connsiteX1781" fmla="*/ 5910162 w 7342667"/>
                <a:gd name="connsiteY1781" fmla="*/ 4796410 h 7205422"/>
                <a:gd name="connsiteX1782" fmla="*/ 5933665 w 7342667"/>
                <a:gd name="connsiteY1782" fmla="*/ 4796410 h 7205422"/>
                <a:gd name="connsiteX1783" fmla="*/ 5961801 w 7342667"/>
                <a:gd name="connsiteY1783" fmla="*/ 4824545 h 7205422"/>
                <a:gd name="connsiteX1784" fmla="*/ 5978098 w 7342667"/>
                <a:gd name="connsiteY1784" fmla="*/ 4844789 h 7205422"/>
                <a:gd name="connsiteX1785" fmla="*/ 5990965 w 7342667"/>
                <a:gd name="connsiteY1785" fmla="*/ 4789376 h 7205422"/>
                <a:gd name="connsiteX1786" fmla="*/ 5990965 w 7342667"/>
                <a:gd name="connsiteY1786" fmla="*/ 4766559 h 7205422"/>
                <a:gd name="connsiteX1787" fmla="*/ 5998857 w 7342667"/>
                <a:gd name="connsiteY1787" fmla="*/ 4763814 h 7205422"/>
                <a:gd name="connsiteX1788" fmla="*/ 6015155 w 7342667"/>
                <a:gd name="connsiteY1788" fmla="*/ 4758495 h 7205422"/>
                <a:gd name="connsiteX1789" fmla="*/ 6015155 w 7342667"/>
                <a:gd name="connsiteY1789" fmla="*/ 4758495 h 7205422"/>
                <a:gd name="connsiteX1790" fmla="*/ 6021159 w 7342667"/>
                <a:gd name="connsiteY1790" fmla="*/ 4756780 h 7205422"/>
                <a:gd name="connsiteX1791" fmla="*/ 6021159 w 7342667"/>
                <a:gd name="connsiteY1791" fmla="*/ 4756780 h 7205422"/>
                <a:gd name="connsiteX1792" fmla="*/ 6047579 w 7342667"/>
                <a:gd name="connsiteY1792" fmla="*/ 4747687 h 7205422"/>
                <a:gd name="connsiteX1793" fmla="*/ 6100762 w 7342667"/>
                <a:gd name="connsiteY1793" fmla="*/ 4727958 h 7205422"/>
                <a:gd name="connsiteX1794" fmla="*/ 6117918 w 7342667"/>
                <a:gd name="connsiteY1794" fmla="*/ 4674261 h 7205422"/>
                <a:gd name="connsiteX1795" fmla="*/ 6120320 w 7342667"/>
                <a:gd name="connsiteY1795" fmla="*/ 4658992 h 7205422"/>
                <a:gd name="connsiteX1796" fmla="*/ 6137475 w 7342667"/>
                <a:gd name="connsiteY1796" fmla="*/ 4631199 h 7205422"/>
                <a:gd name="connsiteX1797" fmla="*/ 6141250 w 7342667"/>
                <a:gd name="connsiteY1797" fmla="*/ 4653502 h 7205422"/>
                <a:gd name="connsiteX1798" fmla="*/ 6147597 w 7342667"/>
                <a:gd name="connsiteY1798" fmla="*/ 4669285 h 7205422"/>
                <a:gd name="connsiteX1799" fmla="*/ 6211074 w 7342667"/>
                <a:gd name="connsiteY1799" fmla="*/ 4680265 h 7205422"/>
                <a:gd name="connsiteX1800" fmla="*/ 6218451 w 7342667"/>
                <a:gd name="connsiteY1800" fmla="*/ 4688843 h 7205422"/>
                <a:gd name="connsiteX1801" fmla="*/ 6214505 w 7342667"/>
                <a:gd name="connsiteY1801" fmla="*/ 4692617 h 7205422"/>
                <a:gd name="connsiteX1802" fmla="*/ 6211245 w 7342667"/>
                <a:gd name="connsiteY1802" fmla="*/ 4693647 h 7205422"/>
                <a:gd name="connsiteX1803" fmla="*/ 6176934 w 7342667"/>
                <a:gd name="connsiteY1803" fmla="*/ 4698965 h 7205422"/>
                <a:gd name="connsiteX1804" fmla="*/ 6125466 w 7342667"/>
                <a:gd name="connsiteY1804" fmla="*/ 4704283 h 7205422"/>
                <a:gd name="connsiteX1805" fmla="*/ 6121864 w 7342667"/>
                <a:gd name="connsiteY1805" fmla="*/ 4704283 h 7205422"/>
                <a:gd name="connsiteX1806" fmla="*/ 6121864 w 7342667"/>
                <a:gd name="connsiteY1806" fmla="*/ 4722983 h 7205422"/>
                <a:gd name="connsiteX1807" fmla="*/ 6171101 w 7342667"/>
                <a:gd name="connsiteY1807" fmla="*/ 4728473 h 7205422"/>
                <a:gd name="connsiteX1808" fmla="*/ 6176248 w 7342667"/>
                <a:gd name="connsiteY1808" fmla="*/ 4751976 h 7205422"/>
                <a:gd name="connsiteX1809" fmla="*/ 6200952 w 7342667"/>
                <a:gd name="connsiteY1809" fmla="*/ 4761240 h 7205422"/>
                <a:gd name="connsiteX1810" fmla="*/ 6242126 w 7342667"/>
                <a:gd name="connsiteY1810" fmla="*/ 4766559 h 7205422"/>
                <a:gd name="connsiteX1811" fmla="*/ 6325674 w 7342667"/>
                <a:gd name="connsiteY1811" fmla="*/ 4762956 h 7205422"/>
                <a:gd name="connsiteX1812" fmla="*/ 6308518 w 7342667"/>
                <a:gd name="connsiteY1812" fmla="*/ 4756952 h 7205422"/>
                <a:gd name="connsiteX1813" fmla="*/ 6329449 w 7342667"/>
                <a:gd name="connsiteY1813" fmla="*/ 4744599 h 7205422"/>
                <a:gd name="connsiteX1814" fmla="*/ 6361187 w 7342667"/>
                <a:gd name="connsiteY1814" fmla="*/ 4728816 h 7205422"/>
                <a:gd name="connsiteX1815" fmla="*/ 6384690 w 7342667"/>
                <a:gd name="connsiteY1815" fmla="*/ 4726071 h 7205422"/>
                <a:gd name="connsiteX1816" fmla="*/ 6386577 w 7342667"/>
                <a:gd name="connsiteY1816" fmla="*/ 4726071 h 7205422"/>
                <a:gd name="connsiteX1817" fmla="*/ 6403733 w 7342667"/>
                <a:gd name="connsiteY1817" fmla="*/ 4719895 h 7205422"/>
                <a:gd name="connsiteX1818" fmla="*/ 6403733 w 7342667"/>
                <a:gd name="connsiteY1818" fmla="*/ 4722640 h 7205422"/>
                <a:gd name="connsiteX1819" fmla="*/ 6406478 w 7342667"/>
                <a:gd name="connsiteY1819" fmla="*/ 4730360 h 7205422"/>
                <a:gd name="connsiteX1820" fmla="*/ 6403904 w 7342667"/>
                <a:gd name="connsiteY1820" fmla="*/ 4737222 h 7205422"/>
                <a:gd name="connsiteX1821" fmla="*/ 6390695 w 7342667"/>
                <a:gd name="connsiteY1821" fmla="*/ 4774278 h 7205422"/>
                <a:gd name="connsiteX1822" fmla="*/ 6291877 w 7342667"/>
                <a:gd name="connsiteY1822" fmla="*/ 4894369 h 7205422"/>
                <a:gd name="connsiteX1823" fmla="*/ 6306116 w 7342667"/>
                <a:gd name="connsiteY1823" fmla="*/ 4911525 h 7205422"/>
                <a:gd name="connsiteX1824" fmla="*/ 6347119 w 7342667"/>
                <a:gd name="connsiteY1824" fmla="*/ 4911525 h 7205422"/>
                <a:gd name="connsiteX1825" fmla="*/ 6361187 w 7342667"/>
                <a:gd name="connsiteY1825" fmla="*/ 4902947 h 7205422"/>
                <a:gd name="connsiteX1826" fmla="*/ 6383317 w 7342667"/>
                <a:gd name="connsiteY1826" fmla="*/ 4893168 h 7205422"/>
                <a:gd name="connsiteX1827" fmla="*/ 6397557 w 7342667"/>
                <a:gd name="connsiteY1827" fmla="*/ 4902604 h 7205422"/>
                <a:gd name="connsiteX1828" fmla="*/ 6421403 w 7342667"/>
                <a:gd name="connsiteY1828" fmla="*/ 4906035 h 7205422"/>
                <a:gd name="connsiteX1829" fmla="*/ 6436672 w 7342667"/>
                <a:gd name="connsiteY1829" fmla="*/ 4906035 h 7205422"/>
                <a:gd name="connsiteX1830" fmla="*/ 6472356 w 7342667"/>
                <a:gd name="connsiteY1830" fmla="*/ 4920961 h 7205422"/>
                <a:gd name="connsiteX1831" fmla="*/ 6473900 w 7342667"/>
                <a:gd name="connsiteY1831" fmla="*/ 4916843 h 7205422"/>
                <a:gd name="connsiteX1832" fmla="*/ 6480762 w 7342667"/>
                <a:gd name="connsiteY1832" fmla="*/ 4902604 h 7205422"/>
                <a:gd name="connsiteX1833" fmla="*/ 6479218 w 7342667"/>
                <a:gd name="connsiteY1833" fmla="*/ 4936915 h 7205422"/>
                <a:gd name="connsiteX1834" fmla="*/ 6465322 w 7342667"/>
                <a:gd name="connsiteY1834" fmla="*/ 5001249 h 7205422"/>
                <a:gd name="connsiteX1835" fmla="*/ 6473900 w 7342667"/>
                <a:gd name="connsiteY1835" fmla="*/ 5019606 h 7205422"/>
                <a:gd name="connsiteX1836" fmla="*/ 6506324 w 7342667"/>
                <a:gd name="connsiteY1836" fmla="*/ 5033331 h 7205422"/>
                <a:gd name="connsiteX1837" fmla="*/ 6523480 w 7342667"/>
                <a:gd name="connsiteY1837" fmla="*/ 5036076 h 7205422"/>
                <a:gd name="connsiteX1838" fmla="*/ 6562424 w 7342667"/>
                <a:gd name="connsiteY1838" fmla="*/ 5008626 h 7205422"/>
                <a:gd name="connsiteX1839" fmla="*/ 6571859 w 7342667"/>
                <a:gd name="connsiteY1839" fmla="*/ 4997475 h 7205422"/>
                <a:gd name="connsiteX1840" fmla="*/ 6598965 w 7342667"/>
                <a:gd name="connsiteY1840" fmla="*/ 4975688 h 7205422"/>
                <a:gd name="connsiteX1841" fmla="*/ 6600166 w 7342667"/>
                <a:gd name="connsiteY1841" fmla="*/ 4974829 h 7205422"/>
                <a:gd name="connsiteX1842" fmla="*/ 6608230 w 7342667"/>
                <a:gd name="connsiteY1842" fmla="*/ 4939489 h 7205422"/>
                <a:gd name="connsiteX1843" fmla="*/ 6640483 w 7342667"/>
                <a:gd name="connsiteY1843" fmla="*/ 4911868 h 7205422"/>
                <a:gd name="connsiteX1844" fmla="*/ 6650262 w 7342667"/>
                <a:gd name="connsiteY1844" fmla="*/ 4910496 h 7205422"/>
                <a:gd name="connsiteX1845" fmla="*/ 6677882 w 7342667"/>
                <a:gd name="connsiteY1845" fmla="*/ 4899516 h 7205422"/>
                <a:gd name="connsiteX1846" fmla="*/ 6686803 w 7342667"/>
                <a:gd name="connsiteY1846" fmla="*/ 4887850 h 7205422"/>
                <a:gd name="connsiteX1847" fmla="*/ 6689548 w 7342667"/>
                <a:gd name="connsiteY1847" fmla="*/ 4860229 h 7205422"/>
                <a:gd name="connsiteX1848" fmla="*/ 6696925 w 7342667"/>
                <a:gd name="connsiteY1848" fmla="*/ 4840328 h 7205422"/>
                <a:gd name="connsiteX1849" fmla="*/ 6714081 w 7342667"/>
                <a:gd name="connsiteY1849" fmla="*/ 4827633 h 7205422"/>
                <a:gd name="connsiteX1850" fmla="*/ 6725060 w 7342667"/>
                <a:gd name="connsiteY1850" fmla="*/ 4809105 h 7205422"/>
                <a:gd name="connsiteX1851" fmla="*/ 6749250 w 7342667"/>
                <a:gd name="connsiteY1851" fmla="*/ 4806874 h 7205422"/>
                <a:gd name="connsiteX1852" fmla="*/ 6790767 w 7342667"/>
                <a:gd name="connsiteY1852" fmla="*/ 4795895 h 7205422"/>
                <a:gd name="connsiteX1853" fmla="*/ 6828510 w 7342667"/>
                <a:gd name="connsiteY1853" fmla="*/ 4772906 h 7205422"/>
                <a:gd name="connsiteX1854" fmla="*/ 6828510 w 7342667"/>
                <a:gd name="connsiteY1854" fmla="*/ 4771191 h 7205422"/>
                <a:gd name="connsiteX1855" fmla="*/ 6834000 w 7342667"/>
                <a:gd name="connsiteY1855" fmla="*/ 4736879 h 7205422"/>
                <a:gd name="connsiteX1856" fmla="*/ 6844808 w 7342667"/>
                <a:gd name="connsiteY1856" fmla="*/ 4708572 h 7205422"/>
                <a:gd name="connsiteX1857" fmla="*/ 6844808 w 7342667"/>
                <a:gd name="connsiteY1857" fmla="*/ 4686441 h 7205422"/>
                <a:gd name="connsiteX1858" fmla="*/ 6841719 w 7342667"/>
                <a:gd name="connsiteY1858" fmla="*/ 4685583 h 7205422"/>
                <a:gd name="connsiteX1859" fmla="*/ 6808952 w 7342667"/>
                <a:gd name="connsiteY1859" fmla="*/ 4685583 h 7205422"/>
                <a:gd name="connsiteX1860" fmla="*/ 6808952 w 7342667"/>
                <a:gd name="connsiteY1860" fmla="*/ 4685583 h 7205422"/>
                <a:gd name="connsiteX1861" fmla="*/ 6772754 w 7342667"/>
                <a:gd name="connsiteY1861" fmla="*/ 4698622 h 7205422"/>
                <a:gd name="connsiteX1862" fmla="*/ 6749422 w 7342667"/>
                <a:gd name="connsiteY1862" fmla="*/ 4701538 h 7205422"/>
                <a:gd name="connsiteX1863" fmla="*/ 6727119 w 7342667"/>
                <a:gd name="connsiteY1863" fmla="*/ 4729330 h 7205422"/>
                <a:gd name="connsiteX1864" fmla="*/ 6716311 w 7342667"/>
                <a:gd name="connsiteY1864" fmla="*/ 4737565 h 7205422"/>
                <a:gd name="connsiteX1865" fmla="*/ 6682171 w 7342667"/>
                <a:gd name="connsiteY1865" fmla="*/ 4775308 h 7205422"/>
                <a:gd name="connsiteX1866" fmla="*/ 6672392 w 7342667"/>
                <a:gd name="connsiteY1866" fmla="*/ 4783028 h 7205422"/>
                <a:gd name="connsiteX1867" fmla="*/ 6657124 w 7342667"/>
                <a:gd name="connsiteY1867" fmla="*/ 4774793 h 7205422"/>
                <a:gd name="connsiteX1868" fmla="*/ 6630875 w 7342667"/>
                <a:gd name="connsiteY1868" fmla="*/ 4761755 h 7205422"/>
                <a:gd name="connsiteX1869" fmla="*/ 6601710 w 7342667"/>
                <a:gd name="connsiteY1869" fmla="*/ 4725900 h 7205422"/>
                <a:gd name="connsiteX1870" fmla="*/ 6601710 w 7342667"/>
                <a:gd name="connsiteY1870" fmla="*/ 4724527 h 7205422"/>
                <a:gd name="connsiteX1871" fmla="*/ 6598108 w 7342667"/>
                <a:gd name="connsiteY1871" fmla="*/ 4719209 h 7205422"/>
                <a:gd name="connsiteX1872" fmla="*/ 6598108 w 7342667"/>
                <a:gd name="connsiteY1872" fmla="*/ 4719209 h 7205422"/>
                <a:gd name="connsiteX1873" fmla="*/ 6578207 w 7342667"/>
                <a:gd name="connsiteY1873" fmla="*/ 4712689 h 7205422"/>
                <a:gd name="connsiteX1874" fmla="*/ 6549386 w 7342667"/>
                <a:gd name="connsiteY1874" fmla="*/ 4707199 h 7205422"/>
                <a:gd name="connsiteX1875" fmla="*/ 6548356 w 7342667"/>
                <a:gd name="connsiteY1875" fmla="*/ 4707199 h 7205422"/>
                <a:gd name="connsiteX1876" fmla="*/ 6545268 w 7342667"/>
                <a:gd name="connsiteY1876" fmla="*/ 4703254 h 7205422"/>
                <a:gd name="connsiteX1877" fmla="*/ 6536175 w 7342667"/>
                <a:gd name="connsiteY1877" fmla="*/ 4690902 h 7205422"/>
                <a:gd name="connsiteX1878" fmla="*/ 6469096 w 7342667"/>
                <a:gd name="connsiteY1878" fmla="*/ 4685412 h 7205422"/>
                <a:gd name="connsiteX1879" fmla="*/ 6440275 w 7342667"/>
                <a:gd name="connsiteY1879" fmla="*/ 4685412 h 7205422"/>
                <a:gd name="connsiteX1880" fmla="*/ 6412482 w 7342667"/>
                <a:gd name="connsiteY1880" fmla="*/ 4675290 h 7205422"/>
                <a:gd name="connsiteX1881" fmla="*/ 6410938 w 7342667"/>
                <a:gd name="connsiteY1881" fmla="*/ 4672373 h 7205422"/>
                <a:gd name="connsiteX1882" fmla="*/ 6533774 w 7342667"/>
                <a:gd name="connsiteY1882" fmla="*/ 4672373 h 7205422"/>
                <a:gd name="connsiteX1883" fmla="*/ 6548871 w 7342667"/>
                <a:gd name="connsiteY1883" fmla="*/ 4666712 h 7205422"/>
                <a:gd name="connsiteX1884" fmla="*/ 6550415 w 7342667"/>
                <a:gd name="connsiteY1884" fmla="*/ 4665683 h 7205422"/>
                <a:gd name="connsiteX1885" fmla="*/ 6567571 w 7342667"/>
                <a:gd name="connsiteY1885" fmla="*/ 4633773 h 7205422"/>
                <a:gd name="connsiteX1886" fmla="*/ 6570144 w 7342667"/>
                <a:gd name="connsiteY1886" fmla="*/ 4618333 h 7205422"/>
                <a:gd name="connsiteX1887" fmla="*/ 6600509 w 7342667"/>
                <a:gd name="connsiteY1887" fmla="*/ 4565836 h 7205422"/>
                <a:gd name="connsiteX1888" fmla="*/ 6599480 w 7342667"/>
                <a:gd name="connsiteY1888" fmla="*/ 4563777 h 7205422"/>
                <a:gd name="connsiteX1889" fmla="*/ 6582324 w 7342667"/>
                <a:gd name="connsiteY1889" fmla="*/ 4531182 h 7205422"/>
                <a:gd name="connsiteX1890" fmla="*/ 6591760 w 7342667"/>
                <a:gd name="connsiteY1890" fmla="*/ 4519859 h 7205422"/>
                <a:gd name="connsiteX1891" fmla="*/ 6623498 w 7342667"/>
                <a:gd name="connsiteY1891" fmla="*/ 4535642 h 7205422"/>
                <a:gd name="connsiteX1892" fmla="*/ 6643399 w 7342667"/>
                <a:gd name="connsiteY1892" fmla="*/ 4518486 h 7205422"/>
                <a:gd name="connsiteX1893" fmla="*/ 6643399 w 7342667"/>
                <a:gd name="connsiteY1893" fmla="*/ 4496870 h 7205422"/>
                <a:gd name="connsiteX1894" fmla="*/ 6665702 w 7342667"/>
                <a:gd name="connsiteY1894" fmla="*/ 4476969 h 7205422"/>
                <a:gd name="connsiteX1895" fmla="*/ 6745819 w 7342667"/>
                <a:gd name="connsiteY1895" fmla="*/ 4433051 h 7205422"/>
                <a:gd name="connsiteX1896" fmla="*/ 6795570 w 7342667"/>
                <a:gd name="connsiteY1896" fmla="*/ 4385014 h 7205422"/>
                <a:gd name="connsiteX1897" fmla="*/ 6821132 w 7342667"/>
                <a:gd name="connsiteY1897" fmla="*/ 4359795 h 7205422"/>
                <a:gd name="connsiteX1898" fmla="*/ 6834514 w 7342667"/>
                <a:gd name="connsiteY1898" fmla="*/ 4359795 h 7205422"/>
                <a:gd name="connsiteX1899" fmla="*/ 6840175 w 7342667"/>
                <a:gd name="connsiteY1899" fmla="*/ 4347100 h 7205422"/>
                <a:gd name="connsiteX1900" fmla="*/ 6837945 w 7342667"/>
                <a:gd name="connsiteY1900" fmla="*/ 4314675 h 7205422"/>
                <a:gd name="connsiteX1901" fmla="*/ 6896961 w 7342667"/>
                <a:gd name="connsiteY1901" fmla="*/ 4289113 h 7205422"/>
                <a:gd name="connsiteX1902" fmla="*/ 6896961 w 7342667"/>
                <a:gd name="connsiteY1902" fmla="*/ 4289113 h 7205422"/>
                <a:gd name="connsiteX1903" fmla="*/ 6995435 w 7342667"/>
                <a:gd name="connsiteY1903" fmla="*/ 4234386 h 7205422"/>
                <a:gd name="connsiteX1904" fmla="*/ 7008645 w 7342667"/>
                <a:gd name="connsiteY1904" fmla="*/ 4200075 h 7205422"/>
                <a:gd name="connsiteX1905" fmla="*/ 7039697 w 7342667"/>
                <a:gd name="connsiteY1905" fmla="*/ 4190468 h 7205422"/>
                <a:gd name="connsiteX1906" fmla="*/ 7048961 w 7342667"/>
                <a:gd name="connsiteY1906" fmla="*/ 4197330 h 7205422"/>
                <a:gd name="connsiteX1907" fmla="*/ 7055137 w 7342667"/>
                <a:gd name="connsiteY1907" fmla="*/ 4210025 h 7205422"/>
                <a:gd name="connsiteX1908" fmla="*/ 7057024 w 7342667"/>
                <a:gd name="connsiteY1908" fmla="*/ 4216887 h 7205422"/>
                <a:gd name="connsiteX1909" fmla="*/ 7057025 w 7342667"/>
                <a:gd name="connsiteY1909" fmla="*/ 4217745 h 7205422"/>
                <a:gd name="connsiteX1910" fmla="*/ 7052221 w 7342667"/>
                <a:gd name="connsiteY1910" fmla="*/ 4226323 h 7205422"/>
                <a:gd name="connsiteX1911" fmla="*/ 7048103 w 7342667"/>
                <a:gd name="connsiteY1911" fmla="*/ 4227524 h 7205422"/>
                <a:gd name="connsiteX1912" fmla="*/ 6978280 w 7342667"/>
                <a:gd name="connsiteY1912" fmla="*/ 4313303 h 7205422"/>
                <a:gd name="connsiteX1913" fmla="*/ 6977250 w 7342667"/>
                <a:gd name="connsiteY1913" fmla="*/ 4315019 h 7205422"/>
                <a:gd name="connsiteX1914" fmla="*/ 6984456 w 7342667"/>
                <a:gd name="connsiteY1914" fmla="*/ 4339380 h 7205422"/>
                <a:gd name="connsiteX1915" fmla="*/ 6920293 w 7342667"/>
                <a:gd name="connsiteY1915" fmla="*/ 4352247 h 7205422"/>
                <a:gd name="connsiteX1916" fmla="*/ 6901422 w 7342667"/>
                <a:gd name="connsiteY1916" fmla="*/ 4374035 h 7205422"/>
                <a:gd name="connsiteX1917" fmla="*/ 6910514 w 7342667"/>
                <a:gd name="connsiteY1917" fmla="*/ 4398053 h 7205422"/>
                <a:gd name="connsiteX1918" fmla="*/ 6939508 w 7342667"/>
                <a:gd name="connsiteY1918" fmla="*/ 4424816 h 7205422"/>
                <a:gd name="connsiteX1919" fmla="*/ 6963354 w 7342667"/>
                <a:gd name="connsiteY1919" fmla="*/ 4427904 h 7205422"/>
                <a:gd name="connsiteX1920" fmla="*/ 6982054 w 7342667"/>
                <a:gd name="connsiteY1920" fmla="*/ 4422585 h 7205422"/>
                <a:gd name="connsiteX1921" fmla="*/ 7016366 w 7342667"/>
                <a:gd name="connsiteY1921" fmla="*/ 4430306 h 7205422"/>
                <a:gd name="connsiteX1922" fmla="*/ 7040212 w 7342667"/>
                <a:gd name="connsiteY1922" fmla="*/ 4437511 h 7205422"/>
                <a:gd name="connsiteX1923" fmla="*/ 7040212 w 7342667"/>
                <a:gd name="connsiteY1923" fmla="*/ 4442658 h 7205422"/>
                <a:gd name="connsiteX1924" fmla="*/ 7021855 w 7342667"/>
                <a:gd name="connsiteY1924" fmla="*/ 4454324 h 7205422"/>
                <a:gd name="connsiteX1925" fmla="*/ 6977593 w 7342667"/>
                <a:gd name="connsiteY1925" fmla="*/ 4454324 h 7205422"/>
                <a:gd name="connsiteX1926" fmla="*/ 6955634 w 7342667"/>
                <a:gd name="connsiteY1926" fmla="*/ 4485719 h 7205422"/>
                <a:gd name="connsiteX1927" fmla="*/ 6967643 w 7342667"/>
                <a:gd name="connsiteY1927" fmla="*/ 4500644 h 7205422"/>
                <a:gd name="connsiteX1928" fmla="*/ 6970216 w 7342667"/>
                <a:gd name="connsiteY1928" fmla="*/ 4523118 h 7205422"/>
                <a:gd name="connsiteX1929" fmla="*/ 6964898 w 7342667"/>
                <a:gd name="connsiteY1929" fmla="*/ 4637376 h 7205422"/>
                <a:gd name="connsiteX1930" fmla="*/ 6938822 w 7342667"/>
                <a:gd name="connsiteY1930" fmla="*/ 4648356 h 7205422"/>
                <a:gd name="connsiteX1931" fmla="*/ 6883237 w 7342667"/>
                <a:gd name="connsiteY1931" fmla="*/ 4662424 h 7205422"/>
                <a:gd name="connsiteX1932" fmla="*/ 6878948 w 7342667"/>
                <a:gd name="connsiteY1932" fmla="*/ 4664996 h 7205422"/>
                <a:gd name="connsiteX1933" fmla="*/ 6856988 w 7342667"/>
                <a:gd name="connsiteY1933" fmla="*/ 4687642 h 7205422"/>
                <a:gd name="connsiteX1934" fmla="*/ 6856988 w 7342667"/>
                <a:gd name="connsiteY1934" fmla="*/ 4688671 h 7205422"/>
                <a:gd name="connsiteX1935" fmla="*/ 6873115 w 7342667"/>
                <a:gd name="connsiteY1935" fmla="*/ 4698450 h 7205422"/>
                <a:gd name="connsiteX1936" fmla="*/ 6878261 w 7342667"/>
                <a:gd name="connsiteY1936" fmla="*/ 4703082 h 7205422"/>
                <a:gd name="connsiteX1937" fmla="*/ 6876717 w 7342667"/>
                <a:gd name="connsiteY1937" fmla="*/ 4708057 h 7205422"/>
                <a:gd name="connsiteX1938" fmla="*/ 6866938 w 7342667"/>
                <a:gd name="connsiteY1938" fmla="*/ 4720924 h 7205422"/>
                <a:gd name="connsiteX1939" fmla="*/ 6877232 w 7342667"/>
                <a:gd name="connsiteY1939" fmla="*/ 4741511 h 7205422"/>
                <a:gd name="connsiteX1940" fmla="*/ 6899020 w 7342667"/>
                <a:gd name="connsiteY1940" fmla="*/ 4744428 h 7205422"/>
                <a:gd name="connsiteX1941" fmla="*/ 6983255 w 7342667"/>
                <a:gd name="connsiteY1941" fmla="*/ 4744428 h 7205422"/>
                <a:gd name="connsiteX1942" fmla="*/ 7007273 w 7342667"/>
                <a:gd name="connsiteY1942" fmla="*/ 4771019 h 7205422"/>
                <a:gd name="connsiteX1943" fmla="*/ 7046388 w 7342667"/>
                <a:gd name="connsiteY1943" fmla="*/ 4780111 h 7205422"/>
                <a:gd name="connsiteX1944" fmla="*/ 7047932 w 7342667"/>
                <a:gd name="connsiteY1944" fmla="*/ 4777882 h 7205422"/>
                <a:gd name="connsiteX1945" fmla="*/ 7066117 w 7342667"/>
                <a:gd name="connsiteY1945" fmla="*/ 4768789 h 7205422"/>
                <a:gd name="connsiteX1946" fmla="*/ 7096654 w 7342667"/>
                <a:gd name="connsiteY1946" fmla="*/ 4770848 h 7205422"/>
                <a:gd name="connsiteX1947" fmla="*/ 7096654 w 7342667"/>
                <a:gd name="connsiteY1947" fmla="*/ 4772392 h 7205422"/>
                <a:gd name="connsiteX1948" fmla="*/ 7104718 w 7342667"/>
                <a:gd name="connsiteY1948" fmla="*/ 4781827 h 7205422"/>
                <a:gd name="connsiteX1949" fmla="*/ 7144347 w 7342667"/>
                <a:gd name="connsiteY1949" fmla="*/ 4792978 h 7205422"/>
                <a:gd name="connsiteX1950" fmla="*/ 7164076 w 7342667"/>
                <a:gd name="connsiteY1950" fmla="*/ 4789376 h 7205422"/>
                <a:gd name="connsiteX1951" fmla="*/ 7187408 w 7342667"/>
                <a:gd name="connsiteY1951" fmla="*/ 4784915 h 7205422"/>
                <a:gd name="connsiteX1952" fmla="*/ 7198731 w 7342667"/>
                <a:gd name="connsiteY1952" fmla="*/ 4783886 h 7205422"/>
                <a:gd name="connsiteX1953" fmla="*/ 7234929 w 7342667"/>
                <a:gd name="connsiteY1953" fmla="*/ 4784743 h 7205422"/>
                <a:gd name="connsiteX1954" fmla="*/ 7335634 w 7342667"/>
                <a:gd name="connsiteY1954" fmla="*/ 4843759 h 7205422"/>
                <a:gd name="connsiteX1955" fmla="*/ 7342325 w 7342667"/>
                <a:gd name="connsiteY1955" fmla="*/ 4848220 h 7205422"/>
                <a:gd name="connsiteX1956" fmla="*/ 7342325 w 7342667"/>
                <a:gd name="connsiteY1956" fmla="*/ 12867 h 7205422"/>
                <a:gd name="connsiteX1957" fmla="*/ 3135560 w 7342667"/>
                <a:gd name="connsiteY1957" fmla="*/ 2714557 h 7205422"/>
                <a:gd name="connsiteX1958" fmla="*/ 3124751 w 7342667"/>
                <a:gd name="connsiteY1958" fmla="*/ 2708381 h 7205422"/>
                <a:gd name="connsiteX1959" fmla="*/ 3111884 w 7342667"/>
                <a:gd name="connsiteY1959" fmla="*/ 2691225 h 7205422"/>
                <a:gd name="connsiteX1960" fmla="*/ 3106566 w 7342667"/>
                <a:gd name="connsiteY1960" fmla="*/ 2640787 h 7205422"/>
                <a:gd name="connsiteX1961" fmla="*/ 3077744 w 7342667"/>
                <a:gd name="connsiteY1961" fmla="*/ 2605618 h 7205422"/>
                <a:gd name="connsiteX1962" fmla="*/ 3075857 w 7342667"/>
                <a:gd name="connsiteY1962" fmla="*/ 2604417 h 7205422"/>
                <a:gd name="connsiteX1963" fmla="*/ 3057672 w 7342667"/>
                <a:gd name="connsiteY1963" fmla="*/ 2611622 h 7205422"/>
                <a:gd name="connsiteX1964" fmla="*/ 3057672 w 7342667"/>
                <a:gd name="connsiteY1964" fmla="*/ 2729997 h 7205422"/>
                <a:gd name="connsiteX1965" fmla="*/ 3057672 w 7342667"/>
                <a:gd name="connsiteY1965" fmla="*/ 2729997 h 7205422"/>
                <a:gd name="connsiteX1966" fmla="*/ 3055957 w 7342667"/>
                <a:gd name="connsiteY1966" fmla="*/ 2729997 h 7205422"/>
                <a:gd name="connsiteX1967" fmla="*/ 3055957 w 7342667"/>
                <a:gd name="connsiteY1967" fmla="*/ 2729997 h 7205422"/>
                <a:gd name="connsiteX1968" fmla="*/ 2988706 w 7342667"/>
                <a:gd name="connsiteY1968" fmla="*/ 2747153 h 7205422"/>
                <a:gd name="connsiteX1969" fmla="*/ 2948219 w 7342667"/>
                <a:gd name="connsiteY1969" fmla="*/ 2761736 h 7205422"/>
                <a:gd name="connsiteX1970" fmla="*/ 2931063 w 7342667"/>
                <a:gd name="connsiteY1970" fmla="*/ 2768941 h 7205422"/>
                <a:gd name="connsiteX1971" fmla="*/ 2879596 w 7342667"/>
                <a:gd name="connsiteY1971" fmla="*/ 2870331 h 7205422"/>
                <a:gd name="connsiteX1972" fmla="*/ 2834990 w 7342667"/>
                <a:gd name="connsiteY1972" fmla="*/ 2914937 h 7205422"/>
                <a:gd name="connsiteX1973" fmla="*/ 2787641 w 7342667"/>
                <a:gd name="connsiteY1973" fmla="*/ 2933293 h 7205422"/>
                <a:gd name="connsiteX1974" fmla="*/ 2751613 w 7342667"/>
                <a:gd name="connsiteY1974" fmla="*/ 2938440 h 7205422"/>
                <a:gd name="connsiteX1975" fmla="*/ 2719875 w 7342667"/>
                <a:gd name="connsiteY1975" fmla="*/ 2935867 h 7205422"/>
                <a:gd name="connsiteX1976" fmla="*/ 2678358 w 7342667"/>
                <a:gd name="connsiteY1976" fmla="*/ 2930377 h 7205422"/>
                <a:gd name="connsiteX1977" fmla="*/ 2651081 w 7342667"/>
                <a:gd name="connsiteY1977" fmla="*/ 2927632 h 7205422"/>
                <a:gd name="connsiteX1978" fmla="*/ 2635812 w 7342667"/>
                <a:gd name="connsiteY1978" fmla="*/ 2925058 h 7205422"/>
                <a:gd name="connsiteX1979" fmla="*/ 2633067 w 7342667"/>
                <a:gd name="connsiteY1979" fmla="*/ 2925058 h 7205422"/>
                <a:gd name="connsiteX1980" fmla="*/ 2637013 w 7342667"/>
                <a:gd name="connsiteY1980" fmla="*/ 2923000 h 7205422"/>
                <a:gd name="connsiteX1981" fmla="*/ 2640272 w 7342667"/>
                <a:gd name="connsiteY1981" fmla="*/ 2921456 h 7205422"/>
                <a:gd name="connsiteX1982" fmla="*/ 2631008 w 7342667"/>
                <a:gd name="connsiteY1982" fmla="*/ 2884399 h 7205422"/>
                <a:gd name="connsiteX1983" fmla="*/ 2608363 w 7342667"/>
                <a:gd name="connsiteY1983" fmla="*/ 2861754 h 7205422"/>
                <a:gd name="connsiteX1984" fmla="*/ 2575767 w 7342667"/>
                <a:gd name="connsiteY1984" fmla="*/ 2834647 h 7205422"/>
                <a:gd name="connsiteX1985" fmla="*/ 2547631 w 7342667"/>
                <a:gd name="connsiteY1985" fmla="*/ 2813031 h 7205422"/>
                <a:gd name="connsiteX1986" fmla="*/ 2532534 w 7342667"/>
                <a:gd name="connsiteY1986" fmla="*/ 2787812 h 7205422"/>
                <a:gd name="connsiteX1987" fmla="*/ 2530304 w 7342667"/>
                <a:gd name="connsiteY1987" fmla="*/ 2753501 h 7205422"/>
                <a:gd name="connsiteX1988" fmla="*/ 2551577 w 7342667"/>
                <a:gd name="connsiteY1988" fmla="*/ 2763966 h 7205422"/>
                <a:gd name="connsiteX1989" fmla="*/ 2612309 w 7342667"/>
                <a:gd name="connsiteY1989" fmla="*/ 2778376 h 7205422"/>
                <a:gd name="connsiteX1990" fmla="*/ 2618828 w 7342667"/>
                <a:gd name="connsiteY1990" fmla="*/ 2751785 h 7205422"/>
                <a:gd name="connsiteX1991" fmla="*/ 2618828 w 7342667"/>
                <a:gd name="connsiteY1991" fmla="*/ 2676471 h 7205422"/>
                <a:gd name="connsiteX1992" fmla="*/ 2565645 w 7342667"/>
                <a:gd name="connsiteY1992" fmla="*/ 2685392 h 7205422"/>
                <a:gd name="connsiteX1993" fmla="*/ 2532706 w 7342667"/>
                <a:gd name="connsiteY1993" fmla="*/ 2687966 h 7205422"/>
                <a:gd name="connsiteX1994" fmla="*/ 2524471 w 7342667"/>
                <a:gd name="connsiteY1994" fmla="*/ 2679903 h 7205422"/>
                <a:gd name="connsiteX1995" fmla="*/ 2524471 w 7342667"/>
                <a:gd name="connsiteY1995" fmla="*/ 2635984 h 7205422"/>
                <a:gd name="connsiteX1996" fmla="*/ 2564787 w 7342667"/>
                <a:gd name="connsiteY1996" fmla="*/ 2620887 h 7205422"/>
                <a:gd name="connsiteX1997" fmla="*/ 2578340 w 7342667"/>
                <a:gd name="connsiteY1997" fmla="*/ 2607848 h 7205422"/>
                <a:gd name="connsiteX1998" fmla="*/ 2578340 w 7342667"/>
                <a:gd name="connsiteY1998" fmla="*/ 2588977 h 7205422"/>
                <a:gd name="connsiteX1999" fmla="*/ 2575767 w 7342667"/>
                <a:gd name="connsiteY1999" fmla="*/ 2579198 h 7205422"/>
                <a:gd name="connsiteX2000" fmla="*/ 2577997 w 7342667"/>
                <a:gd name="connsiteY2000" fmla="*/ 2570449 h 7205422"/>
                <a:gd name="connsiteX2001" fmla="*/ 2590521 w 7342667"/>
                <a:gd name="connsiteY2001" fmla="*/ 2555352 h 7205422"/>
                <a:gd name="connsiteX2002" fmla="*/ 2607677 w 7342667"/>
                <a:gd name="connsiteY2002" fmla="*/ 2542656 h 7205422"/>
                <a:gd name="connsiteX2003" fmla="*/ 2626205 w 7342667"/>
                <a:gd name="connsiteY2003" fmla="*/ 2533221 h 7205422"/>
                <a:gd name="connsiteX2004" fmla="*/ 2626205 w 7342667"/>
                <a:gd name="connsiteY2004" fmla="*/ 2530647 h 7205422"/>
                <a:gd name="connsiteX2005" fmla="*/ 2623288 w 7342667"/>
                <a:gd name="connsiteY2005" fmla="*/ 2507659 h 7205422"/>
                <a:gd name="connsiteX2006" fmla="*/ 2618656 w 7342667"/>
                <a:gd name="connsiteY2006" fmla="*/ 2503541 h 7205422"/>
                <a:gd name="connsiteX2007" fmla="*/ 2588805 w 7342667"/>
                <a:gd name="connsiteY2007" fmla="*/ 2527559 h 7205422"/>
                <a:gd name="connsiteX2008" fmla="*/ 2567704 w 7342667"/>
                <a:gd name="connsiteY2008" fmla="*/ 2513663 h 7205422"/>
                <a:gd name="connsiteX2009" fmla="*/ 2557582 w 7342667"/>
                <a:gd name="connsiteY2009" fmla="*/ 2506972 h 7205422"/>
                <a:gd name="connsiteX2010" fmla="*/ 2557582 w 7342667"/>
                <a:gd name="connsiteY2010" fmla="*/ 2506972 h 7205422"/>
                <a:gd name="connsiteX2011" fmla="*/ 2557582 w 7342667"/>
                <a:gd name="connsiteY2011" fmla="*/ 2506972 h 7205422"/>
                <a:gd name="connsiteX2012" fmla="*/ 2554494 w 7342667"/>
                <a:gd name="connsiteY2012" fmla="*/ 2505600 h 7205422"/>
                <a:gd name="connsiteX2013" fmla="*/ 2526530 w 7342667"/>
                <a:gd name="connsiteY2013" fmla="*/ 2492733 h 7205422"/>
                <a:gd name="connsiteX2014" fmla="*/ 2522069 w 7342667"/>
                <a:gd name="connsiteY2014" fmla="*/ 2479695 h 7205422"/>
                <a:gd name="connsiteX2015" fmla="*/ 2526873 w 7342667"/>
                <a:gd name="connsiteY2015" fmla="*/ 2458250 h 7205422"/>
                <a:gd name="connsiteX2016" fmla="*/ 2546774 w 7342667"/>
                <a:gd name="connsiteY2016" fmla="*/ 2444011 h 7205422"/>
                <a:gd name="connsiteX2017" fmla="*/ 2539740 w 7342667"/>
                <a:gd name="connsiteY2017" fmla="*/ 2415361 h 7205422"/>
                <a:gd name="connsiteX2018" fmla="*/ 2506972 w 7342667"/>
                <a:gd name="connsiteY2018" fmla="*/ 2424281 h 7205422"/>
                <a:gd name="connsiteX2019" fmla="*/ 2495478 w 7342667"/>
                <a:gd name="connsiteY2019" fmla="*/ 2420336 h 7205422"/>
                <a:gd name="connsiteX2020" fmla="*/ 2497537 w 7342667"/>
                <a:gd name="connsiteY2020" fmla="*/ 2403180 h 7205422"/>
                <a:gd name="connsiteX2021" fmla="*/ 2508516 w 7342667"/>
                <a:gd name="connsiteY2021" fmla="*/ 2372128 h 7205422"/>
                <a:gd name="connsiteX2022" fmla="*/ 2508516 w 7342667"/>
                <a:gd name="connsiteY2022" fmla="*/ 2348625 h 7205422"/>
                <a:gd name="connsiteX2023" fmla="*/ 2577139 w 7342667"/>
                <a:gd name="connsiteY2023" fmla="*/ 2348625 h 7205422"/>
                <a:gd name="connsiteX2024" fmla="*/ 2546602 w 7342667"/>
                <a:gd name="connsiteY2024" fmla="*/ 2307965 h 7205422"/>
                <a:gd name="connsiteX2025" fmla="*/ 2496850 w 7342667"/>
                <a:gd name="connsiteY2025" fmla="*/ 2300074 h 7205422"/>
                <a:gd name="connsiteX2026" fmla="*/ 2492733 w 7342667"/>
                <a:gd name="connsiteY2026" fmla="*/ 2275198 h 7205422"/>
                <a:gd name="connsiteX2027" fmla="*/ 2539053 w 7342667"/>
                <a:gd name="connsiteY2027" fmla="*/ 2269708 h 7205422"/>
                <a:gd name="connsiteX2028" fmla="*/ 2531848 w 7342667"/>
                <a:gd name="connsiteY2028" fmla="*/ 2245175 h 7205422"/>
                <a:gd name="connsiteX2029" fmla="*/ 2521555 w 7342667"/>
                <a:gd name="connsiteY2029" fmla="*/ 2228020 h 7205422"/>
                <a:gd name="connsiteX2030" fmla="*/ 2521555 w 7342667"/>
                <a:gd name="connsiteY2030" fmla="*/ 2218241 h 7205422"/>
                <a:gd name="connsiteX2031" fmla="*/ 2526530 w 7342667"/>
                <a:gd name="connsiteY2031" fmla="*/ 2188904 h 7205422"/>
                <a:gd name="connsiteX2032" fmla="*/ 2576453 w 7342667"/>
                <a:gd name="connsiteY2032" fmla="*/ 2179469 h 7205422"/>
                <a:gd name="connsiteX2033" fmla="*/ 2521555 w 7342667"/>
                <a:gd name="connsiteY2033" fmla="*/ 2139839 h 7205422"/>
                <a:gd name="connsiteX2034" fmla="*/ 2521555 w 7342667"/>
                <a:gd name="connsiteY2034" fmla="*/ 2119938 h 7205422"/>
                <a:gd name="connsiteX2035" fmla="*/ 2529103 w 7342667"/>
                <a:gd name="connsiteY2035" fmla="*/ 2114448 h 7205422"/>
                <a:gd name="connsiteX2036" fmla="*/ 2551920 w 7342667"/>
                <a:gd name="connsiteY2036" fmla="*/ 2119424 h 7205422"/>
                <a:gd name="connsiteX2037" fmla="*/ 2609049 w 7342667"/>
                <a:gd name="connsiteY2037" fmla="*/ 2124742 h 7205422"/>
                <a:gd name="connsiteX2038" fmla="*/ 2638042 w 7342667"/>
                <a:gd name="connsiteY2038" fmla="*/ 2124742 h 7205422"/>
                <a:gd name="connsiteX2039" fmla="*/ 2653826 w 7342667"/>
                <a:gd name="connsiteY2039" fmla="*/ 2105699 h 7205422"/>
                <a:gd name="connsiteX2040" fmla="*/ 2651081 w 7342667"/>
                <a:gd name="connsiteY2040" fmla="*/ 2067785 h 7205422"/>
                <a:gd name="connsiteX2041" fmla="*/ 2659830 w 7342667"/>
                <a:gd name="connsiteY2041" fmla="*/ 2054746 h 7205422"/>
                <a:gd name="connsiteX2042" fmla="*/ 2684877 w 7342667"/>
                <a:gd name="connsiteY2042" fmla="*/ 2054746 h 7205422"/>
                <a:gd name="connsiteX2043" fmla="*/ 2705808 w 7342667"/>
                <a:gd name="connsiteY2043" fmla="*/ 2052001 h 7205422"/>
                <a:gd name="connsiteX2044" fmla="*/ 2744579 w 7342667"/>
                <a:gd name="connsiteY2044" fmla="*/ 2052001 h 7205422"/>
                <a:gd name="connsiteX2045" fmla="*/ 2748011 w 7342667"/>
                <a:gd name="connsiteY2045" fmla="*/ 2031414 h 7205422"/>
                <a:gd name="connsiteX2046" fmla="*/ 2741835 w 7342667"/>
                <a:gd name="connsiteY2046" fmla="*/ 2007053 h 7205422"/>
                <a:gd name="connsiteX2047" fmla="*/ 2714900 w 7342667"/>
                <a:gd name="connsiteY2047" fmla="*/ 1993500 h 7205422"/>
                <a:gd name="connsiteX2048" fmla="*/ 2707866 w 7342667"/>
                <a:gd name="connsiteY2048" fmla="*/ 1970340 h 7205422"/>
                <a:gd name="connsiteX2049" fmla="*/ 2716444 w 7342667"/>
                <a:gd name="connsiteY2049" fmla="*/ 1957301 h 7205422"/>
                <a:gd name="connsiteX2050" fmla="*/ 2749040 w 7342667"/>
                <a:gd name="connsiteY2050" fmla="*/ 1952326 h 7205422"/>
                <a:gd name="connsiteX2051" fmla="*/ 2770656 w 7342667"/>
                <a:gd name="connsiteY2051" fmla="*/ 1952326 h 7205422"/>
                <a:gd name="connsiteX2052" fmla="*/ 2790214 w 7342667"/>
                <a:gd name="connsiteY2052" fmla="*/ 1953870 h 7205422"/>
                <a:gd name="connsiteX2053" fmla="*/ 2809428 w 7342667"/>
                <a:gd name="connsiteY2053" fmla="*/ 1955414 h 7205422"/>
                <a:gd name="connsiteX2054" fmla="*/ 2835848 w 7342667"/>
                <a:gd name="connsiteY2054" fmla="*/ 1955414 h 7205422"/>
                <a:gd name="connsiteX2055" fmla="*/ 2839108 w 7342667"/>
                <a:gd name="connsiteY2055" fmla="*/ 1955414 h 7205422"/>
                <a:gd name="connsiteX2056" fmla="*/ 2839108 w 7342667"/>
                <a:gd name="connsiteY2056" fmla="*/ 1952155 h 7205422"/>
                <a:gd name="connsiteX2057" fmla="*/ 2844598 w 7342667"/>
                <a:gd name="connsiteY2057" fmla="*/ 1900688 h 7205422"/>
                <a:gd name="connsiteX2058" fmla="*/ 2846142 w 7342667"/>
                <a:gd name="connsiteY2058" fmla="*/ 1890394 h 7205422"/>
                <a:gd name="connsiteX2059" fmla="*/ 2870846 w 7342667"/>
                <a:gd name="connsiteY2059" fmla="*/ 1875469 h 7205422"/>
                <a:gd name="connsiteX2060" fmla="*/ 2888002 w 7342667"/>
                <a:gd name="connsiteY2060" fmla="*/ 1878042 h 7205422"/>
                <a:gd name="connsiteX2061" fmla="*/ 2901212 w 7342667"/>
                <a:gd name="connsiteY2061" fmla="*/ 1878042 h 7205422"/>
                <a:gd name="connsiteX2062" fmla="*/ 2915966 w 7342667"/>
                <a:gd name="connsiteY2062" fmla="*/ 1854367 h 7205422"/>
                <a:gd name="connsiteX2063" fmla="*/ 2918882 w 7342667"/>
                <a:gd name="connsiteY2063" fmla="*/ 1827089 h 7205422"/>
                <a:gd name="connsiteX2064" fmla="*/ 2951650 w 7342667"/>
                <a:gd name="connsiteY2064" fmla="*/ 1829320 h 7205422"/>
                <a:gd name="connsiteX2065" fmla="*/ 2954051 w 7342667"/>
                <a:gd name="connsiteY2065" fmla="*/ 1843559 h 7205422"/>
                <a:gd name="connsiteX2066" fmla="*/ 2980643 w 7342667"/>
                <a:gd name="connsiteY2066" fmla="*/ 1867234 h 7205422"/>
                <a:gd name="connsiteX2067" fmla="*/ 2999857 w 7342667"/>
                <a:gd name="connsiteY2067" fmla="*/ 1867234 h 7205422"/>
                <a:gd name="connsiteX2068" fmla="*/ 3048580 w 7342667"/>
                <a:gd name="connsiteY2068" fmla="*/ 1850078 h 7205422"/>
                <a:gd name="connsiteX2069" fmla="*/ 3062133 w 7342667"/>
                <a:gd name="connsiteY2069" fmla="*/ 1821256 h 7205422"/>
                <a:gd name="connsiteX2070" fmla="*/ 3062133 w 7342667"/>
                <a:gd name="connsiteY2070" fmla="*/ 1817139 h 7205422"/>
                <a:gd name="connsiteX2071" fmla="*/ 3010666 w 7342667"/>
                <a:gd name="connsiteY2071" fmla="*/ 1822800 h 7205422"/>
                <a:gd name="connsiteX2072" fmla="*/ 2966232 w 7342667"/>
                <a:gd name="connsiteY2072" fmla="*/ 1793979 h 7205422"/>
                <a:gd name="connsiteX2073" fmla="*/ 2956796 w 7342667"/>
                <a:gd name="connsiteY2073" fmla="*/ 1786945 h 7205422"/>
                <a:gd name="connsiteX2074" fmla="*/ 2965546 w 7342667"/>
                <a:gd name="connsiteY2074" fmla="*/ 1788317 h 7205422"/>
                <a:gd name="connsiteX2075" fmla="*/ 2966575 w 7342667"/>
                <a:gd name="connsiteY2075" fmla="*/ 1788317 h 7205422"/>
                <a:gd name="connsiteX2076" fmla="*/ 2989049 w 7342667"/>
                <a:gd name="connsiteY2076" fmla="*/ 1782656 h 7205422"/>
                <a:gd name="connsiteX2077" fmla="*/ 3003632 w 7342667"/>
                <a:gd name="connsiteY2077" fmla="*/ 1771676 h 7205422"/>
                <a:gd name="connsiteX2078" fmla="*/ 3000715 w 7342667"/>
                <a:gd name="connsiteY2078" fmla="*/ 1753491 h 7205422"/>
                <a:gd name="connsiteX2079" fmla="*/ 3011008 w 7342667"/>
                <a:gd name="connsiteY2079" fmla="*/ 1707342 h 7205422"/>
                <a:gd name="connsiteX2080" fmla="*/ 3038629 w 7342667"/>
                <a:gd name="connsiteY2080" fmla="*/ 1662051 h 7205422"/>
                <a:gd name="connsiteX2081" fmla="*/ 3057844 w 7342667"/>
                <a:gd name="connsiteY2081" fmla="*/ 1666854 h 7205422"/>
                <a:gd name="connsiteX2082" fmla="*/ 3090954 w 7342667"/>
                <a:gd name="connsiteY2082" fmla="*/ 1663938 h 7205422"/>
                <a:gd name="connsiteX2083" fmla="*/ 3105537 w 7342667"/>
                <a:gd name="connsiteY2083" fmla="*/ 1622936 h 7205422"/>
                <a:gd name="connsiteX2084" fmla="*/ 3114115 w 7342667"/>
                <a:gd name="connsiteY2084" fmla="*/ 1577301 h 7205422"/>
                <a:gd name="connsiteX2085" fmla="*/ 3096959 w 7342667"/>
                <a:gd name="connsiteY2085" fmla="*/ 1563577 h 7205422"/>
                <a:gd name="connsiteX2086" fmla="*/ 3096959 w 7342667"/>
                <a:gd name="connsiteY2086" fmla="*/ 1549166 h 7205422"/>
                <a:gd name="connsiteX2087" fmla="*/ 3126982 w 7342667"/>
                <a:gd name="connsiteY2087" fmla="*/ 1526692 h 7205422"/>
                <a:gd name="connsiteX2088" fmla="*/ 3204697 w 7342667"/>
                <a:gd name="connsiteY2088" fmla="*/ 1502502 h 7205422"/>
                <a:gd name="connsiteX2089" fmla="*/ 3226485 w 7342667"/>
                <a:gd name="connsiteY2089" fmla="*/ 1485346 h 7205422"/>
                <a:gd name="connsiteX2090" fmla="*/ 3200408 w 7342667"/>
                <a:gd name="connsiteY2090" fmla="*/ 1472651 h 7205422"/>
                <a:gd name="connsiteX2091" fmla="*/ 3188742 w 7342667"/>
                <a:gd name="connsiteY2091" fmla="*/ 1453951 h 7205422"/>
                <a:gd name="connsiteX2092" fmla="*/ 3188742 w 7342667"/>
                <a:gd name="connsiteY2092" fmla="*/ 1426674 h 7205422"/>
                <a:gd name="connsiteX2093" fmla="*/ 3207614 w 7342667"/>
                <a:gd name="connsiteY2093" fmla="*/ 1394249 h 7205422"/>
                <a:gd name="connsiteX2094" fmla="*/ 3207614 w 7342667"/>
                <a:gd name="connsiteY2094" fmla="*/ 1356506 h 7205422"/>
                <a:gd name="connsiteX2095" fmla="*/ 3184796 w 7342667"/>
                <a:gd name="connsiteY2095" fmla="*/ 1326141 h 7205422"/>
                <a:gd name="connsiteX2096" fmla="*/ 3227343 w 7342667"/>
                <a:gd name="connsiteY2096" fmla="*/ 1296461 h 7205422"/>
                <a:gd name="connsiteX2097" fmla="*/ 3255993 w 7342667"/>
                <a:gd name="connsiteY2097" fmla="*/ 1282565 h 7205422"/>
                <a:gd name="connsiteX2098" fmla="*/ 3244670 w 7342667"/>
                <a:gd name="connsiteY2098" fmla="*/ 1279477 h 7205422"/>
                <a:gd name="connsiteX2099" fmla="*/ 3229573 w 7342667"/>
                <a:gd name="connsiteY2099" fmla="*/ 1254773 h 7205422"/>
                <a:gd name="connsiteX2100" fmla="*/ 3224941 w 7342667"/>
                <a:gd name="connsiteY2100" fmla="*/ 1232813 h 7205422"/>
                <a:gd name="connsiteX2101" fmla="*/ 3224941 w 7342667"/>
                <a:gd name="connsiteY2101" fmla="*/ 1227838 h 7205422"/>
                <a:gd name="connsiteX2102" fmla="*/ 3259252 w 7342667"/>
                <a:gd name="connsiteY2102" fmla="*/ 1182204 h 7205422"/>
                <a:gd name="connsiteX2103" fmla="*/ 3304544 w 7342667"/>
                <a:gd name="connsiteY2103" fmla="*/ 1139658 h 7205422"/>
                <a:gd name="connsiteX2104" fmla="*/ 3359614 w 7342667"/>
                <a:gd name="connsiteY2104" fmla="*/ 1121301 h 7205422"/>
                <a:gd name="connsiteX2105" fmla="*/ 3374368 w 7342667"/>
                <a:gd name="connsiteY2105" fmla="*/ 1112208 h 7205422"/>
                <a:gd name="connsiteX2106" fmla="*/ 3363903 w 7342667"/>
                <a:gd name="connsiteY2106" fmla="*/ 1093337 h 7205422"/>
                <a:gd name="connsiteX2107" fmla="*/ 3354467 w 7342667"/>
                <a:gd name="connsiteY2107" fmla="*/ 1082529 h 7205422"/>
                <a:gd name="connsiteX2108" fmla="*/ 3353094 w 7342667"/>
                <a:gd name="connsiteY2108" fmla="*/ 1080470 h 7205422"/>
                <a:gd name="connsiteX2109" fmla="*/ 3350693 w 7342667"/>
                <a:gd name="connsiteY2109" fmla="*/ 1080470 h 7205422"/>
                <a:gd name="connsiteX2110" fmla="*/ 3332679 w 7342667"/>
                <a:gd name="connsiteY2110" fmla="*/ 1074294 h 7205422"/>
                <a:gd name="connsiteX2111" fmla="*/ 3332679 w 7342667"/>
                <a:gd name="connsiteY2111" fmla="*/ 1041870 h 7205422"/>
                <a:gd name="connsiteX2112" fmla="*/ 3389636 w 7342667"/>
                <a:gd name="connsiteY2112" fmla="*/ 1011847 h 7205422"/>
                <a:gd name="connsiteX2113" fmla="*/ 3389636 w 7342667"/>
                <a:gd name="connsiteY2113" fmla="*/ 987143 h 7205422"/>
                <a:gd name="connsiteX2114" fmla="*/ 3405591 w 7342667"/>
                <a:gd name="connsiteY2114" fmla="*/ 967071 h 7205422"/>
                <a:gd name="connsiteX2115" fmla="*/ 3360472 w 7342667"/>
                <a:gd name="connsiteY2115" fmla="*/ 970330 h 7205422"/>
                <a:gd name="connsiteX2116" fmla="*/ 3352751 w 7342667"/>
                <a:gd name="connsiteY2116" fmla="*/ 960723 h 7205422"/>
                <a:gd name="connsiteX2117" fmla="*/ 3364761 w 7342667"/>
                <a:gd name="connsiteY2117" fmla="*/ 939450 h 7205422"/>
                <a:gd name="connsiteX2118" fmla="*/ 3416228 w 7342667"/>
                <a:gd name="connsiteY2118" fmla="*/ 924867 h 7205422"/>
                <a:gd name="connsiteX2119" fmla="*/ 3428751 w 7342667"/>
                <a:gd name="connsiteY2119" fmla="*/ 922294 h 7205422"/>
                <a:gd name="connsiteX2120" fmla="*/ 3430124 w 7342667"/>
                <a:gd name="connsiteY2120" fmla="*/ 859504 h 7205422"/>
                <a:gd name="connsiteX2121" fmla="*/ 3475244 w 7342667"/>
                <a:gd name="connsiteY2121" fmla="*/ 849210 h 7205422"/>
                <a:gd name="connsiteX2122" fmla="*/ 3511614 w 7342667"/>
                <a:gd name="connsiteY2122" fmla="*/ 832055 h 7205422"/>
                <a:gd name="connsiteX2123" fmla="*/ 3528770 w 7342667"/>
                <a:gd name="connsiteY2123" fmla="*/ 801861 h 7205422"/>
                <a:gd name="connsiteX2124" fmla="*/ 3477302 w 7342667"/>
                <a:gd name="connsiteY2124" fmla="*/ 786592 h 7205422"/>
                <a:gd name="connsiteX2125" fmla="*/ 3417429 w 7342667"/>
                <a:gd name="connsiteY2125" fmla="*/ 789508 h 7205422"/>
                <a:gd name="connsiteX2126" fmla="*/ 3408851 w 7342667"/>
                <a:gd name="connsiteY2126" fmla="*/ 806664 h 7205422"/>
                <a:gd name="connsiteX2127" fmla="*/ 3369564 w 7342667"/>
                <a:gd name="connsiteY2127" fmla="*/ 828624 h 7205422"/>
                <a:gd name="connsiteX2128" fmla="*/ 3352408 w 7342667"/>
                <a:gd name="connsiteY2128" fmla="*/ 838917 h 7205422"/>
                <a:gd name="connsiteX2129" fmla="*/ 3333365 w 7342667"/>
                <a:gd name="connsiteY2129" fmla="*/ 817987 h 7205422"/>
                <a:gd name="connsiteX2130" fmla="*/ 3323244 w 7342667"/>
                <a:gd name="connsiteY2130" fmla="*/ 802204 h 7205422"/>
                <a:gd name="connsiteX2131" fmla="*/ 3316724 w 7342667"/>
                <a:gd name="connsiteY2131" fmla="*/ 806493 h 7205422"/>
                <a:gd name="connsiteX2132" fmla="*/ 3292191 w 7342667"/>
                <a:gd name="connsiteY2132" fmla="*/ 785563 h 7205422"/>
                <a:gd name="connsiteX2133" fmla="*/ 3371108 w 7342667"/>
                <a:gd name="connsiteY2133" fmla="*/ 785563 h 7205422"/>
                <a:gd name="connsiteX2134" fmla="*/ 3414855 w 7342667"/>
                <a:gd name="connsiteY2134" fmla="*/ 751251 h 7205422"/>
                <a:gd name="connsiteX2135" fmla="*/ 3394955 w 7342667"/>
                <a:gd name="connsiteY2135" fmla="*/ 739414 h 7205422"/>
                <a:gd name="connsiteX2136" fmla="*/ 3366819 w 7342667"/>
                <a:gd name="connsiteY2136" fmla="*/ 739414 h 7205422"/>
                <a:gd name="connsiteX2137" fmla="*/ 3347262 w 7342667"/>
                <a:gd name="connsiteY2137" fmla="*/ 726375 h 7205422"/>
                <a:gd name="connsiteX2138" fmla="*/ 3388264 w 7342667"/>
                <a:gd name="connsiteY2138" fmla="*/ 726375 h 7205422"/>
                <a:gd name="connsiteX2139" fmla="*/ 3422575 w 7342667"/>
                <a:gd name="connsiteY2139" fmla="*/ 735296 h 7205422"/>
                <a:gd name="connsiteX2140" fmla="*/ 3444192 w 7342667"/>
                <a:gd name="connsiteY2140" fmla="*/ 760000 h 7205422"/>
                <a:gd name="connsiteX2141" fmla="*/ 3445393 w 7342667"/>
                <a:gd name="connsiteY2141" fmla="*/ 761201 h 7205422"/>
                <a:gd name="connsiteX2142" fmla="*/ 3498061 w 7342667"/>
                <a:gd name="connsiteY2142" fmla="*/ 761201 h 7205422"/>
                <a:gd name="connsiteX2143" fmla="*/ 3499262 w 7342667"/>
                <a:gd name="connsiteY2143" fmla="*/ 759314 h 7205422"/>
                <a:gd name="connsiteX2144" fmla="*/ 3505438 w 7342667"/>
                <a:gd name="connsiteY2144" fmla="*/ 740786 h 7205422"/>
                <a:gd name="connsiteX2145" fmla="*/ 3502693 w 7342667"/>
                <a:gd name="connsiteY2145" fmla="*/ 702700 h 7205422"/>
                <a:gd name="connsiteX2146" fmla="*/ 3502693 w 7342667"/>
                <a:gd name="connsiteY2146" fmla="*/ 699784 h 7205422"/>
                <a:gd name="connsiteX2147" fmla="*/ 3499948 w 7342667"/>
                <a:gd name="connsiteY2147" fmla="*/ 698926 h 7205422"/>
                <a:gd name="connsiteX2148" fmla="*/ 3465636 w 7342667"/>
                <a:gd name="connsiteY2148" fmla="*/ 690520 h 7205422"/>
                <a:gd name="connsiteX2149" fmla="*/ 3465636 w 7342667"/>
                <a:gd name="connsiteY2149" fmla="*/ 682285 h 7205422"/>
                <a:gd name="connsiteX2150" fmla="*/ 3473871 w 7342667"/>
                <a:gd name="connsiteY2150" fmla="*/ 632018 h 7205422"/>
                <a:gd name="connsiteX2151" fmla="*/ 3486738 w 7342667"/>
                <a:gd name="connsiteY2151" fmla="*/ 634249 h 7205422"/>
                <a:gd name="connsiteX2152" fmla="*/ 3487767 w 7342667"/>
                <a:gd name="connsiteY2152" fmla="*/ 634249 h 7205422"/>
                <a:gd name="connsiteX2153" fmla="*/ 3550386 w 7342667"/>
                <a:gd name="connsiteY2153" fmla="*/ 639739 h 7205422"/>
                <a:gd name="connsiteX2154" fmla="*/ 3590187 w 7342667"/>
                <a:gd name="connsiteY2154" fmla="*/ 628416 h 7205422"/>
                <a:gd name="connsiteX2155" fmla="*/ 3596020 w 7342667"/>
                <a:gd name="connsiteY2155" fmla="*/ 625156 h 7205422"/>
                <a:gd name="connsiteX2156" fmla="*/ 3550900 w 7342667"/>
                <a:gd name="connsiteY2156" fmla="*/ 592046 h 7205422"/>
                <a:gd name="connsiteX2157" fmla="*/ 3535803 w 7342667"/>
                <a:gd name="connsiteY2157" fmla="*/ 563395 h 7205422"/>
                <a:gd name="connsiteX2158" fmla="*/ 3560851 w 7342667"/>
                <a:gd name="connsiteY2158" fmla="*/ 563395 h 7205422"/>
                <a:gd name="connsiteX2159" fmla="*/ 3592417 w 7342667"/>
                <a:gd name="connsiteY2159" fmla="*/ 562538 h 7205422"/>
                <a:gd name="connsiteX2160" fmla="*/ 3601681 w 7342667"/>
                <a:gd name="connsiteY2160" fmla="*/ 561508 h 7205422"/>
                <a:gd name="connsiteX2161" fmla="*/ 3607171 w 7342667"/>
                <a:gd name="connsiteY2161" fmla="*/ 558077 h 7205422"/>
                <a:gd name="connsiteX2162" fmla="*/ 3586070 w 7342667"/>
                <a:gd name="connsiteY2162" fmla="*/ 532858 h 7205422"/>
                <a:gd name="connsiteX2163" fmla="*/ 3576291 w 7342667"/>
                <a:gd name="connsiteY2163" fmla="*/ 506095 h 7205422"/>
                <a:gd name="connsiteX2164" fmla="*/ 3585212 w 7342667"/>
                <a:gd name="connsiteY2164" fmla="*/ 495802 h 7205422"/>
                <a:gd name="connsiteX2165" fmla="*/ 3586928 w 7342667"/>
                <a:gd name="connsiteY2165" fmla="*/ 502836 h 7205422"/>
                <a:gd name="connsiteX2166" fmla="*/ 3606657 w 7342667"/>
                <a:gd name="connsiteY2166" fmla="*/ 522565 h 7205422"/>
                <a:gd name="connsiteX2167" fmla="*/ 3633076 w 7342667"/>
                <a:gd name="connsiteY2167" fmla="*/ 527711 h 7205422"/>
                <a:gd name="connsiteX2168" fmla="*/ 3639252 w 7342667"/>
                <a:gd name="connsiteY2168" fmla="*/ 526510 h 7205422"/>
                <a:gd name="connsiteX2169" fmla="*/ 3645600 w 7342667"/>
                <a:gd name="connsiteY2169" fmla="*/ 523594 h 7205422"/>
                <a:gd name="connsiteX2170" fmla="*/ 3645600 w 7342667"/>
                <a:gd name="connsiteY2170" fmla="*/ 509012 h 7205422"/>
                <a:gd name="connsiteX2171" fmla="*/ 3643713 w 7342667"/>
                <a:gd name="connsiteY2171" fmla="*/ 500777 h 7205422"/>
                <a:gd name="connsiteX2172" fmla="*/ 3660869 w 7342667"/>
                <a:gd name="connsiteY2172" fmla="*/ 498375 h 7205422"/>
                <a:gd name="connsiteX2173" fmla="*/ 3674251 w 7342667"/>
                <a:gd name="connsiteY2173" fmla="*/ 497346 h 7205422"/>
                <a:gd name="connsiteX2174" fmla="*/ 3682314 w 7342667"/>
                <a:gd name="connsiteY2174" fmla="*/ 542637 h 7205422"/>
                <a:gd name="connsiteX2175" fmla="*/ 3707876 w 7342667"/>
                <a:gd name="connsiteY2175" fmla="*/ 542637 h 7205422"/>
                <a:gd name="connsiteX2176" fmla="*/ 3708733 w 7342667"/>
                <a:gd name="connsiteY2176" fmla="*/ 539720 h 7205422"/>
                <a:gd name="connsiteX2177" fmla="*/ 3717140 w 7342667"/>
                <a:gd name="connsiteY2177" fmla="*/ 503350 h 7205422"/>
                <a:gd name="connsiteX2178" fmla="*/ 3736183 w 7342667"/>
                <a:gd name="connsiteY2178" fmla="*/ 490827 h 7205422"/>
                <a:gd name="connsiteX2179" fmla="*/ 3747506 w 7342667"/>
                <a:gd name="connsiteY2179" fmla="*/ 485337 h 7205422"/>
                <a:gd name="connsiteX2180" fmla="*/ 3781817 w 7342667"/>
                <a:gd name="connsiteY2180" fmla="*/ 488596 h 7205422"/>
                <a:gd name="connsiteX2181" fmla="*/ 3800860 w 7342667"/>
                <a:gd name="connsiteY2181" fmla="*/ 493743 h 7205422"/>
                <a:gd name="connsiteX2182" fmla="*/ 3754883 w 7342667"/>
                <a:gd name="connsiteY2182" fmla="*/ 455486 h 7205422"/>
                <a:gd name="connsiteX2183" fmla="*/ 3754883 w 7342667"/>
                <a:gd name="connsiteY2183" fmla="*/ 434041 h 7205422"/>
                <a:gd name="connsiteX2184" fmla="*/ 3758829 w 7342667"/>
                <a:gd name="connsiteY2184" fmla="*/ 424091 h 7205422"/>
                <a:gd name="connsiteX2185" fmla="*/ 3779244 w 7342667"/>
                <a:gd name="connsiteY2185" fmla="*/ 424091 h 7205422"/>
                <a:gd name="connsiteX2186" fmla="*/ 3818016 w 7342667"/>
                <a:gd name="connsiteY2186" fmla="*/ 429580 h 7205422"/>
                <a:gd name="connsiteX2187" fmla="*/ 3842205 w 7342667"/>
                <a:gd name="connsiteY2187" fmla="*/ 429580 h 7205422"/>
                <a:gd name="connsiteX2188" fmla="*/ 3861763 w 7342667"/>
                <a:gd name="connsiteY2188" fmla="*/ 417057 h 7205422"/>
                <a:gd name="connsiteX2189" fmla="*/ 3862621 w 7342667"/>
                <a:gd name="connsiteY2189" fmla="*/ 416027 h 7205422"/>
                <a:gd name="connsiteX2190" fmla="*/ 3862621 w 7342667"/>
                <a:gd name="connsiteY2190" fmla="*/ 414483 h 7205422"/>
                <a:gd name="connsiteX2191" fmla="*/ 3856788 w 7342667"/>
                <a:gd name="connsiteY2191" fmla="*/ 380172 h 7205422"/>
                <a:gd name="connsiteX2192" fmla="*/ 3854557 w 7342667"/>
                <a:gd name="connsiteY2192" fmla="*/ 355811 h 7205422"/>
                <a:gd name="connsiteX2193" fmla="*/ 3854557 w 7342667"/>
                <a:gd name="connsiteY2193" fmla="*/ 352036 h 7205422"/>
                <a:gd name="connsiteX2194" fmla="*/ 3824364 w 7342667"/>
                <a:gd name="connsiteY2194" fmla="*/ 342944 h 7205422"/>
                <a:gd name="connsiteX2195" fmla="*/ 3801889 w 7342667"/>
                <a:gd name="connsiteY2195" fmla="*/ 334709 h 7205422"/>
                <a:gd name="connsiteX2196" fmla="*/ 3779415 w 7342667"/>
                <a:gd name="connsiteY2196" fmla="*/ 327332 h 7205422"/>
                <a:gd name="connsiteX2197" fmla="*/ 3779415 w 7342667"/>
                <a:gd name="connsiteY2197" fmla="*/ 326303 h 7205422"/>
                <a:gd name="connsiteX2198" fmla="*/ 3785591 w 7342667"/>
                <a:gd name="connsiteY2198" fmla="*/ 315666 h 7205422"/>
                <a:gd name="connsiteX2199" fmla="*/ 3828824 w 7342667"/>
                <a:gd name="connsiteY2199" fmla="*/ 302799 h 7205422"/>
                <a:gd name="connsiteX2200" fmla="*/ 3845980 w 7342667"/>
                <a:gd name="connsiteY2200" fmla="*/ 312235 h 7205422"/>
                <a:gd name="connsiteX2201" fmla="*/ 3853528 w 7342667"/>
                <a:gd name="connsiteY2201" fmla="*/ 318239 h 7205422"/>
                <a:gd name="connsiteX2202" fmla="*/ 3902079 w 7342667"/>
                <a:gd name="connsiteY2202" fmla="*/ 321671 h 7205422"/>
                <a:gd name="connsiteX2203" fmla="*/ 3904824 w 7342667"/>
                <a:gd name="connsiteY2203" fmla="*/ 321671 h 7205422"/>
                <a:gd name="connsiteX2204" fmla="*/ 3916490 w 7342667"/>
                <a:gd name="connsiteY2204" fmla="*/ 287359 h 7205422"/>
                <a:gd name="connsiteX2205" fmla="*/ 3916490 w 7342667"/>
                <a:gd name="connsiteY2205" fmla="*/ 233833 h 7205422"/>
                <a:gd name="connsiteX2206" fmla="*/ 3937248 w 7342667"/>
                <a:gd name="connsiteY2206" fmla="*/ 211016 h 7205422"/>
                <a:gd name="connsiteX2207" fmla="*/ 3951487 w 7342667"/>
                <a:gd name="connsiteY2207" fmla="*/ 206384 h 7205422"/>
                <a:gd name="connsiteX2208" fmla="*/ 3968643 w 7342667"/>
                <a:gd name="connsiteY2208" fmla="*/ 208443 h 7205422"/>
                <a:gd name="connsiteX2209" fmla="*/ 3966242 w 7342667"/>
                <a:gd name="connsiteY2209" fmla="*/ 231603 h 7205422"/>
                <a:gd name="connsiteX2210" fmla="*/ 3966242 w 7342667"/>
                <a:gd name="connsiteY2210" fmla="*/ 301598 h 7205422"/>
                <a:gd name="connsiteX2211" fmla="*/ 3971732 w 7342667"/>
                <a:gd name="connsiteY2211" fmla="*/ 340199 h 7205422"/>
                <a:gd name="connsiteX2212" fmla="*/ 3980652 w 7342667"/>
                <a:gd name="connsiteY2212" fmla="*/ 354953 h 7205422"/>
                <a:gd name="connsiteX2213" fmla="*/ 3998838 w 7342667"/>
                <a:gd name="connsiteY2213" fmla="*/ 348948 h 7205422"/>
                <a:gd name="connsiteX2214" fmla="*/ 4008273 w 7342667"/>
                <a:gd name="connsiteY2214" fmla="*/ 343630 h 7205422"/>
                <a:gd name="connsiteX2215" fmla="*/ 4019768 w 7342667"/>
                <a:gd name="connsiteY2215" fmla="*/ 323386 h 7205422"/>
                <a:gd name="connsiteX2216" fmla="*/ 4019768 w 7342667"/>
                <a:gd name="connsiteY2216" fmla="*/ 310691 h 7205422"/>
                <a:gd name="connsiteX2217" fmla="*/ 4027831 w 7342667"/>
                <a:gd name="connsiteY2217" fmla="*/ 265228 h 7205422"/>
                <a:gd name="connsiteX2218" fmla="*/ 4035208 w 7342667"/>
                <a:gd name="connsiteY2218" fmla="*/ 250303 h 7205422"/>
                <a:gd name="connsiteX2219" fmla="*/ 4052363 w 7342667"/>
                <a:gd name="connsiteY2219" fmla="*/ 272090 h 7205422"/>
                <a:gd name="connsiteX2220" fmla="*/ 4073293 w 7342667"/>
                <a:gd name="connsiteY2220" fmla="*/ 261625 h 7205422"/>
                <a:gd name="connsiteX2221" fmla="*/ 4073293 w 7342667"/>
                <a:gd name="connsiteY2221" fmla="*/ 259910 h 7205422"/>
                <a:gd name="connsiteX2222" fmla="*/ 4093194 w 7342667"/>
                <a:gd name="connsiteY2222" fmla="*/ 193860 h 7205422"/>
                <a:gd name="connsiteX2223" fmla="*/ 4071407 w 7342667"/>
                <a:gd name="connsiteY2223" fmla="*/ 162294 h 7205422"/>
                <a:gd name="connsiteX2224" fmla="*/ 4110007 w 7342667"/>
                <a:gd name="connsiteY2224" fmla="*/ 138104 h 7205422"/>
                <a:gd name="connsiteX2225" fmla="*/ 4131452 w 7342667"/>
                <a:gd name="connsiteY2225" fmla="*/ 128325 h 7205422"/>
                <a:gd name="connsiteX2226" fmla="*/ 4134197 w 7342667"/>
                <a:gd name="connsiteY2226" fmla="*/ 132099 h 7205422"/>
                <a:gd name="connsiteX2227" fmla="*/ 4160960 w 7342667"/>
                <a:gd name="connsiteY2227" fmla="*/ 149255 h 7205422"/>
                <a:gd name="connsiteX2228" fmla="*/ 4239533 w 7342667"/>
                <a:gd name="connsiteY2228" fmla="*/ 174646 h 7205422"/>
                <a:gd name="connsiteX2229" fmla="*/ 4290143 w 7342667"/>
                <a:gd name="connsiteY2229" fmla="*/ 191801 h 7205422"/>
                <a:gd name="connsiteX2230" fmla="*/ 4318450 w 7342667"/>
                <a:gd name="connsiteY2230" fmla="*/ 228172 h 7205422"/>
                <a:gd name="connsiteX2231" fmla="*/ 4223750 w 7342667"/>
                <a:gd name="connsiteY2231" fmla="*/ 267115 h 7205422"/>
                <a:gd name="connsiteX2232" fmla="*/ 4228897 w 7342667"/>
                <a:gd name="connsiteY2232" fmla="*/ 271576 h 7205422"/>
                <a:gd name="connsiteX2233" fmla="*/ 4304211 w 7342667"/>
                <a:gd name="connsiteY2233" fmla="*/ 341571 h 7205422"/>
                <a:gd name="connsiteX2234" fmla="*/ 4318278 w 7342667"/>
                <a:gd name="connsiteY2234" fmla="*/ 346547 h 7205422"/>
                <a:gd name="connsiteX2235" fmla="*/ 4337321 w 7342667"/>
                <a:gd name="connsiteY2235" fmla="*/ 321328 h 7205422"/>
                <a:gd name="connsiteX2236" fmla="*/ 4394621 w 7342667"/>
                <a:gd name="connsiteY2236" fmla="*/ 321328 h 7205422"/>
                <a:gd name="connsiteX2237" fmla="*/ 4394621 w 7342667"/>
                <a:gd name="connsiteY2237" fmla="*/ 374339 h 7205422"/>
                <a:gd name="connsiteX2238" fmla="*/ 4334404 w 7342667"/>
                <a:gd name="connsiteY2238" fmla="*/ 429066 h 7205422"/>
                <a:gd name="connsiteX2239" fmla="*/ 4356535 w 7342667"/>
                <a:gd name="connsiteY2239" fmla="*/ 478817 h 7205422"/>
                <a:gd name="connsiteX2240" fmla="*/ 4343669 w 7342667"/>
                <a:gd name="connsiteY2240" fmla="*/ 513129 h 7205422"/>
                <a:gd name="connsiteX2241" fmla="*/ 4311587 w 7342667"/>
                <a:gd name="connsiteY2241" fmla="*/ 471955 h 7205422"/>
                <a:gd name="connsiteX2242" fmla="*/ 4314332 w 7342667"/>
                <a:gd name="connsiteY2242" fmla="*/ 394754 h 7205422"/>
                <a:gd name="connsiteX2243" fmla="*/ 4255488 w 7342667"/>
                <a:gd name="connsiteY2243" fmla="*/ 377598 h 7205422"/>
                <a:gd name="connsiteX2244" fmla="*/ 4213113 w 7342667"/>
                <a:gd name="connsiteY2244" fmla="*/ 335052 h 7205422"/>
                <a:gd name="connsiteX2245" fmla="*/ 4170223 w 7342667"/>
                <a:gd name="connsiteY2245" fmla="*/ 372280 h 7205422"/>
                <a:gd name="connsiteX2246" fmla="*/ 4111723 w 7342667"/>
                <a:gd name="connsiteY2246" fmla="*/ 405734 h 7205422"/>
                <a:gd name="connsiteX2247" fmla="*/ 4106233 w 7342667"/>
                <a:gd name="connsiteY2247" fmla="*/ 466637 h 7205422"/>
                <a:gd name="connsiteX2248" fmla="*/ 4081357 w 7342667"/>
                <a:gd name="connsiteY2248" fmla="*/ 524966 h 7205422"/>
                <a:gd name="connsiteX2249" fmla="*/ 4103316 w 7342667"/>
                <a:gd name="connsiteY2249" fmla="*/ 558077 h 7205422"/>
                <a:gd name="connsiteX2250" fmla="*/ 4100743 w 7342667"/>
                <a:gd name="connsiteY2250" fmla="*/ 636822 h 7205422"/>
                <a:gd name="connsiteX2251" fmla="*/ 4078955 w 7342667"/>
                <a:gd name="connsiteY2251" fmla="*/ 682628 h 7205422"/>
                <a:gd name="connsiteX2252" fmla="*/ 4042756 w 7342667"/>
                <a:gd name="connsiteY2252" fmla="*/ 658438 h 7205422"/>
                <a:gd name="connsiteX2253" fmla="*/ 3975162 w 7342667"/>
                <a:gd name="connsiteY2253" fmla="*/ 634935 h 7205422"/>
                <a:gd name="connsiteX2254" fmla="*/ 3968472 w 7342667"/>
                <a:gd name="connsiteY2254" fmla="*/ 664786 h 7205422"/>
                <a:gd name="connsiteX2255" fmla="*/ 3968472 w 7342667"/>
                <a:gd name="connsiteY2255" fmla="*/ 664786 h 7205422"/>
                <a:gd name="connsiteX2256" fmla="*/ 3968472 w 7342667"/>
                <a:gd name="connsiteY2256" fmla="*/ 664786 h 7205422"/>
                <a:gd name="connsiteX2257" fmla="*/ 3968472 w 7342667"/>
                <a:gd name="connsiteY2257" fmla="*/ 669246 h 7205422"/>
                <a:gd name="connsiteX2258" fmla="*/ 3968472 w 7342667"/>
                <a:gd name="connsiteY2258" fmla="*/ 670962 h 7205422"/>
                <a:gd name="connsiteX2259" fmla="*/ 3965899 w 7342667"/>
                <a:gd name="connsiteY2259" fmla="*/ 673021 h 7205422"/>
                <a:gd name="connsiteX2260" fmla="*/ 3965899 w 7342667"/>
                <a:gd name="connsiteY2260" fmla="*/ 673021 h 7205422"/>
                <a:gd name="connsiteX2261" fmla="*/ 3960580 w 7342667"/>
                <a:gd name="connsiteY2261" fmla="*/ 674565 h 7205422"/>
                <a:gd name="connsiteX2262" fmla="*/ 3943424 w 7342667"/>
                <a:gd name="connsiteY2262" fmla="*/ 677996 h 7205422"/>
                <a:gd name="connsiteX2263" fmla="*/ 3913230 w 7342667"/>
                <a:gd name="connsiteY2263" fmla="*/ 682628 h 7205422"/>
                <a:gd name="connsiteX2264" fmla="*/ 3900020 w 7342667"/>
                <a:gd name="connsiteY2264" fmla="*/ 685201 h 7205422"/>
                <a:gd name="connsiteX2265" fmla="*/ 3884580 w 7342667"/>
                <a:gd name="connsiteY2265" fmla="*/ 685201 h 7205422"/>
                <a:gd name="connsiteX2266" fmla="*/ 3878575 w 7342667"/>
                <a:gd name="connsiteY2266" fmla="*/ 672335 h 7205422"/>
                <a:gd name="connsiteX2267" fmla="*/ 3857302 w 7342667"/>
                <a:gd name="connsiteY2267" fmla="*/ 630646 h 7205422"/>
                <a:gd name="connsiteX2268" fmla="*/ 3855587 w 7342667"/>
                <a:gd name="connsiteY2268" fmla="*/ 628587 h 7205422"/>
                <a:gd name="connsiteX2269" fmla="*/ 3855587 w 7342667"/>
                <a:gd name="connsiteY2269" fmla="*/ 628587 h 7205422"/>
                <a:gd name="connsiteX2270" fmla="*/ 3855587 w 7342667"/>
                <a:gd name="connsiteY2270" fmla="*/ 628587 h 7205422"/>
                <a:gd name="connsiteX2271" fmla="*/ 3855587 w 7342667"/>
                <a:gd name="connsiteY2271" fmla="*/ 628587 h 7205422"/>
                <a:gd name="connsiteX2272" fmla="*/ 3854729 w 7342667"/>
                <a:gd name="connsiteY2272" fmla="*/ 627215 h 7205422"/>
                <a:gd name="connsiteX2273" fmla="*/ 3854729 w 7342667"/>
                <a:gd name="connsiteY2273" fmla="*/ 627215 h 7205422"/>
                <a:gd name="connsiteX2274" fmla="*/ 3853014 w 7342667"/>
                <a:gd name="connsiteY2274" fmla="*/ 625328 h 7205422"/>
                <a:gd name="connsiteX2275" fmla="*/ 3851812 w 7342667"/>
                <a:gd name="connsiteY2275" fmla="*/ 623612 h 7205422"/>
                <a:gd name="connsiteX2276" fmla="*/ 3851812 w 7342667"/>
                <a:gd name="connsiteY2276" fmla="*/ 623612 h 7205422"/>
                <a:gd name="connsiteX2277" fmla="*/ 3850955 w 7342667"/>
                <a:gd name="connsiteY2277" fmla="*/ 623612 h 7205422"/>
                <a:gd name="connsiteX2278" fmla="*/ 3850955 w 7342667"/>
                <a:gd name="connsiteY2278" fmla="*/ 623612 h 7205422"/>
                <a:gd name="connsiteX2279" fmla="*/ 3848725 w 7342667"/>
                <a:gd name="connsiteY2279" fmla="*/ 620696 h 7205422"/>
                <a:gd name="connsiteX2280" fmla="*/ 3848725 w 7342667"/>
                <a:gd name="connsiteY2280" fmla="*/ 620696 h 7205422"/>
                <a:gd name="connsiteX2281" fmla="*/ 3846838 w 7342667"/>
                <a:gd name="connsiteY2281" fmla="*/ 618465 h 7205422"/>
                <a:gd name="connsiteX2282" fmla="*/ 3845808 w 7342667"/>
                <a:gd name="connsiteY2282" fmla="*/ 617265 h 7205422"/>
                <a:gd name="connsiteX2283" fmla="*/ 3845808 w 7342667"/>
                <a:gd name="connsiteY2283" fmla="*/ 617265 h 7205422"/>
                <a:gd name="connsiteX2284" fmla="*/ 3845808 w 7342667"/>
                <a:gd name="connsiteY2284" fmla="*/ 616235 h 7205422"/>
                <a:gd name="connsiteX2285" fmla="*/ 3845808 w 7342667"/>
                <a:gd name="connsiteY2285" fmla="*/ 616235 h 7205422"/>
                <a:gd name="connsiteX2286" fmla="*/ 3820761 w 7342667"/>
                <a:gd name="connsiteY2286" fmla="*/ 586213 h 7205422"/>
                <a:gd name="connsiteX2287" fmla="*/ 3819045 w 7342667"/>
                <a:gd name="connsiteY2287" fmla="*/ 584154 h 7205422"/>
                <a:gd name="connsiteX2288" fmla="*/ 3771524 w 7342667"/>
                <a:gd name="connsiteY2288" fmla="*/ 595991 h 7205422"/>
                <a:gd name="connsiteX2289" fmla="*/ 3758142 w 7342667"/>
                <a:gd name="connsiteY2289" fmla="*/ 619495 h 7205422"/>
                <a:gd name="connsiteX2290" fmla="*/ 3778386 w 7342667"/>
                <a:gd name="connsiteY2290" fmla="*/ 636651 h 7205422"/>
                <a:gd name="connsiteX2291" fmla="*/ 3781989 w 7342667"/>
                <a:gd name="connsiteY2291" fmla="*/ 663928 h 7205422"/>
                <a:gd name="connsiteX2292" fmla="*/ 3762259 w 7342667"/>
                <a:gd name="connsiteY2292" fmla="*/ 646772 h 7205422"/>
                <a:gd name="connsiteX2293" fmla="*/ 3690892 w 7342667"/>
                <a:gd name="connsiteY2293" fmla="*/ 655693 h 7205422"/>
                <a:gd name="connsiteX2294" fmla="*/ 3702729 w 7342667"/>
                <a:gd name="connsiteY2294" fmla="*/ 703558 h 7205422"/>
                <a:gd name="connsiteX2295" fmla="*/ 3724345 w 7342667"/>
                <a:gd name="connsiteY2295" fmla="*/ 741644 h 7205422"/>
                <a:gd name="connsiteX2296" fmla="*/ 3729321 w 7342667"/>
                <a:gd name="connsiteY2296" fmla="*/ 792082 h 7205422"/>
                <a:gd name="connsiteX2297" fmla="*/ 3716797 w 7342667"/>
                <a:gd name="connsiteY2297" fmla="*/ 800488 h 7205422"/>
                <a:gd name="connsiteX2298" fmla="*/ 3648174 w 7342667"/>
                <a:gd name="connsiteY2298" fmla="*/ 790023 h 7205422"/>
                <a:gd name="connsiteX2299" fmla="*/ 3610259 w 7342667"/>
                <a:gd name="connsiteY2299" fmla="*/ 784362 h 7205422"/>
                <a:gd name="connsiteX2300" fmla="*/ 3602367 w 7342667"/>
                <a:gd name="connsiteY2300" fmla="*/ 792768 h 7205422"/>
                <a:gd name="connsiteX2301" fmla="*/ 3588986 w 7342667"/>
                <a:gd name="connsiteY2301" fmla="*/ 833256 h 7205422"/>
                <a:gd name="connsiteX2302" fmla="*/ 3588986 w 7342667"/>
                <a:gd name="connsiteY2302" fmla="*/ 889698 h 7205422"/>
                <a:gd name="connsiteX2303" fmla="*/ 3588986 w 7342667"/>
                <a:gd name="connsiteY2303" fmla="*/ 890727 h 7205422"/>
                <a:gd name="connsiteX2304" fmla="*/ 3590359 w 7342667"/>
                <a:gd name="connsiteY2304" fmla="*/ 893129 h 7205422"/>
                <a:gd name="connsiteX2305" fmla="*/ 3591731 w 7342667"/>
                <a:gd name="connsiteY2305" fmla="*/ 898448 h 7205422"/>
                <a:gd name="connsiteX2306" fmla="*/ 3591731 w 7342667"/>
                <a:gd name="connsiteY2306" fmla="*/ 898448 h 7205422"/>
                <a:gd name="connsiteX2307" fmla="*/ 3591731 w 7342667"/>
                <a:gd name="connsiteY2307" fmla="*/ 900506 h 7205422"/>
                <a:gd name="connsiteX2308" fmla="*/ 3549871 w 7342667"/>
                <a:gd name="connsiteY2308" fmla="*/ 902908 h 7205422"/>
                <a:gd name="connsiteX2309" fmla="*/ 3495487 w 7342667"/>
                <a:gd name="connsiteY2309" fmla="*/ 920064 h 7205422"/>
                <a:gd name="connsiteX2310" fmla="*/ 3453627 w 7342667"/>
                <a:gd name="connsiteY2310" fmla="*/ 1028660 h 7205422"/>
                <a:gd name="connsiteX2311" fmla="*/ 3453627 w 7342667"/>
                <a:gd name="connsiteY2311" fmla="*/ 1030032 h 7205422"/>
                <a:gd name="connsiteX2312" fmla="*/ 3475072 w 7342667"/>
                <a:gd name="connsiteY2312" fmla="*/ 1097111 h 7205422"/>
                <a:gd name="connsiteX2313" fmla="*/ 3477645 w 7342667"/>
                <a:gd name="connsiteY2313" fmla="*/ 1125761 h 7205422"/>
                <a:gd name="connsiteX2314" fmla="*/ 3460489 w 7342667"/>
                <a:gd name="connsiteY2314" fmla="*/ 1168994 h 7205422"/>
                <a:gd name="connsiteX2315" fmla="*/ 3413998 w 7342667"/>
                <a:gd name="connsiteY2315" fmla="*/ 1212741 h 7205422"/>
                <a:gd name="connsiteX2316" fmla="*/ 3411081 w 7342667"/>
                <a:gd name="connsiteY2316" fmla="*/ 1248768 h 7205422"/>
                <a:gd name="connsiteX2317" fmla="*/ 3430639 w 7342667"/>
                <a:gd name="connsiteY2317" fmla="*/ 1268326 h 7205422"/>
                <a:gd name="connsiteX2318" fmla="*/ 3433555 w 7342667"/>
                <a:gd name="connsiteY2318" fmla="*/ 1280506 h 7205422"/>
                <a:gd name="connsiteX2319" fmla="*/ 3433555 w 7342667"/>
                <a:gd name="connsiteY2319" fmla="*/ 1283423 h 7205422"/>
                <a:gd name="connsiteX2320" fmla="*/ 3403532 w 7342667"/>
                <a:gd name="connsiteY2320" fmla="*/ 1294231 h 7205422"/>
                <a:gd name="connsiteX2321" fmla="*/ 3346232 w 7342667"/>
                <a:gd name="connsiteY2321" fmla="*/ 1317220 h 7205422"/>
                <a:gd name="connsiteX2322" fmla="*/ 3381745 w 7342667"/>
                <a:gd name="connsiteY2322" fmla="*/ 1464931 h 7205422"/>
                <a:gd name="connsiteX2323" fmla="*/ 3322214 w 7342667"/>
                <a:gd name="connsiteY2323" fmla="*/ 1589482 h 7205422"/>
                <a:gd name="connsiteX2324" fmla="*/ 3348462 w 7342667"/>
                <a:gd name="connsiteY2324" fmla="*/ 1639062 h 7205422"/>
                <a:gd name="connsiteX2325" fmla="*/ 3350350 w 7342667"/>
                <a:gd name="connsiteY2325" fmla="*/ 1639062 h 7205422"/>
                <a:gd name="connsiteX2326" fmla="*/ 3374025 w 7342667"/>
                <a:gd name="connsiteY2326" fmla="*/ 1657247 h 7205422"/>
                <a:gd name="connsiteX2327" fmla="*/ 3371623 w 7342667"/>
                <a:gd name="connsiteY2327" fmla="*/ 1725870 h 7205422"/>
                <a:gd name="connsiteX2328" fmla="*/ 3261311 w 7342667"/>
                <a:gd name="connsiteY2328" fmla="*/ 1725870 h 7205422"/>
                <a:gd name="connsiteX2329" fmla="*/ 3217736 w 7342667"/>
                <a:gd name="connsiteY2329" fmla="*/ 1745771 h 7205422"/>
                <a:gd name="connsiteX2330" fmla="*/ 3198178 w 7342667"/>
                <a:gd name="connsiteY2330" fmla="*/ 1781970 h 7205422"/>
                <a:gd name="connsiteX2331" fmla="*/ 3189600 w 7342667"/>
                <a:gd name="connsiteY2331" fmla="*/ 1848019 h 7205422"/>
                <a:gd name="connsiteX2332" fmla="*/ 3176047 w 7342667"/>
                <a:gd name="connsiteY2332" fmla="*/ 1921618 h 7205422"/>
                <a:gd name="connsiteX2333" fmla="*/ 3218937 w 7342667"/>
                <a:gd name="connsiteY2333" fmla="*/ 2144643 h 7205422"/>
                <a:gd name="connsiteX2334" fmla="*/ 3201781 w 7342667"/>
                <a:gd name="connsiteY2334" fmla="*/ 2181699 h 7205422"/>
                <a:gd name="connsiteX2335" fmla="*/ 3273149 w 7342667"/>
                <a:gd name="connsiteY2335" fmla="*/ 2228363 h 7205422"/>
                <a:gd name="connsiteX2336" fmla="*/ 3273149 w 7342667"/>
                <a:gd name="connsiteY2336" fmla="*/ 2262674 h 7205422"/>
                <a:gd name="connsiteX2337" fmla="*/ 3257880 w 7342667"/>
                <a:gd name="connsiteY2337" fmla="*/ 2329410 h 7205422"/>
                <a:gd name="connsiteX2338" fmla="*/ 3222539 w 7342667"/>
                <a:gd name="connsiteY2338" fmla="*/ 2329410 h 7205422"/>
                <a:gd name="connsiteX2339" fmla="*/ 3243984 w 7342667"/>
                <a:gd name="connsiteY2339" fmla="*/ 2380877 h 7205422"/>
                <a:gd name="connsiteX2340" fmla="*/ 3270918 w 7342667"/>
                <a:gd name="connsiteY2340" fmla="*/ 2429257 h 7205422"/>
                <a:gd name="connsiteX2341" fmla="*/ 3241411 w 7342667"/>
                <a:gd name="connsiteY2341" fmla="*/ 2540426 h 7205422"/>
                <a:gd name="connsiteX2342" fmla="*/ 3239180 w 7342667"/>
                <a:gd name="connsiteY2342" fmla="*/ 2541799 h 7205422"/>
                <a:gd name="connsiteX2343" fmla="*/ 3219451 w 7342667"/>
                <a:gd name="connsiteY2343" fmla="*/ 2560841 h 7205422"/>
                <a:gd name="connsiteX2344" fmla="*/ 3200751 w 7342667"/>
                <a:gd name="connsiteY2344" fmla="*/ 2603388 h 7205422"/>
                <a:gd name="connsiteX2345" fmla="*/ 3200751 w 7342667"/>
                <a:gd name="connsiteY2345" fmla="*/ 2604589 h 7205422"/>
                <a:gd name="connsiteX2346" fmla="*/ 3206241 w 7342667"/>
                <a:gd name="connsiteY2346" fmla="*/ 2667722 h 7205422"/>
                <a:gd name="connsiteX2347" fmla="*/ 3221853 w 7342667"/>
                <a:gd name="connsiteY2347" fmla="*/ 2707009 h 7205422"/>
                <a:gd name="connsiteX2348" fmla="*/ 3190973 w 7342667"/>
                <a:gd name="connsiteY2348" fmla="*/ 2747325 h 7205422"/>
                <a:gd name="connsiteX2349" fmla="*/ 3172959 w 7342667"/>
                <a:gd name="connsiteY2349" fmla="*/ 2731370 h 7205422"/>
                <a:gd name="connsiteX2350" fmla="*/ 3146539 w 7342667"/>
                <a:gd name="connsiteY2350" fmla="*/ 2723135 h 7205422"/>
                <a:gd name="connsiteX2351" fmla="*/ 3135388 w 7342667"/>
                <a:gd name="connsiteY2351" fmla="*/ 2714557 h 7205422"/>
                <a:gd name="connsiteX2352" fmla="*/ 4122530 w 7342667"/>
                <a:gd name="connsiteY2352" fmla="*/ 1232127 h 7205422"/>
                <a:gd name="connsiteX2353" fmla="*/ 4121330 w 7342667"/>
                <a:gd name="connsiteY2353" fmla="*/ 1232127 h 7205422"/>
                <a:gd name="connsiteX2354" fmla="*/ 4079298 w 7342667"/>
                <a:gd name="connsiteY2354" fmla="*/ 1224236 h 7205422"/>
                <a:gd name="connsiteX2355" fmla="*/ 4057682 w 7342667"/>
                <a:gd name="connsiteY2355" fmla="*/ 1222520 h 7205422"/>
                <a:gd name="connsiteX2356" fmla="*/ 4018395 w 7342667"/>
                <a:gd name="connsiteY2356" fmla="*/ 1232127 h 7205422"/>
                <a:gd name="connsiteX2357" fmla="*/ 3984084 w 7342667"/>
                <a:gd name="connsiteY2357" fmla="*/ 1244651 h 7205422"/>
                <a:gd name="connsiteX2358" fmla="*/ 3993519 w 7342667"/>
                <a:gd name="connsiteY2358" fmla="*/ 1257346 h 7205422"/>
                <a:gd name="connsiteX2359" fmla="*/ 4000896 w 7342667"/>
                <a:gd name="connsiteY2359" fmla="*/ 1263522 h 7205422"/>
                <a:gd name="connsiteX2360" fmla="*/ 4013591 w 7342667"/>
                <a:gd name="connsiteY2360" fmla="*/ 1296118 h 7205422"/>
                <a:gd name="connsiteX2361" fmla="*/ 4022512 w 7342667"/>
                <a:gd name="connsiteY2361" fmla="*/ 1315676 h 7205422"/>
                <a:gd name="connsiteX2362" fmla="*/ 4022512 w 7342667"/>
                <a:gd name="connsiteY2362" fmla="*/ 1317048 h 7205422"/>
                <a:gd name="connsiteX2363" fmla="*/ 4002268 w 7342667"/>
                <a:gd name="connsiteY2363" fmla="*/ 1323911 h 7205422"/>
                <a:gd name="connsiteX2364" fmla="*/ 4000896 w 7342667"/>
                <a:gd name="connsiteY2364" fmla="*/ 1323911 h 7205422"/>
                <a:gd name="connsiteX2365" fmla="*/ 3968987 w 7342667"/>
                <a:gd name="connsiteY2365" fmla="*/ 1352904 h 7205422"/>
                <a:gd name="connsiteX2366" fmla="*/ 3966242 w 7342667"/>
                <a:gd name="connsiteY2366" fmla="*/ 1388759 h 7205422"/>
                <a:gd name="connsiteX2367" fmla="*/ 3952688 w 7342667"/>
                <a:gd name="connsiteY2367" fmla="*/ 1437653 h 7205422"/>
                <a:gd name="connsiteX2368" fmla="*/ 3947198 w 7342667"/>
                <a:gd name="connsiteY2368" fmla="*/ 1476254 h 7205422"/>
                <a:gd name="connsiteX2369" fmla="*/ 3995578 w 7342667"/>
                <a:gd name="connsiteY2369" fmla="*/ 1508507 h 7205422"/>
                <a:gd name="connsiteX2370" fmla="*/ 3990603 w 7342667"/>
                <a:gd name="connsiteY2370" fmla="*/ 1572154 h 7205422"/>
                <a:gd name="connsiteX2371" fmla="*/ 3977050 w 7342667"/>
                <a:gd name="connsiteY2371" fmla="*/ 1617789 h 7205422"/>
                <a:gd name="connsiteX2372" fmla="*/ 3928156 w 7342667"/>
                <a:gd name="connsiteY2372" fmla="*/ 1654502 h 7205422"/>
                <a:gd name="connsiteX2373" fmla="*/ 3914260 w 7342667"/>
                <a:gd name="connsiteY2373" fmla="*/ 1661193 h 7205422"/>
                <a:gd name="connsiteX2374" fmla="*/ 3867253 w 7342667"/>
                <a:gd name="connsiteY2374" fmla="*/ 1785058 h 7205422"/>
                <a:gd name="connsiteX2375" fmla="*/ 3813041 w 7342667"/>
                <a:gd name="connsiteY2375" fmla="*/ 1793292 h 7205422"/>
                <a:gd name="connsiteX2376" fmla="*/ 3804634 w 7342667"/>
                <a:gd name="connsiteY2376" fmla="*/ 1838755 h 7205422"/>
                <a:gd name="connsiteX2377" fmla="*/ 3797600 w 7342667"/>
                <a:gd name="connsiteY2377" fmla="*/ 1852823 h 7205422"/>
                <a:gd name="connsiteX2378" fmla="*/ 3755912 w 7342667"/>
                <a:gd name="connsiteY2378" fmla="*/ 1866719 h 7205422"/>
                <a:gd name="connsiteX2379" fmla="*/ 3750594 w 7342667"/>
                <a:gd name="connsiteY2379" fmla="*/ 1971026 h 7205422"/>
                <a:gd name="connsiteX2380" fmla="*/ 3725032 w 7342667"/>
                <a:gd name="connsiteY2380" fmla="*/ 1973428 h 7205422"/>
                <a:gd name="connsiteX2381" fmla="*/ 3691921 w 7342667"/>
                <a:gd name="connsiteY2381" fmla="*/ 1973428 h 7205422"/>
                <a:gd name="connsiteX2382" fmla="*/ 3691063 w 7342667"/>
                <a:gd name="connsiteY2382" fmla="*/ 1976687 h 7205422"/>
                <a:gd name="connsiteX2383" fmla="*/ 3682828 w 7342667"/>
                <a:gd name="connsiteY2383" fmla="*/ 2020778 h 7205422"/>
                <a:gd name="connsiteX2384" fmla="*/ 3689519 w 7342667"/>
                <a:gd name="connsiteY2384" fmla="*/ 2035360 h 7205422"/>
                <a:gd name="connsiteX2385" fmla="*/ 3699813 w 7342667"/>
                <a:gd name="connsiteY2385" fmla="*/ 2047369 h 7205422"/>
                <a:gd name="connsiteX2386" fmla="*/ 3713880 w 7342667"/>
                <a:gd name="connsiteY2386" fmla="*/ 2064525 h 7205422"/>
                <a:gd name="connsiteX2387" fmla="*/ 3725032 w 7342667"/>
                <a:gd name="connsiteY2387" fmla="*/ 2082539 h 7205422"/>
                <a:gd name="connsiteX2388" fmla="*/ 3709592 w 7342667"/>
                <a:gd name="connsiteY2388" fmla="*/ 2103297 h 7205422"/>
                <a:gd name="connsiteX2389" fmla="*/ 3712508 w 7342667"/>
                <a:gd name="connsiteY2389" fmla="*/ 2120453 h 7205422"/>
                <a:gd name="connsiteX2390" fmla="*/ 3712508 w 7342667"/>
                <a:gd name="connsiteY2390" fmla="*/ 2164029 h 7205422"/>
                <a:gd name="connsiteX2391" fmla="*/ 3726061 w 7342667"/>
                <a:gd name="connsiteY2391" fmla="*/ 2328552 h 7205422"/>
                <a:gd name="connsiteX2392" fmla="*/ 3738070 w 7342667"/>
                <a:gd name="connsiteY2392" fmla="*/ 2353257 h 7205422"/>
                <a:gd name="connsiteX2393" fmla="*/ 3779759 w 7342667"/>
                <a:gd name="connsiteY2393" fmla="*/ 2366981 h 7205422"/>
                <a:gd name="connsiteX2394" fmla="*/ 3838260 w 7342667"/>
                <a:gd name="connsiteY2394" fmla="*/ 2393573 h 7205422"/>
                <a:gd name="connsiteX2395" fmla="*/ 3854215 w 7342667"/>
                <a:gd name="connsiteY2395" fmla="*/ 2412272 h 7205422"/>
                <a:gd name="connsiteX2396" fmla="*/ 3875659 w 7342667"/>
                <a:gd name="connsiteY2396" fmla="*/ 2431144 h 7205422"/>
                <a:gd name="connsiteX2397" fmla="*/ 3918720 w 7342667"/>
                <a:gd name="connsiteY2397" fmla="*/ 2442295 h 7205422"/>
                <a:gd name="connsiteX2398" fmla="*/ 3941366 w 7342667"/>
                <a:gd name="connsiteY2398" fmla="*/ 2492733 h 7205422"/>
                <a:gd name="connsiteX2399" fmla="*/ 3931758 w 7342667"/>
                <a:gd name="connsiteY2399" fmla="*/ 2516751 h 7205422"/>
                <a:gd name="connsiteX2400" fmla="*/ 3851812 w 7342667"/>
                <a:gd name="connsiteY2400" fmla="*/ 2568218 h 7205422"/>
                <a:gd name="connsiteX2401" fmla="*/ 3844950 w 7342667"/>
                <a:gd name="connsiteY2401" fmla="*/ 2536137 h 7205422"/>
                <a:gd name="connsiteX2402" fmla="*/ 3830025 w 7342667"/>
                <a:gd name="connsiteY2402" fmla="*/ 2525157 h 7205422"/>
                <a:gd name="connsiteX2403" fmla="*/ 3792797 w 7342667"/>
                <a:gd name="connsiteY2403" fmla="*/ 2565645 h 7205422"/>
                <a:gd name="connsiteX2404" fmla="*/ 3665673 w 7342667"/>
                <a:gd name="connsiteY2404" fmla="*/ 2565645 h 7205422"/>
                <a:gd name="connsiteX2405" fmla="*/ 3655551 w 7342667"/>
                <a:gd name="connsiteY2405" fmla="*/ 2570277 h 7205422"/>
                <a:gd name="connsiteX2406" fmla="*/ 3653321 w 7342667"/>
                <a:gd name="connsiteY2406" fmla="*/ 2592408 h 7205422"/>
                <a:gd name="connsiteX2407" fmla="*/ 3654178 w 7342667"/>
                <a:gd name="connsiteY2407" fmla="*/ 2595668 h 7205422"/>
                <a:gd name="connsiteX2408" fmla="*/ 3684029 w 7342667"/>
                <a:gd name="connsiteY2408" fmla="*/ 2595668 h 7205422"/>
                <a:gd name="connsiteX2409" fmla="*/ 3751280 w 7342667"/>
                <a:gd name="connsiteY2409" fmla="*/ 2603731 h 7205422"/>
                <a:gd name="connsiteX2410" fmla="*/ 3768436 w 7342667"/>
                <a:gd name="connsiteY2410" fmla="*/ 2606304 h 7205422"/>
                <a:gd name="connsiteX2411" fmla="*/ 3790223 w 7342667"/>
                <a:gd name="connsiteY2411" fmla="*/ 2630837 h 7205422"/>
                <a:gd name="connsiteX2412" fmla="*/ 3792111 w 7342667"/>
                <a:gd name="connsiteY2412" fmla="*/ 2630837 h 7205422"/>
                <a:gd name="connsiteX2413" fmla="*/ 3814756 w 7342667"/>
                <a:gd name="connsiteY2413" fmla="*/ 2627921 h 7205422"/>
                <a:gd name="connsiteX2414" fmla="*/ 3825050 w 7342667"/>
                <a:gd name="connsiteY2414" fmla="*/ 2625690 h 7205422"/>
                <a:gd name="connsiteX2415" fmla="*/ 3856101 w 7342667"/>
                <a:gd name="connsiteY2415" fmla="*/ 2616769 h 7205422"/>
                <a:gd name="connsiteX2416" fmla="*/ 3882521 w 7342667"/>
                <a:gd name="connsiteY2416" fmla="*/ 2598584 h 7205422"/>
                <a:gd name="connsiteX2417" fmla="*/ 3916833 w 7342667"/>
                <a:gd name="connsiteY2417" fmla="*/ 2600814 h 7205422"/>
                <a:gd name="connsiteX2418" fmla="*/ 3916833 w 7342667"/>
                <a:gd name="connsiteY2418" fmla="*/ 2622602 h 7205422"/>
                <a:gd name="connsiteX2419" fmla="*/ 3910142 w 7342667"/>
                <a:gd name="connsiteY2419" fmla="*/ 2634268 h 7205422"/>
                <a:gd name="connsiteX2420" fmla="*/ 3880977 w 7342667"/>
                <a:gd name="connsiteY2420" fmla="*/ 2664291 h 7205422"/>
                <a:gd name="connsiteX2421" fmla="*/ 3863822 w 7342667"/>
                <a:gd name="connsiteY2421" fmla="*/ 2678702 h 7205422"/>
                <a:gd name="connsiteX2422" fmla="*/ 3841519 w 7342667"/>
                <a:gd name="connsiteY2422" fmla="*/ 2670295 h 7205422"/>
                <a:gd name="connsiteX2423" fmla="*/ 3817158 w 7342667"/>
                <a:gd name="connsiteY2423" fmla="*/ 2702377 h 7205422"/>
                <a:gd name="connsiteX2424" fmla="*/ 3753681 w 7342667"/>
                <a:gd name="connsiteY2424" fmla="*/ 2743722 h 7205422"/>
                <a:gd name="connsiteX2425" fmla="*/ 3756598 w 7342667"/>
                <a:gd name="connsiteY2425" fmla="*/ 2775803 h 7205422"/>
                <a:gd name="connsiteX2426" fmla="*/ 3759171 w 7342667"/>
                <a:gd name="connsiteY2426" fmla="*/ 2872733 h 7205422"/>
                <a:gd name="connsiteX2427" fmla="*/ 3767406 w 7342667"/>
                <a:gd name="connsiteY2427" fmla="*/ 2975668 h 7205422"/>
                <a:gd name="connsiteX2428" fmla="*/ 3780960 w 7342667"/>
                <a:gd name="connsiteY2428" fmla="*/ 3037600 h 7205422"/>
                <a:gd name="connsiteX2429" fmla="*/ 3756942 w 7342667"/>
                <a:gd name="connsiteY2429" fmla="*/ 3150828 h 7205422"/>
                <a:gd name="connsiteX2430" fmla="*/ 3726919 w 7342667"/>
                <a:gd name="connsiteY2430" fmla="*/ 3275208 h 7205422"/>
                <a:gd name="connsiteX2431" fmla="*/ 3710793 w 7342667"/>
                <a:gd name="connsiteY2431" fmla="*/ 3247758 h 7205422"/>
                <a:gd name="connsiteX2432" fmla="*/ 3709592 w 7342667"/>
                <a:gd name="connsiteY2432" fmla="*/ 3245528 h 7205422"/>
                <a:gd name="connsiteX2433" fmla="*/ 3628445 w 7342667"/>
                <a:gd name="connsiteY2433" fmla="*/ 3245528 h 7205422"/>
                <a:gd name="connsiteX2434" fmla="*/ 3592417 w 7342667"/>
                <a:gd name="connsiteY2434" fmla="*/ 3262684 h 7205422"/>
                <a:gd name="connsiteX2435" fmla="*/ 3586584 w 7342667"/>
                <a:gd name="connsiteY2435" fmla="*/ 3282928 h 7205422"/>
                <a:gd name="connsiteX2436" fmla="*/ 3571316 w 7342667"/>
                <a:gd name="connsiteY2436" fmla="*/ 3308490 h 7205422"/>
                <a:gd name="connsiteX2437" fmla="*/ 3543695 w 7342667"/>
                <a:gd name="connsiteY2437" fmla="*/ 3325646 h 7205422"/>
                <a:gd name="connsiteX2438" fmla="*/ 3537691 w 7342667"/>
                <a:gd name="connsiteY2438" fmla="*/ 3358756 h 7205422"/>
                <a:gd name="connsiteX2439" fmla="*/ 3537691 w 7342667"/>
                <a:gd name="connsiteY2439" fmla="*/ 3359957 h 7205422"/>
                <a:gd name="connsiteX2440" fmla="*/ 3556219 w 7342667"/>
                <a:gd name="connsiteY2440" fmla="*/ 3399759 h 7205422"/>
                <a:gd name="connsiteX2441" fmla="*/ 3557420 w 7342667"/>
                <a:gd name="connsiteY2441" fmla="*/ 3415542 h 7205422"/>
                <a:gd name="connsiteX2442" fmla="*/ 3556048 w 7342667"/>
                <a:gd name="connsiteY2442" fmla="*/ 3425321 h 7205422"/>
                <a:gd name="connsiteX2443" fmla="*/ 3521736 w 7342667"/>
                <a:gd name="connsiteY2443" fmla="*/ 3442476 h 7205422"/>
                <a:gd name="connsiteX2444" fmla="*/ 3401645 w 7342667"/>
                <a:gd name="connsiteY2444" fmla="*/ 3429266 h 7205422"/>
                <a:gd name="connsiteX2445" fmla="*/ 3398557 w 7342667"/>
                <a:gd name="connsiteY2445" fmla="*/ 3426865 h 7205422"/>
                <a:gd name="connsiteX2446" fmla="*/ 3413826 w 7342667"/>
                <a:gd name="connsiteY2446" fmla="*/ 3406792 h 7205422"/>
                <a:gd name="connsiteX2447" fmla="*/ 3426007 w 7342667"/>
                <a:gd name="connsiteY2447" fmla="*/ 3389637 h 7205422"/>
                <a:gd name="connsiteX2448" fmla="*/ 3389980 w 7342667"/>
                <a:gd name="connsiteY2448" fmla="*/ 3352409 h 7205422"/>
                <a:gd name="connsiteX2449" fmla="*/ 3368706 w 7342667"/>
                <a:gd name="connsiteY2449" fmla="*/ 3333366 h 7205422"/>
                <a:gd name="connsiteX2450" fmla="*/ 3333537 w 7342667"/>
                <a:gd name="connsiteY2450" fmla="*/ 3308318 h 7205422"/>
                <a:gd name="connsiteX2451" fmla="*/ 3326332 w 7342667"/>
                <a:gd name="connsiteY2451" fmla="*/ 3281727 h 7205422"/>
                <a:gd name="connsiteX2452" fmla="*/ 3359785 w 7342667"/>
                <a:gd name="connsiteY2452" fmla="*/ 3275208 h 7205422"/>
                <a:gd name="connsiteX2453" fmla="*/ 3362359 w 7342667"/>
                <a:gd name="connsiteY2453" fmla="*/ 3275208 h 7205422"/>
                <a:gd name="connsiteX2454" fmla="*/ 3363560 w 7342667"/>
                <a:gd name="connsiteY2454" fmla="*/ 3272977 h 7205422"/>
                <a:gd name="connsiteX2455" fmla="*/ 3380715 w 7342667"/>
                <a:gd name="connsiteY2455" fmla="*/ 3225113 h 7205422"/>
                <a:gd name="connsiteX2456" fmla="*/ 3380715 w 7342667"/>
                <a:gd name="connsiteY2456" fmla="*/ 3190801 h 7205422"/>
                <a:gd name="connsiteX2457" fmla="*/ 3378485 w 7342667"/>
                <a:gd name="connsiteY2457" fmla="*/ 3189600 h 7205422"/>
                <a:gd name="connsiteX2458" fmla="*/ 3329076 w 7342667"/>
                <a:gd name="connsiteY2458" fmla="*/ 3156318 h 7205422"/>
                <a:gd name="connsiteX2459" fmla="*/ 3302314 w 7342667"/>
                <a:gd name="connsiteY2459" fmla="*/ 3086666 h 7205422"/>
                <a:gd name="connsiteX2460" fmla="*/ 3302314 w 7342667"/>
                <a:gd name="connsiteY2460" fmla="*/ 3085465 h 7205422"/>
                <a:gd name="connsiteX2461" fmla="*/ 3270747 w 7342667"/>
                <a:gd name="connsiteY2461" fmla="*/ 3064363 h 7205422"/>
                <a:gd name="connsiteX2462" fmla="*/ 3270747 w 7342667"/>
                <a:gd name="connsiteY2462" fmla="*/ 3051325 h 7205422"/>
                <a:gd name="connsiteX2463" fmla="*/ 3276923 w 7342667"/>
                <a:gd name="connsiteY2463" fmla="*/ 3021131 h 7205422"/>
                <a:gd name="connsiteX2464" fmla="*/ 3237636 w 7342667"/>
                <a:gd name="connsiteY2464" fmla="*/ 3001573 h 7205422"/>
                <a:gd name="connsiteX2465" fmla="*/ 3230602 w 7342667"/>
                <a:gd name="connsiteY2465" fmla="*/ 2982702 h 7205422"/>
                <a:gd name="connsiteX2466" fmla="*/ 3255821 w 7342667"/>
                <a:gd name="connsiteY2466" fmla="*/ 2856778 h 7205422"/>
                <a:gd name="connsiteX2467" fmla="*/ 3207270 w 7342667"/>
                <a:gd name="connsiteY2467" fmla="*/ 2862783 h 7205422"/>
                <a:gd name="connsiteX2468" fmla="*/ 3170557 w 7342667"/>
                <a:gd name="connsiteY2468" fmla="*/ 2862783 h 7205422"/>
                <a:gd name="connsiteX2469" fmla="*/ 3157519 w 7342667"/>
                <a:gd name="connsiteY2469" fmla="*/ 2763451 h 7205422"/>
                <a:gd name="connsiteX2470" fmla="*/ 3148769 w 7342667"/>
                <a:gd name="connsiteY2470" fmla="*/ 2733257 h 7205422"/>
                <a:gd name="connsiteX2471" fmla="*/ 3167469 w 7342667"/>
                <a:gd name="connsiteY2471" fmla="*/ 2738918 h 7205422"/>
                <a:gd name="connsiteX2472" fmla="*/ 3191830 w 7342667"/>
                <a:gd name="connsiteY2472" fmla="*/ 2760191 h 7205422"/>
                <a:gd name="connsiteX2473" fmla="*/ 3231117 w 7342667"/>
                <a:gd name="connsiteY2473" fmla="*/ 2708724 h 7205422"/>
                <a:gd name="connsiteX2474" fmla="*/ 3213961 w 7342667"/>
                <a:gd name="connsiteY2474" fmla="*/ 2666693 h 7205422"/>
                <a:gd name="connsiteX2475" fmla="*/ 3208643 w 7342667"/>
                <a:gd name="connsiteY2475" fmla="*/ 2606304 h 7205422"/>
                <a:gd name="connsiteX2476" fmla="*/ 3225799 w 7342667"/>
                <a:gd name="connsiteY2476" fmla="*/ 2567532 h 7205422"/>
                <a:gd name="connsiteX2477" fmla="*/ 3227171 w 7342667"/>
                <a:gd name="connsiteY2477" fmla="*/ 2563758 h 7205422"/>
                <a:gd name="connsiteX2478" fmla="*/ 3246900 w 7342667"/>
                <a:gd name="connsiteY2478" fmla="*/ 2546602 h 7205422"/>
                <a:gd name="connsiteX2479" fmla="*/ 3248273 w 7342667"/>
                <a:gd name="connsiteY2479" fmla="*/ 2545744 h 7205422"/>
                <a:gd name="connsiteX2480" fmla="*/ 3248273 w 7342667"/>
                <a:gd name="connsiteY2480" fmla="*/ 2544200 h 7205422"/>
                <a:gd name="connsiteX2481" fmla="*/ 3277438 w 7342667"/>
                <a:gd name="connsiteY2481" fmla="*/ 2424110 h 7205422"/>
                <a:gd name="connsiteX2482" fmla="*/ 3251018 w 7342667"/>
                <a:gd name="connsiteY2482" fmla="*/ 2377618 h 7205422"/>
                <a:gd name="connsiteX2483" fmla="*/ 3233862 w 7342667"/>
                <a:gd name="connsiteY2483" fmla="*/ 2337817 h 7205422"/>
                <a:gd name="connsiteX2484" fmla="*/ 3263198 w 7342667"/>
                <a:gd name="connsiteY2484" fmla="*/ 2337817 h 7205422"/>
                <a:gd name="connsiteX2485" fmla="*/ 3280354 w 7342667"/>
                <a:gd name="connsiteY2485" fmla="*/ 2263361 h 7205422"/>
                <a:gd name="connsiteX2486" fmla="*/ 3280354 w 7342667"/>
                <a:gd name="connsiteY2486" fmla="*/ 2223388 h 7205422"/>
                <a:gd name="connsiteX2487" fmla="*/ 3211731 w 7342667"/>
                <a:gd name="connsiteY2487" fmla="*/ 2178268 h 7205422"/>
                <a:gd name="connsiteX2488" fmla="*/ 3227000 w 7342667"/>
                <a:gd name="connsiteY2488" fmla="*/ 2145329 h 7205422"/>
                <a:gd name="connsiteX2489" fmla="*/ 3183767 w 7342667"/>
                <a:gd name="connsiteY2489" fmla="*/ 1921103 h 7205422"/>
                <a:gd name="connsiteX2490" fmla="*/ 3196977 w 7342667"/>
                <a:gd name="connsiteY2490" fmla="*/ 1848706 h 7205422"/>
                <a:gd name="connsiteX2491" fmla="*/ 3205040 w 7342667"/>
                <a:gd name="connsiteY2491" fmla="*/ 1784886 h 7205422"/>
                <a:gd name="connsiteX2492" fmla="*/ 3222196 w 7342667"/>
                <a:gd name="connsiteY2492" fmla="*/ 1751775 h 7205422"/>
                <a:gd name="connsiteX2493" fmla="*/ 3260453 w 7342667"/>
                <a:gd name="connsiteY2493" fmla="*/ 1734620 h 7205422"/>
                <a:gd name="connsiteX2494" fmla="*/ 3374025 w 7342667"/>
                <a:gd name="connsiteY2494" fmla="*/ 1734620 h 7205422"/>
                <a:gd name="connsiteX2495" fmla="*/ 3374025 w 7342667"/>
                <a:gd name="connsiteY2495" fmla="*/ 1730674 h 7205422"/>
                <a:gd name="connsiteX2496" fmla="*/ 3376598 w 7342667"/>
                <a:gd name="connsiteY2496" fmla="*/ 1656904 h 7205422"/>
                <a:gd name="connsiteX2497" fmla="*/ 3374882 w 7342667"/>
                <a:gd name="connsiteY2497" fmla="*/ 1651243 h 7205422"/>
                <a:gd name="connsiteX2498" fmla="*/ 3348291 w 7342667"/>
                <a:gd name="connsiteY2498" fmla="*/ 1632371 h 7205422"/>
                <a:gd name="connsiteX2499" fmla="*/ 3325988 w 7342667"/>
                <a:gd name="connsiteY2499" fmla="*/ 1589996 h 7205422"/>
                <a:gd name="connsiteX2500" fmla="*/ 3385004 w 7342667"/>
                <a:gd name="connsiteY2500" fmla="*/ 1466647 h 7205422"/>
                <a:gd name="connsiteX2501" fmla="*/ 3350693 w 7342667"/>
                <a:gd name="connsiteY2501" fmla="*/ 1323224 h 7205422"/>
                <a:gd name="connsiteX2502" fmla="*/ 3400959 w 7342667"/>
                <a:gd name="connsiteY2502" fmla="*/ 1302981 h 7205422"/>
                <a:gd name="connsiteX2503" fmla="*/ 3430467 w 7342667"/>
                <a:gd name="connsiteY2503" fmla="*/ 1292344 h 7205422"/>
                <a:gd name="connsiteX2504" fmla="*/ 3435957 w 7342667"/>
                <a:gd name="connsiteY2504" fmla="*/ 1287369 h 7205422"/>
                <a:gd name="connsiteX2505" fmla="*/ 3433041 w 7342667"/>
                <a:gd name="connsiteY2505" fmla="*/ 1264895 h 7205422"/>
                <a:gd name="connsiteX2506" fmla="*/ 3414684 w 7342667"/>
                <a:gd name="connsiteY2506" fmla="*/ 1246195 h 7205422"/>
                <a:gd name="connsiteX2507" fmla="*/ 3417085 w 7342667"/>
                <a:gd name="connsiteY2507" fmla="*/ 1217373 h 7205422"/>
                <a:gd name="connsiteX2508" fmla="*/ 3461691 w 7342667"/>
                <a:gd name="connsiteY2508" fmla="*/ 1175342 h 7205422"/>
                <a:gd name="connsiteX2509" fmla="*/ 3462720 w 7342667"/>
                <a:gd name="connsiteY2509" fmla="*/ 1174141 h 7205422"/>
                <a:gd name="connsiteX2510" fmla="*/ 3481934 w 7342667"/>
                <a:gd name="connsiteY2510" fmla="*/ 1126448 h 7205422"/>
                <a:gd name="connsiteX2511" fmla="*/ 3479189 w 7342667"/>
                <a:gd name="connsiteY2511" fmla="*/ 1095739 h 7205422"/>
                <a:gd name="connsiteX2512" fmla="*/ 3457916 w 7342667"/>
                <a:gd name="connsiteY2512" fmla="*/ 1029518 h 7205422"/>
                <a:gd name="connsiteX2513" fmla="*/ 3497203 w 7342667"/>
                <a:gd name="connsiteY2513" fmla="*/ 927784 h 7205422"/>
                <a:gd name="connsiteX2514" fmla="*/ 3545754 w 7342667"/>
                <a:gd name="connsiteY2514" fmla="*/ 912344 h 7205422"/>
                <a:gd name="connsiteX2515" fmla="*/ 3589672 w 7342667"/>
                <a:gd name="connsiteY2515" fmla="*/ 909427 h 7205422"/>
                <a:gd name="connsiteX2516" fmla="*/ 3595505 w 7342667"/>
                <a:gd name="connsiteY2516" fmla="*/ 903937 h 7205422"/>
                <a:gd name="connsiteX2517" fmla="*/ 3592589 w 7342667"/>
                <a:gd name="connsiteY2517" fmla="*/ 888154 h 7205422"/>
                <a:gd name="connsiteX2518" fmla="*/ 3592589 w 7342667"/>
                <a:gd name="connsiteY2518" fmla="*/ 836687 h 7205422"/>
                <a:gd name="connsiteX2519" fmla="*/ 3605799 w 7342667"/>
                <a:gd name="connsiteY2519" fmla="*/ 796885 h 7205422"/>
                <a:gd name="connsiteX2520" fmla="*/ 3608887 w 7342667"/>
                <a:gd name="connsiteY2520" fmla="*/ 793626 h 7205422"/>
                <a:gd name="connsiteX2521" fmla="*/ 3640282 w 7342667"/>
                <a:gd name="connsiteY2521" fmla="*/ 799459 h 7205422"/>
                <a:gd name="connsiteX2522" fmla="*/ 3713194 w 7342667"/>
                <a:gd name="connsiteY2522" fmla="*/ 810782 h 7205422"/>
                <a:gd name="connsiteX2523" fmla="*/ 3732923 w 7342667"/>
                <a:gd name="connsiteY2523" fmla="*/ 797743 h 7205422"/>
                <a:gd name="connsiteX2524" fmla="*/ 3727262 w 7342667"/>
                <a:gd name="connsiteY2524" fmla="*/ 741129 h 7205422"/>
                <a:gd name="connsiteX2525" fmla="*/ 3705474 w 7342667"/>
                <a:gd name="connsiteY2525" fmla="*/ 702186 h 7205422"/>
                <a:gd name="connsiteX2526" fmla="*/ 3696038 w 7342667"/>
                <a:gd name="connsiteY2526" fmla="*/ 664443 h 7205422"/>
                <a:gd name="connsiteX2527" fmla="*/ 3754025 w 7342667"/>
                <a:gd name="connsiteY2527" fmla="*/ 657237 h 7205422"/>
                <a:gd name="connsiteX2528" fmla="*/ 3778729 w 7342667"/>
                <a:gd name="connsiteY2528" fmla="*/ 679540 h 7205422"/>
                <a:gd name="connsiteX2529" fmla="*/ 3792625 w 7342667"/>
                <a:gd name="connsiteY2529" fmla="*/ 712651 h 7205422"/>
                <a:gd name="connsiteX2530" fmla="*/ 3934332 w 7342667"/>
                <a:gd name="connsiteY2530" fmla="*/ 767206 h 7205422"/>
                <a:gd name="connsiteX2531" fmla="*/ 3991461 w 7342667"/>
                <a:gd name="connsiteY2531" fmla="*/ 790538 h 7205422"/>
                <a:gd name="connsiteX2532" fmla="*/ 4010332 w 7342667"/>
                <a:gd name="connsiteY2532" fmla="*/ 914745 h 7205422"/>
                <a:gd name="connsiteX2533" fmla="*/ 4029203 w 7342667"/>
                <a:gd name="connsiteY2533" fmla="*/ 920235 h 7205422"/>
                <a:gd name="connsiteX2534" fmla="*/ 4037095 w 7342667"/>
                <a:gd name="connsiteY2534" fmla="*/ 985770 h 7205422"/>
                <a:gd name="connsiteX2535" fmla="*/ 4054251 w 7342667"/>
                <a:gd name="connsiteY2535" fmla="*/ 1016994 h 7205422"/>
                <a:gd name="connsiteX2536" fmla="*/ 4085303 w 7342667"/>
                <a:gd name="connsiteY2536" fmla="*/ 1068461 h 7205422"/>
                <a:gd name="connsiteX2537" fmla="*/ 4085303 w 7342667"/>
                <a:gd name="connsiteY2537" fmla="*/ 1160588 h 7205422"/>
                <a:gd name="connsiteX2538" fmla="*/ 4137971 w 7342667"/>
                <a:gd name="connsiteY2538" fmla="*/ 1234358 h 7205422"/>
                <a:gd name="connsiteX2539" fmla="*/ 4122359 w 7342667"/>
                <a:gd name="connsiteY2539" fmla="*/ 1232127 h 7205422"/>
                <a:gd name="connsiteX2540" fmla="*/ 4820256 w 7342667"/>
                <a:gd name="connsiteY2540" fmla="*/ 2129717 h 7205422"/>
                <a:gd name="connsiteX2541" fmla="*/ 4818197 w 7342667"/>
                <a:gd name="connsiteY2541" fmla="*/ 2131604 h 7205422"/>
                <a:gd name="connsiteX2542" fmla="*/ 4777023 w 7342667"/>
                <a:gd name="connsiteY2542" fmla="*/ 2165916 h 7205422"/>
                <a:gd name="connsiteX2543" fmla="*/ 4728301 w 7342667"/>
                <a:gd name="connsiteY2543" fmla="*/ 2173464 h 7205422"/>
                <a:gd name="connsiteX2544" fmla="*/ 4726414 w 7342667"/>
                <a:gd name="connsiteY2544" fmla="*/ 2173464 h 7205422"/>
                <a:gd name="connsiteX2545" fmla="*/ 4725041 w 7342667"/>
                <a:gd name="connsiteY2545" fmla="*/ 2174665 h 7205422"/>
                <a:gd name="connsiteX2546" fmla="*/ 4645954 w 7342667"/>
                <a:gd name="connsiteY2546" fmla="*/ 2222187 h 7205422"/>
                <a:gd name="connsiteX2547" fmla="*/ 4603922 w 7342667"/>
                <a:gd name="connsiteY2547" fmla="*/ 2232823 h 7205422"/>
                <a:gd name="connsiteX2548" fmla="*/ 4601692 w 7342667"/>
                <a:gd name="connsiteY2548" fmla="*/ 2232823 h 7205422"/>
                <a:gd name="connsiteX2549" fmla="*/ 4581619 w 7342667"/>
                <a:gd name="connsiteY2549" fmla="*/ 2261473 h 7205422"/>
                <a:gd name="connsiteX2550" fmla="*/ 4550224 w 7342667"/>
                <a:gd name="connsiteY2550" fmla="*/ 2303334 h 7205422"/>
                <a:gd name="connsiteX2551" fmla="*/ 4500644 w 7342667"/>
                <a:gd name="connsiteY2551" fmla="*/ 2313799 h 7205422"/>
                <a:gd name="connsiteX2552" fmla="*/ 4471994 w 7342667"/>
                <a:gd name="connsiteY2552" fmla="*/ 2333356 h 7205422"/>
                <a:gd name="connsiteX2553" fmla="*/ 4451921 w 7342667"/>
                <a:gd name="connsiteY2553" fmla="*/ 2362521 h 7205422"/>
                <a:gd name="connsiteX2554" fmla="*/ 4418639 w 7342667"/>
                <a:gd name="connsiteY2554" fmla="*/ 2377789 h 7205422"/>
                <a:gd name="connsiteX2555" fmla="*/ 4381926 w 7342667"/>
                <a:gd name="connsiteY2555" fmla="*/ 2382593 h 7205422"/>
                <a:gd name="connsiteX2556" fmla="*/ 4373863 w 7342667"/>
                <a:gd name="connsiteY2556" fmla="*/ 2363893 h 7205422"/>
                <a:gd name="connsiteX2557" fmla="*/ 4330802 w 7342667"/>
                <a:gd name="connsiteY2557" fmla="*/ 2369726 h 7205422"/>
                <a:gd name="connsiteX2558" fmla="*/ 4287398 w 7342667"/>
                <a:gd name="connsiteY2558" fmla="*/ 2367324 h 7205422"/>
                <a:gd name="connsiteX2559" fmla="*/ 4294432 w 7342667"/>
                <a:gd name="connsiteY2559" fmla="*/ 2353600 h 7205422"/>
                <a:gd name="connsiteX2560" fmla="*/ 4312788 w 7342667"/>
                <a:gd name="connsiteY2560" fmla="*/ 2314141 h 7205422"/>
                <a:gd name="connsiteX2561" fmla="*/ 4316219 w 7342667"/>
                <a:gd name="connsiteY2561" fmla="*/ 2308823 h 7205422"/>
                <a:gd name="connsiteX2562" fmla="*/ 4236445 w 7342667"/>
                <a:gd name="connsiteY2562" fmla="*/ 2294241 h 7205422"/>
                <a:gd name="connsiteX2563" fmla="*/ 4184978 w 7342667"/>
                <a:gd name="connsiteY2563" fmla="*/ 2294241 h 7205422"/>
                <a:gd name="connsiteX2564" fmla="*/ 4151695 w 7342667"/>
                <a:gd name="connsiteY2564" fmla="*/ 2242773 h 7205422"/>
                <a:gd name="connsiteX2565" fmla="*/ 4138486 w 7342667"/>
                <a:gd name="connsiteY2565" fmla="*/ 2176895 h 7205422"/>
                <a:gd name="connsiteX2566" fmla="*/ 4160616 w 7342667"/>
                <a:gd name="connsiteY2566" fmla="*/ 2066755 h 7205422"/>
                <a:gd name="connsiteX2567" fmla="*/ 4126305 w 7342667"/>
                <a:gd name="connsiteY2567" fmla="*/ 2049600 h 7205422"/>
                <a:gd name="connsiteX2568" fmla="*/ 4094395 w 7342667"/>
                <a:gd name="connsiteY2568" fmla="*/ 1967252 h 7205422"/>
                <a:gd name="connsiteX2569" fmla="*/ 4046359 w 7342667"/>
                <a:gd name="connsiteY2569" fmla="*/ 1860371 h 7205422"/>
                <a:gd name="connsiteX2570" fmla="*/ 4046359 w 7342667"/>
                <a:gd name="connsiteY2570" fmla="*/ 1811992 h 7205422"/>
                <a:gd name="connsiteX2571" fmla="*/ 4076210 w 7342667"/>
                <a:gd name="connsiteY2571" fmla="*/ 1787116 h 7205422"/>
                <a:gd name="connsiteX2572" fmla="*/ 4106747 w 7342667"/>
                <a:gd name="connsiteY2572" fmla="*/ 1781455 h 7205422"/>
                <a:gd name="connsiteX2573" fmla="*/ 4123903 w 7342667"/>
                <a:gd name="connsiteY2573" fmla="*/ 1751947 h 7205422"/>
                <a:gd name="connsiteX2574" fmla="*/ 4123903 w 7342667"/>
                <a:gd name="connsiteY2574" fmla="*/ 1729988 h 7205422"/>
                <a:gd name="connsiteX2575" fmla="*/ 4122702 w 7342667"/>
                <a:gd name="connsiteY2575" fmla="*/ 1728787 h 7205422"/>
                <a:gd name="connsiteX2576" fmla="*/ 4107605 w 7342667"/>
                <a:gd name="connsiteY2576" fmla="*/ 1708886 h 7205422"/>
                <a:gd name="connsiteX2577" fmla="*/ 4112409 w 7342667"/>
                <a:gd name="connsiteY2577" fmla="*/ 1682981 h 7205422"/>
                <a:gd name="connsiteX2578" fmla="*/ 4151009 w 7342667"/>
                <a:gd name="connsiteY2578" fmla="*/ 1664281 h 7205422"/>
                <a:gd name="connsiteX2579" fmla="*/ 4168165 w 7342667"/>
                <a:gd name="connsiteY2579" fmla="*/ 1657419 h 7205422"/>
                <a:gd name="connsiteX2580" fmla="*/ 4215858 w 7342667"/>
                <a:gd name="connsiteY2580" fmla="*/ 1580046 h 7205422"/>
                <a:gd name="connsiteX2581" fmla="*/ 4251199 w 7342667"/>
                <a:gd name="connsiteY2581" fmla="*/ 1503875 h 7205422"/>
                <a:gd name="connsiteX2582" fmla="*/ 4268355 w 7342667"/>
                <a:gd name="connsiteY2582" fmla="*/ 1451378 h 7205422"/>
                <a:gd name="connsiteX2583" fmla="*/ 4252400 w 7342667"/>
                <a:gd name="connsiteY2583" fmla="*/ 1403342 h 7205422"/>
                <a:gd name="connsiteX2584" fmla="*/ 4261664 w 7342667"/>
                <a:gd name="connsiteY2584" fmla="*/ 1386186 h 7205422"/>
                <a:gd name="connsiteX2585" fmla="*/ 4286883 w 7342667"/>
                <a:gd name="connsiteY2585" fmla="*/ 1359938 h 7205422"/>
                <a:gd name="connsiteX2586" fmla="*/ 4286883 w 7342667"/>
                <a:gd name="connsiteY2586" fmla="*/ 1331974 h 7205422"/>
                <a:gd name="connsiteX2587" fmla="*/ 4286883 w 7342667"/>
                <a:gd name="connsiteY2587" fmla="*/ 1290285 h 7205422"/>
                <a:gd name="connsiteX2588" fmla="*/ 4275389 w 7342667"/>
                <a:gd name="connsiteY2588" fmla="*/ 1252028 h 7205422"/>
                <a:gd name="connsiteX2589" fmla="*/ 4254802 w 7342667"/>
                <a:gd name="connsiteY2589" fmla="*/ 1243278 h 7205422"/>
                <a:gd name="connsiteX2590" fmla="*/ 4232500 w 7342667"/>
                <a:gd name="connsiteY2590" fmla="*/ 1234872 h 7205422"/>
                <a:gd name="connsiteX2591" fmla="*/ 4228554 w 7342667"/>
                <a:gd name="connsiteY2591" fmla="*/ 1230069 h 7205422"/>
                <a:gd name="connsiteX2592" fmla="*/ 4227353 w 7342667"/>
                <a:gd name="connsiteY2592" fmla="*/ 1221491 h 7205422"/>
                <a:gd name="connsiteX2593" fmla="*/ 4217402 w 7342667"/>
                <a:gd name="connsiteY2593" fmla="*/ 1211712 h 7205422"/>
                <a:gd name="connsiteX2594" fmla="*/ 4217402 w 7342667"/>
                <a:gd name="connsiteY2594" fmla="*/ 1211712 h 7205422"/>
                <a:gd name="connsiteX2595" fmla="*/ 4211741 w 7342667"/>
                <a:gd name="connsiteY2595" fmla="*/ 1209482 h 7205422"/>
                <a:gd name="connsiteX2596" fmla="*/ 4211741 w 7342667"/>
                <a:gd name="connsiteY2596" fmla="*/ 1209482 h 7205422"/>
                <a:gd name="connsiteX2597" fmla="*/ 4206937 w 7342667"/>
                <a:gd name="connsiteY2597" fmla="*/ 1208281 h 7205422"/>
                <a:gd name="connsiteX2598" fmla="*/ 4205050 w 7342667"/>
                <a:gd name="connsiteY2598" fmla="*/ 1208281 h 7205422"/>
                <a:gd name="connsiteX2599" fmla="*/ 4160273 w 7342667"/>
                <a:gd name="connsiteY2599" fmla="*/ 1221491 h 7205422"/>
                <a:gd name="connsiteX2600" fmla="*/ 4148093 w 7342667"/>
                <a:gd name="connsiteY2600" fmla="*/ 1230069 h 7205422"/>
                <a:gd name="connsiteX2601" fmla="*/ 4148093 w 7342667"/>
                <a:gd name="connsiteY2601" fmla="*/ 1230069 h 7205422"/>
                <a:gd name="connsiteX2602" fmla="*/ 4095767 w 7342667"/>
                <a:gd name="connsiteY2602" fmla="*/ 1156642 h 7205422"/>
                <a:gd name="connsiteX2603" fmla="*/ 4095767 w 7342667"/>
                <a:gd name="connsiteY2603" fmla="*/ 1066403 h 7205422"/>
                <a:gd name="connsiteX2604" fmla="*/ 4095767 w 7342667"/>
                <a:gd name="connsiteY2604" fmla="*/ 1064515 h 7205422"/>
                <a:gd name="connsiteX2605" fmla="*/ 4062828 w 7342667"/>
                <a:gd name="connsiteY2605" fmla="*/ 1009445 h 7205422"/>
                <a:gd name="connsiteX2606" fmla="*/ 4047731 w 7342667"/>
                <a:gd name="connsiteY2606" fmla="*/ 982339 h 7205422"/>
                <a:gd name="connsiteX2607" fmla="*/ 4039325 w 7342667"/>
                <a:gd name="connsiteY2607" fmla="*/ 912172 h 7205422"/>
                <a:gd name="connsiteX2608" fmla="*/ 4020454 w 7342667"/>
                <a:gd name="connsiteY2608" fmla="*/ 906682 h 7205422"/>
                <a:gd name="connsiteX2609" fmla="*/ 4001582 w 7342667"/>
                <a:gd name="connsiteY2609" fmla="*/ 782989 h 7205422"/>
                <a:gd name="connsiteX2610" fmla="*/ 3939993 w 7342667"/>
                <a:gd name="connsiteY2610" fmla="*/ 757770 h 7205422"/>
                <a:gd name="connsiteX2611" fmla="*/ 3801546 w 7342667"/>
                <a:gd name="connsiteY2611" fmla="*/ 704587 h 7205422"/>
                <a:gd name="connsiteX2612" fmla="*/ 3788336 w 7342667"/>
                <a:gd name="connsiteY2612" fmla="*/ 674222 h 7205422"/>
                <a:gd name="connsiteX2613" fmla="*/ 3782846 w 7342667"/>
                <a:gd name="connsiteY2613" fmla="*/ 632876 h 7205422"/>
                <a:gd name="connsiteX2614" fmla="*/ 3765691 w 7342667"/>
                <a:gd name="connsiteY2614" fmla="*/ 617951 h 7205422"/>
                <a:gd name="connsiteX2615" fmla="*/ 3773754 w 7342667"/>
                <a:gd name="connsiteY2615" fmla="*/ 603711 h 7205422"/>
                <a:gd name="connsiteX2616" fmla="*/ 3812526 w 7342667"/>
                <a:gd name="connsiteY2616" fmla="*/ 594104 h 7205422"/>
                <a:gd name="connsiteX2617" fmla="*/ 3815786 w 7342667"/>
                <a:gd name="connsiteY2617" fmla="*/ 598050 h 7205422"/>
                <a:gd name="connsiteX2618" fmla="*/ 3815786 w 7342667"/>
                <a:gd name="connsiteY2618" fmla="*/ 598050 h 7205422"/>
                <a:gd name="connsiteX2619" fmla="*/ 3815786 w 7342667"/>
                <a:gd name="connsiteY2619" fmla="*/ 598050 h 7205422"/>
                <a:gd name="connsiteX2620" fmla="*/ 3817673 w 7342667"/>
                <a:gd name="connsiteY2620" fmla="*/ 600280 h 7205422"/>
                <a:gd name="connsiteX2621" fmla="*/ 3817673 w 7342667"/>
                <a:gd name="connsiteY2621" fmla="*/ 600280 h 7205422"/>
                <a:gd name="connsiteX2622" fmla="*/ 3819217 w 7342667"/>
                <a:gd name="connsiteY2622" fmla="*/ 602167 h 7205422"/>
                <a:gd name="connsiteX2623" fmla="*/ 3819217 w 7342667"/>
                <a:gd name="connsiteY2623" fmla="*/ 602167 h 7205422"/>
                <a:gd name="connsiteX2624" fmla="*/ 3820246 w 7342667"/>
                <a:gd name="connsiteY2624" fmla="*/ 603540 h 7205422"/>
                <a:gd name="connsiteX2625" fmla="*/ 3820246 w 7342667"/>
                <a:gd name="connsiteY2625" fmla="*/ 603540 h 7205422"/>
                <a:gd name="connsiteX2626" fmla="*/ 3822133 w 7342667"/>
                <a:gd name="connsiteY2626" fmla="*/ 605770 h 7205422"/>
                <a:gd name="connsiteX2627" fmla="*/ 3822133 w 7342667"/>
                <a:gd name="connsiteY2627" fmla="*/ 605770 h 7205422"/>
                <a:gd name="connsiteX2628" fmla="*/ 3822133 w 7342667"/>
                <a:gd name="connsiteY2628" fmla="*/ 605770 h 7205422"/>
                <a:gd name="connsiteX2629" fmla="*/ 3822133 w 7342667"/>
                <a:gd name="connsiteY2629" fmla="*/ 605770 h 7205422"/>
                <a:gd name="connsiteX2630" fmla="*/ 3824878 w 7342667"/>
                <a:gd name="connsiteY2630" fmla="*/ 609030 h 7205422"/>
                <a:gd name="connsiteX2631" fmla="*/ 3824878 w 7342667"/>
                <a:gd name="connsiteY2631" fmla="*/ 609030 h 7205422"/>
                <a:gd name="connsiteX2632" fmla="*/ 3824878 w 7342667"/>
                <a:gd name="connsiteY2632" fmla="*/ 609888 h 7205422"/>
                <a:gd name="connsiteX2633" fmla="*/ 3824878 w 7342667"/>
                <a:gd name="connsiteY2633" fmla="*/ 609888 h 7205422"/>
                <a:gd name="connsiteX2634" fmla="*/ 3827108 w 7342667"/>
                <a:gd name="connsiteY2634" fmla="*/ 612632 h 7205422"/>
                <a:gd name="connsiteX2635" fmla="*/ 3827966 w 7342667"/>
                <a:gd name="connsiteY2635" fmla="*/ 613662 h 7205422"/>
                <a:gd name="connsiteX2636" fmla="*/ 3827966 w 7342667"/>
                <a:gd name="connsiteY2636" fmla="*/ 613662 h 7205422"/>
                <a:gd name="connsiteX2637" fmla="*/ 3830539 w 7342667"/>
                <a:gd name="connsiteY2637" fmla="*/ 616750 h 7205422"/>
                <a:gd name="connsiteX2638" fmla="*/ 3830539 w 7342667"/>
                <a:gd name="connsiteY2638" fmla="*/ 616750 h 7205422"/>
                <a:gd name="connsiteX2639" fmla="*/ 3831741 w 7342667"/>
                <a:gd name="connsiteY2639" fmla="*/ 618294 h 7205422"/>
                <a:gd name="connsiteX2640" fmla="*/ 3833627 w 7342667"/>
                <a:gd name="connsiteY2640" fmla="*/ 620524 h 7205422"/>
                <a:gd name="connsiteX2641" fmla="*/ 3833627 w 7342667"/>
                <a:gd name="connsiteY2641" fmla="*/ 620524 h 7205422"/>
                <a:gd name="connsiteX2642" fmla="*/ 3833627 w 7342667"/>
                <a:gd name="connsiteY2642" fmla="*/ 620524 h 7205422"/>
                <a:gd name="connsiteX2643" fmla="*/ 3833627 w 7342667"/>
                <a:gd name="connsiteY2643" fmla="*/ 620524 h 7205422"/>
                <a:gd name="connsiteX2644" fmla="*/ 3834486 w 7342667"/>
                <a:gd name="connsiteY2644" fmla="*/ 621553 h 7205422"/>
                <a:gd name="connsiteX2645" fmla="*/ 3837059 w 7342667"/>
                <a:gd name="connsiteY2645" fmla="*/ 624813 h 7205422"/>
                <a:gd name="connsiteX2646" fmla="*/ 3838088 w 7342667"/>
                <a:gd name="connsiteY2646" fmla="*/ 626014 h 7205422"/>
                <a:gd name="connsiteX2647" fmla="*/ 3845465 w 7342667"/>
                <a:gd name="connsiteY2647" fmla="*/ 635278 h 7205422"/>
                <a:gd name="connsiteX2648" fmla="*/ 3868625 w 7342667"/>
                <a:gd name="connsiteY2648" fmla="*/ 677653 h 7205422"/>
                <a:gd name="connsiteX2649" fmla="*/ 3874801 w 7342667"/>
                <a:gd name="connsiteY2649" fmla="*/ 690863 h 7205422"/>
                <a:gd name="connsiteX2650" fmla="*/ 3900192 w 7342667"/>
                <a:gd name="connsiteY2650" fmla="*/ 695495 h 7205422"/>
                <a:gd name="connsiteX2651" fmla="*/ 3911000 w 7342667"/>
                <a:gd name="connsiteY2651" fmla="*/ 693265 h 7205422"/>
                <a:gd name="connsiteX2652" fmla="*/ 3942910 w 7342667"/>
                <a:gd name="connsiteY2652" fmla="*/ 688461 h 7205422"/>
                <a:gd name="connsiteX2653" fmla="*/ 3960065 w 7342667"/>
                <a:gd name="connsiteY2653" fmla="*/ 685201 h 7205422"/>
                <a:gd name="connsiteX2654" fmla="*/ 3974133 w 7342667"/>
                <a:gd name="connsiteY2654" fmla="*/ 677138 h 7205422"/>
                <a:gd name="connsiteX2655" fmla="*/ 3977050 w 7342667"/>
                <a:gd name="connsiteY2655" fmla="*/ 664958 h 7205422"/>
                <a:gd name="connsiteX2656" fmla="*/ 3977050 w 7342667"/>
                <a:gd name="connsiteY2656" fmla="*/ 662213 h 7205422"/>
                <a:gd name="connsiteX2657" fmla="*/ 3977050 w 7342667"/>
                <a:gd name="connsiteY2657" fmla="*/ 662213 h 7205422"/>
                <a:gd name="connsiteX2658" fmla="*/ 3980652 w 7342667"/>
                <a:gd name="connsiteY2658" fmla="*/ 646086 h 7205422"/>
                <a:gd name="connsiteX2659" fmla="*/ 4037610 w 7342667"/>
                <a:gd name="connsiteY2659" fmla="*/ 665987 h 7205422"/>
                <a:gd name="connsiteX2660" fmla="*/ 4081700 w 7342667"/>
                <a:gd name="connsiteY2660" fmla="*/ 695323 h 7205422"/>
                <a:gd name="connsiteX2661" fmla="*/ 4108806 w 7342667"/>
                <a:gd name="connsiteY2661" fmla="*/ 639910 h 7205422"/>
                <a:gd name="connsiteX2662" fmla="*/ 4111894 w 7342667"/>
                <a:gd name="connsiteY2662" fmla="*/ 556018 h 7205422"/>
                <a:gd name="connsiteX2663" fmla="*/ 4091650 w 7342667"/>
                <a:gd name="connsiteY2663" fmla="*/ 524109 h 7205422"/>
                <a:gd name="connsiteX2664" fmla="*/ 4114982 w 7342667"/>
                <a:gd name="connsiteY2664" fmla="*/ 469725 h 7205422"/>
                <a:gd name="connsiteX2665" fmla="*/ 4120644 w 7342667"/>
                <a:gd name="connsiteY2665" fmla="*/ 411224 h 7205422"/>
                <a:gd name="connsiteX2666" fmla="*/ 4175885 w 7342667"/>
                <a:gd name="connsiteY2666" fmla="*/ 379486 h 7205422"/>
                <a:gd name="connsiteX2667" fmla="*/ 4213285 w 7342667"/>
                <a:gd name="connsiteY2667" fmla="*/ 347061 h 7205422"/>
                <a:gd name="connsiteX2668" fmla="*/ 4251713 w 7342667"/>
                <a:gd name="connsiteY2668" fmla="*/ 385490 h 7205422"/>
                <a:gd name="connsiteX2669" fmla="*/ 4306269 w 7342667"/>
                <a:gd name="connsiteY2669" fmla="*/ 401102 h 7205422"/>
                <a:gd name="connsiteX2670" fmla="*/ 4303524 w 7342667"/>
                <a:gd name="connsiteY2670" fmla="*/ 474700 h 7205422"/>
                <a:gd name="connsiteX2671" fmla="*/ 4341267 w 7342667"/>
                <a:gd name="connsiteY2671" fmla="*/ 523251 h 7205422"/>
                <a:gd name="connsiteX2672" fmla="*/ 4335948 w 7342667"/>
                <a:gd name="connsiteY2672" fmla="*/ 586041 h 7205422"/>
                <a:gd name="connsiteX2673" fmla="*/ 4370260 w 7342667"/>
                <a:gd name="connsiteY2673" fmla="*/ 649861 h 7205422"/>
                <a:gd name="connsiteX2674" fmla="*/ 4507506 w 7342667"/>
                <a:gd name="connsiteY2674" fmla="*/ 760858 h 7205422"/>
                <a:gd name="connsiteX2675" fmla="*/ 4491551 w 7342667"/>
                <a:gd name="connsiteY2675" fmla="*/ 915260 h 7205422"/>
                <a:gd name="connsiteX2676" fmla="*/ 4491551 w 7342667"/>
                <a:gd name="connsiteY2676" fmla="*/ 916976 h 7205422"/>
                <a:gd name="connsiteX2677" fmla="*/ 4648012 w 7342667"/>
                <a:gd name="connsiteY2677" fmla="*/ 1111351 h 7205422"/>
                <a:gd name="connsiteX2678" fmla="*/ 4648012 w 7342667"/>
                <a:gd name="connsiteY2678" fmla="*/ 1208967 h 7205422"/>
                <a:gd name="connsiteX2679" fmla="*/ 4698278 w 7342667"/>
                <a:gd name="connsiteY2679" fmla="*/ 1247911 h 7205422"/>
                <a:gd name="connsiteX2680" fmla="*/ 4706513 w 7342667"/>
                <a:gd name="connsiteY2680" fmla="*/ 1254944 h 7205422"/>
                <a:gd name="connsiteX2681" fmla="*/ 4788175 w 7342667"/>
                <a:gd name="connsiteY2681" fmla="*/ 1369545 h 7205422"/>
                <a:gd name="connsiteX2682" fmla="*/ 4788175 w 7342667"/>
                <a:gd name="connsiteY2682" fmla="*/ 1429075 h 7205422"/>
                <a:gd name="connsiteX2683" fmla="*/ 4870179 w 7342667"/>
                <a:gd name="connsiteY2683" fmla="*/ 1494610 h 7205422"/>
                <a:gd name="connsiteX2684" fmla="*/ 4948752 w 7342667"/>
                <a:gd name="connsiteY2684" fmla="*/ 1560660 h 7205422"/>
                <a:gd name="connsiteX2685" fmla="*/ 4992843 w 7342667"/>
                <a:gd name="connsiteY2685" fmla="*/ 1658791 h 7205422"/>
                <a:gd name="connsiteX2686" fmla="*/ 4592084 w 7342667"/>
                <a:gd name="connsiteY2686" fmla="*/ 2691740 h 7205422"/>
                <a:gd name="connsiteX2687" fmla="*/ 4578359 w 7342667"/>
                <a:gd name="connsiteY2687" fmla="*/ 2667036 h 7205422"/>
                <a:gd name="connsiteX2688" fmla="*/ 4551425 w 7342667"/>
                <a:gd name="connsiteY2688" fmla="*/ 2685049 h 7205422"/>
                <a:gd name="connsiteX2689" fmla="*/ 4511624 w 7342667"/>
                <a:gd name="connsiteY2689" fmla="*/ 2685049 h 7205422"/>
                <a:gd name="connsiteX2690" fmla="*/ 4483660 w 7342667"/>
                <a:gd name="connsiteY2690" fmla="*/ 2652282 h 7205422"/>
                <a:gd name="connsiteX2691" fmla="*/ 4428590 w 7342667"/>
                <a:gd name="connsiteY2691" fmla="*/ 2552607 h 7205422"/>
                <a:gd name="connsiteX2692" fmla="*/ 4461872 w 7342667"/>
                <a:gd name="connsiteY2692" fmla="*/ 2516580 h 7205422"/>
                <a:gd name="connsiteX2693" fmla="*/ 4479028 w 7342667"/>
                <a:gd name="connsiteY2693" fmla="*/ 2504399 h 7205422"/>
                <a:gd name="connsiteX2694" fmla="*/ 4484517 w 7342667"/>
                <a:gd name="connsiteY2694" fmla="*/ 2501826 h 7205422"/>
                <a:gd name="connsiteX2695" fmla="*/ 4523804 w 7342667"/>
                <a:gd name="connsiteY2695" fmla="*/ 2470945 h 7205422"/>
                <a:gd name="connsiteX2696" fmla="*/ 4532725 w 7342667"/>
                <a:gd name="connsiteY2696" fmla="*/ 2436634 h 7205422"/>
                <a:gd name="connsiteX2697" fmla="*/ 4567037 w 7342667"/>
                <a:gd name="connsiteY2697" fmla="*/ 2424110 h 7205422"/>
                <a:gd name="connsiteX2698" fmla="*/ 4618504 w 7342667"/>
                <a:gd name="connsiteY2698" fmla="*/ 2399749 h 7205422"/>
                <a:gd name="connsiteX2699" fmla="*/ 4625538 w 7342667"/>
                <a:gd name="connsiteY2699" fmla="*/ 2372814 h 7205422"/>
                <a:gd name="connsiteX2700" fmla="*/ 4623822 w 7342667"/>
                <a:gd name="connsiteY2700" fmla="*/ 2367667 h 7205422"/>
                <a:gd name="connsiteX2701" fmla="*/ 4686441 w 7342667"/>
                <a:gd name="connsiteY2701" fmla="*/ 2367667 h 7205422"/>
                <a:gd name="connsiteX2702" fmla="*/ 4825402 w 7342667"/>
                <a:gd name="connsiteY2702" fmla="*/ 2372986 h 7205422"/>
                <a:gd name="connsiteX2703" fmla="*/ 4854910 w 7342667"/>
                <a:gd name="connsiteY2703" fmla="*/ 2351713 h 7205422"/>
                <a:gd name="connsiteX2704" fmla="*/ 4899858 w 7342667"/>
                <a:gd name="connsiteY2704" fmla="*/ 2358060 h 7205422"/>
                <a:gd name="connsiteX2705" fmla="*/ 4906206 w 7342667"/>
                <a:gd name="connsiteY2705" fmla="*/ 2366981 h 7205422"/>
                <a:gd name="connsiteX2706" fmla="*/ 4906206 w 7342667"/>
                <a:gd name="connsiteY2706" fmla="*/ 2380534 h 7205422"/>
                <a:gd name="connsiteX2707" fmla="*/ 4863317 w 7342667"/>
                <a:gd name="connsiteY2707" fmla="*/ 2428742 h 7205422"/>
                <a:gd name="connsiteX2708" fmla="*/ 4841186 w 7342667"/>
                <a:gd name="connsiteY2708" fmla="*/ 2550548 h 7205422"/>
                <a:gd name="connsiteX2709" fmla="*/ 4944120 w 7342667"/>
                <a:gd name="connsiteY2709" fmla="*/ 2669266 h 7205422"/>
                <a:gd name="connsiteX2710" fmla="*/ 4934170 w 7342667"/>
                <a:gd name="connsiteY2710" fmla="*/ 2734458 h 7205422"/>
                <a:gd name="connsiteX2711" fmla="*/ 4824373 w 7342667"/>
                <a:gd name="connsiteY2711" fmla="*/ 2757961 h 7205422"/>
                <a:gd name="connsiteX2712" fmla="*/ 4800183 w 7342667"/>
                <a:gd name="connsiteY2712" fmla="*/ 2755560 h 7205422"/>
                <a:gd name="connsiteX2713" fmla="*/ 4775822 w 7342667"/>
                <a:gd name="connsiteY2713" fmla="*/ 2717645 h 7205422"/>
                <a:gd name="connsiteX2714" fmla="*/ 4681809 w 7342667"/>
                <a:gd name="connsiteY2714" fmla="*/ 2717645 h 7205422"/>
                <a:gd name="connsiteX2715" fmla="*/ 4639263 w 7342667"/>
                <a:gd name="connsiteY2715" fmla="*/ 2739605 h 7205422"/>
                <a:gd name="connsiteX2716" fmla="*/ 4597231 w 7342667"/>
                <a:gd name="connsiteY2716" fmla="*/ 2784381 h 7205422"/>
                <a:gd name="connsiteX2717" fmla="*/ 4597231 w 7342667"/>
                <a:gd name="connsiteY2717" fmla="*/ 2775117 h 7205422"/>
                <a:gd name="connsiteX2718" fmla="*/ 4292716 w 7342667"/>
                <a:gd name="connsiteY2718" fmla="*/ 3135903 h 7205422"/>
                <a:gd name="connsiteX2719" fmla="*/ 4289971 w 7342667"/>
                <a:gd name="connsiteY2719" fmla="*/ 3051497 h 7205422"/>
                <a:gd name="connsiteX2720" fmla="*/ 4316734 w 7342667"/>
                <a:gd name="connsiteY2720" fmla="*/ 2914250 h 7205422"/>
                <a:gd name="connsiteX2721" fmla="*/ 4335091 w 7342667"/>
                <a:gd name="connsiteY2721" fmla="*/ 2872219 h 7205422"/>
                <a:gd name="connsiteX2722" fmla="*/ 4386558 w 7342667"/>
                <a:gd name="connsiteY2722" fmla="*/ 2836706 h 7205422"/>
                <a:gd name="connsiteX2723" fmla="*/ 4412978 w 7342667"/>
                <a:gd name="connsiteY2723" fmla="*/ 2848715 h 7205422"/>
                <a:gd name="connsiteX2724" fmla="*/ 4440599 w 7342667"/>
                <a:gd name="connsiteY2724" fmla="*/ 2884571 h 7205422"/>
                <a:gd name="connsiteX2725" fmla="*/ 4471651 w 7342667"/>
                <a:gd name="connsiteY2725" fmla="*/ 2884571 h 7205422"/>
                <a:gd name="connsiteX2726" fmla="*/ 4495154 w 7342667"/>
                <a:gd name="connsiteY2726" fmla="*/ 2889718 h 7205422"/>
                <a:gd name="connsiteX2727" fmla="*/ 4501158 w 7342667"/>
                <a:gd name="connsiteY2727" fmla="*/ 2917338 h 7205422"/>
                <a:gd name="connsiteX2728" fmla="*/ 4503217 w 7342667"/>
                <a:gd name="connsiteY2728" fmla="*/ 2932435 h 7205422"/>
                <a:gd name="connsiteX2729" fmla="*/ 4515741 w 7342667"/>
                <a:gd name="connsiteY2729" fmla="*/ 2951135 h 7205422"/>
                <a:gd name="connsiteX2730" fmla="*/ 4532897 w 7342667"/>
                <a:gd name="connsiteY2730" fmla="*/ 2959885 h 7205422"/>
                <a:gd name="connsiteX2731" fmla="*/ 4534441 w 7342667"/>
                <a:gd name="connsiteY2731" fmla="*/ 2959885 h 7205422"/>
                <a:gd name="connsiteX2732" fmla="*/ 4593457 w 7342667"/>
                <a:gd name="connsiteY2732" fmla="*/ 2957140 h 7205422"/>
                <a:gd name="connsiteX2733" fmla="*/ 4610612 w 7342667"/>
                <a:gd name="connsiteY2733" fmla="*/ 2925916 h 7205422"/>
                <a:gd name="connsiteX2734" fmla="*/ 4623994 w 7342667"/>
                <a:gd name="connsiteY2734" fmla="*/ 2862268 h 7205422"/>
                <a:gd name="connsiteX2735" fmla="*/ 4623994 w 7342667"/>
                <a:gd name="connsiteY2735" fmla="*/ 2860724 h 7205422"/>
                <a:gd name="connsiteX2736" fmla="*/ 4606838 w 7342667"/>
                <a:gd name="connsiteY2736" fmla="*/ 2823839 h 7205422"/>
                <a:gd name="connsiteX2737" fmla="*/ 4596716 w 7342667"/>
                <a:gd name="connsiteY2737" fmla="*/ 2808742 h 7205422"/>
                <a:gd name="connsiteX2738" fmla="*/ 4596716 w 7342667"/>
                <a:gd name="connsiteY2738" fmla="*/ 2796390 h 7205422"/>
                <a:gd name="connsiteX2739" fmla="*/ 4643552 w 7342667"/>
                <a:gd name="connsiteY2739" fmla="*/ 2746124 h 7205422"/>
                <a:gd name="connsiteX2740" fmla="*/ 4682495 w 7342667"/>
                <a:gd name="connsiteY2740" fmla="*/ 2725365 h 7205422"/>
                <a:gd name="connsiteX2741" fmla="*/ 4770675 w 7342667"/>
                <a:gd name="connsiteY2741" fmla="*/ 2725365 h 7205422"/>
                <a:gd name="connsiteX2742" fmla="*/ 4794865 w 7342667"/>
                <a:gd name="connsiteY2742" fmla="*/ 2762765 h 7205422"/>
                <a:gd name="connsiteX2743" fmla="*/ 4824545 w 7342667"/>
                <a:gd name="connsiteY2743" fmla="*/ 2765853 h 7205422"/>
                <a:gd name="connsiteX2744" fmla="*/ 4936400 w 7342667"/>
                <a:gd name="connsiteY2744" fmla="*/ 2741835 h 7205422"/>
                <a:gd name="connsiteX2745" fmla="*/ 4970712 w 7342667"/>
                <a:gd name="connsiteY2745" fmla="*/ 2771514 h 7205422"/>
                <a:gd name="connsiteX2746" fmla="*/ 4970712 w 7342667"/>
                <a:gd name="connsiteY2746" fmla="*/ 2853519 h 7205422"/>
                <a:gd name="connsiteX2747" fmla="*/ 5006739 w 7342667"/>
                <a:gd name="connsiteY2747" fmla="*/ 2865528 h 7205422"/>
                <a:gd name="connsiteX2748" fmla="*/ 5035904 w 7342667"/>
                <a:gd name="connsiteY2748" fmla="*/ 2869645 h 7205422"/>
                <a:gd name="connsiteX2749" fmla="*/ 5033845 w 7342667"/>
                <a:gd name="connsiteY2749" fmla="*/ 2878909 h 7205422"/>
                <a:gd name="connsiteX2750" fmla="*/ 5040879 w 7342667"/>
                <a:gd name="connsiteY2750" fmla="*/ 2927117 h 7205422"/>
                <a:gd name="connsiteX2751" fmla="*/ 5058034 w 7342667"/>
                <a:gd name="connsiteY2751" fmla="*/ 2988363 h 7205422"/>
                <a:gd name="connsiteX2752" fmla="*/ 5087371 w 7342667"/>
                <a:gd name="connsiteY2752" fmla="*/ 3000201 h 7205422"/>
                <a:gd name="connsiteX2753" fmla="*/ 5061294 w 7342667"/>
                <a:gd name="connsiteY2753" fmla="*/ 3020616 h 7205422"/>
                <a:gd name="connsiteX2754" fmla="*/ 5053746 w 7342667"/>
                <a:gd name="connsiteY2754" fmla="*/ 3058873 h 7205422"/>
                <a:gd name="connsiteX2755" fmla="*/ 5053746 w 7342667"/>
                <a:gd name="connsiteY2755" fmla="*/ 3069682 h 7205422"/>
                <a:gd name="connsiteX2756" fmla="*/ 5019434 w 7342667"/>
                <a:gd name="connsiteY2756" fmla="*/ 3061447 h 7205422"/>
                <a:gd name="connsiteX2757" fmla="*/ 4994215 w 7342667"/>
                <a:gd name="connsiteY2757" fmla="*/ 3086494 h 7205422"/>
                <a:gd name="connsiteX2758" fmla="*/ 4949439 w 7342667"/>
                <a:gd name="connsiteY2758" fmla="*/ 3136246 h 7205422"/>
                <a:gd name="connsiteX2759" fmla="*/ 4871551 w 7342667"/>
                <a:gd name="connsiteY2759" fmla="*/ 3068824 h 7205422"/>
                <a:gd name="connsiteX2760" fmla="*/ 4843931 w 7342667"/>
                <a:gd name="connsiteY2760" fmla="*/ 3047036 h 7205422"/>
                <a:gd name="connsiteX2761" fmla="*/ 4820942 w 7342667"/>
                <a:gd name="connsiteY2761" fmla="*/ 3062476 h 7205422"/>
                <a:gd name="connsiteX2762" fmla="*/ 4786631 w 7342667"/>
                <a:gd name="connsiteY2762" fmla="*/ 3060761 h 7205422"/>
                <a:gd name="connsiteX2763" fmla="*/ 4736193 w 7342667"/>
                <a:gd name="connsiteY2763" fmla="*/ 3004661 h 7205422"/>
                <a:gd name="connsiteX2764" fmla="*/ 4681466 w 7342667"/>
                <a:gd name="connsiteY2764" fmla="*/ 3066765 h 7205422"/>
                <a:gd name="connsiteX2765" fmla="*/ 4616445 w 7342667"/>
                <a:gd name="connsiteY2765" fmla="*/ 3091298 h 7205422"/>
                <a:gd name="connsiteX2766" fmla="*/ 4597917 w 7342667"/>
                <a:gd name="connsiteY2766" fmla="*/ 3066422 h 7205422"/>
                <a:gd name="connsiteX2767" fmla="*/ 4596202 w 7342667"/>
                <a:gd name="connsiteY2767" fmla="*/ 3063677 h 7205422"/>
                <a:gd name="connsiteX2768" fmla="*/ 4383298 w 7342667"/>
                <a:gd name="connsiteY2768" fmla="*/ 3111542 h 7205422"/>
                <a:gd name="connsiteX2769" fmla="*/ 4320851 w 7342667"/>
                <a:gd name="connsiteY2769" fmla="*/ 3198521 h 7205422"/>
                <a:gd name="connsiteX2770" fmla="*/ 4773077 w 7342667"/>
                <a:gd name="connsiteY2770" fmla="*/ 3691063 h 7205422"/>
                <a:gd name="connsiteX2771" fmla="*/ 4724012 w 7342667"/>
                <a:gd name="connsiteY2771" fmla="*/ 3639596 h 7205422"/>
                <a:gd name="connsiteX2772" fmla="*/ 4685755 w 7342667"/>
                <a:gd name="connsiteY2772" fmla="*/ 3568571 h 7205422"/>
                <a:gd name="connsiteX2773" fmla="*/ 4694161 w 7342667"/>
                <a:gd name="connsiteY2773" fmla="*/ 3554503 h 7205422"/>
                <a:gd name="connsiteX2774" fmla="*/ 4726242 w 7342667"/>
                <a:gd name="connsiteY2774" fmla="*/ 3551072 h 7205422"/>
                <a:gd name="connsiteX2775" fmla="*/ 4748201 w 7342667"/>
                <a:gd name="connsiteY2775" fmla="*/ 3542151 h 7205422"/>
                <a:gd name="connsiteX2776" fmla="*/ 4814423 w 7342667"/>
                <a:gd name="connsiteY2776" fmla="*/ 3545926 h 7205422"/>
                <a:gd name="connsiteX2777" fmla="*/ 4873267 w 7342667"/>
                <a:gd name="connsiteY2777" fmla="*/ 3442991 h 7205422"/>
                <a:gd name="connsiteX2778" fmla="*/ 4890423 w 7342667"/>
                <a:gd name="connsiteY2778" fmla="*/ 3451912 h 7205422"/>
                <a:gd name="connsiteX2779" fmla="*/ 4915127 w 7342667"/>
                <a:gd name="connsiteY2779" fmla="*/ 3474901 h 7205422"/>
                <a:gd name="connsiteX2780" fmla="*/ 4918901 w 7342667"/>
                <a:gd name="connsiteY2780" fmla="*/ 3478675 h 7205422"/>
                <a:gd name="connsiteX2781" fmla="*/ 4921818 w 7342667"/>
                <a:gd name="connsiteY2781" fmla="*/ 3474043 h 7205422"/>
                <a:gd name="connsiteX2782" fmla="*/ 4947552 w 7342667"/>
                <a:gd name="connsiteY2782" fmla="*/ 3425149 h 7205422"/>
                <a:gd name="connsiteX2783" fmla="*/ 4917014 w 7342667"/>
                <a:gd name="connsiteY2783" fmla="*/ 3413826 h 7205422"/>
                <a:gd name="connsiteX2784" fmla="*/ 4915127 w 7342667"/>
                <a:gd name="connsiteY2784" fmla="*/ 3316210 h 7205422"/>
                <a:gd name="connsiteX2785" fmla="*/ 4987867 w 7342667"/>
                <a:gd name="connsiteY2785" fmla="*/ 3222196 h 7205422"/>
                <a:gd name="connsiteX2786" fmla="*/ 4988726 w 7342667"/>
                <a:gd name="connsiteY2786" fmla="*/ 3220995 h 7205422"/>
                <a:gd name="connsiteX2787" fmla="*/ 4988726 w 7342667"/>
                <a:gd name="connsiteY2787" fmla="*/ 3196977 h 7205422"/>
                <a:gd name="connsiteX2788" fmla="*/ 4970540 w 7342667"/>
                <a:gd name="connsiteY2788" fmla="*/ 3188914 h 7205422"/>
                <a:gd name="connsiteX2789" fmla="*/ 4957845 w 7342667"/>
                <a:gd name="connsiteY2789" fmla="*/ 3181022 h 7205422"/>
                <a:gd name="connsiteX2790" fmla="*/ 4953041 w 7342667"/>
                <a:gd name="connsiteY2790" fmla="*/ 3143794 h 7205422"/>
                <a:gd name="connsiteX2791" fmla="*/ 5000906 w 7342667"/>
                <a:gd name="connsiteY2791" fmla="*/ 3093185 h 7205422"/>
                <a:gd name="connsiteX2792" fmla="*/ 5022522 w 7342667"/>
                <a:gd name="connsiteY2792" fmla="*/ 3071569 h 7205422"/>
                <a:gd name="connsiteX2793" fmla="*/ 5063353 w 7342667"/>
                <a:gd name="connsiteY2793" fmla="*/ 3081176 h 7205422"/>
                <a:gd name="connsiteX2794" fmla="*/ 5063353 w 7342667"/>
                <a:gd name="connsiteY2794" fmla="*/ 3060417 h 7205422"/>
                <a:gd name="connsiteX2795" fmla="*/ 5070215 w 7342667"/>
                <a:gd name="connsiteY2795" fmla="*/ 3026106 h 7205422"/>
                <a:gd name="connsiteX2796" fmla="*/ 5097836 w 7342667"/>
                <a:gd name="connsiteY2796" fmla="*/ 3004490 h 7205422"/>
                <a:gd name="connsiteX2797" fmla="*/ 5116707 w 7342667"/>
                <a:gd name="connsiteY2797" fmla="*/ 3012038 h 7205422"/>
                <a:gd name="connsiteX2798" fmla="*/ 5154793 w 7342667"/>
                <a:gd name="connsiteY2798" fmla="*/ 2994882 h 7205422"/>
                <a:gd name="connsiteX2799" fmla="*/ 5174351 w 7342667"/>
                <a:gd name="connsiteY2799" fmla="*/ 2999857 h 7205422"/>
                <a:gd name="connsiteX2800" fmla="*/ 5204717 w 7342667"/>
                <a:gd name="connsiteY2800" fmla="*/ 3018043 h 7205422"/>
                <a:gd name="connsiteX2801" fmla="*/ 5222730 w 7342667"/>
                <a:gd name="connsiteY2801" fmla="*/ 2982016 h 7205422"/>
                <a:gd name="connsiteX2802" fmla="*/ 5227534 w 7342667"/>
                <a:gd name="connsiteY2802" fmla="*/ 2977898 h 7205422"/>
                <a:gd name="connsiteX2803" fmla="*/ 5229249 w 7342667"/>
                <a:gd name="connsiteY2803" fmla="*/ 2977898 h 7205422"/>
                <a:gd name="connsiteX2804" fmla="*/ 5230965 w 7342667"/>
                <a:gd name="connsiteY2804" fmla="*/ 2977898 h 7205422"/>
                <a:gd name="connsiteX2805" fmla="*/ 5242974 w 7342667"/>
                <a:gd name="connsiteY2805" fmla="*/ 2983731 h 7205422"/>
                <a:gd name="connsiteX2806" fmla="*/ 5288951 w 7342667"/>
                <a:gd name="connsiteY2806" fmla="*/ 3029537 h 7205422"/>
                <a:gd name="connsiteX2807" fmla="*/ 5344021 w 7342667"/>
                <a:gd name="connsiteY2807" fmla="*/ 2985104 h 7205422"/>
                <a:gd name="connsiteX2808" fmla="*/ 5416933 w 7342667"/>
                <a:gd name="connsiteY2808" fmla="*/ 2995397 h 7205422"/>
                <a:gd name="connsiteX2809" fmla="*/ 5444897 w 7342667"/>
                <a:gd name="connsiteY2809" fmla="*/ 3009465 h 7205422"/>
                <a:gd name="connsiteX2810" fmla="*/ 5418820 w 7342667"/>
                <a:gd name="connsiteY2810" fmla="*/ 3060932 h 7205422"/>
                <a:gd name="connsiteX2811" fmla="*/ 5441123 w 7342667"/>
                <a:gd name="connsiteY2811" fmla="*/ 3100047 h 7205422"/>
                <a:gd name="connsiteX2812" fmla="*/ 5446956 w 7342667"/>
                <a:gd name="connsiteY2812" fmla="*/ 3144652 h 7205422"/>
                <a:gd name="connsiteX2813" fmla="*/ 5517809 w 7342667"/>
                <a:gd name="connsiteY2813" fmla="*/ 3171930 h 7205422"/>
                <a:gd name="connsiteX2814" fmla="*/ 5544744 w 7342667"/>
                <a:gd name="connsiteY2814" fmla="*/ 3236607 h 7205422"/>
                <a:gd name="connsiteX2815" fmla="*/ 5593809 w 7342667"/>
                <a:gd name="connsiteY2815" fmla="*/ 3253763 h 7205422"/>
                <a:gd name="connsiteX2816" fmla="*/ 5620229 w 7342667"/>
                <a:gd name="connsiteY2816" fmla="*/ 3290648 h 7205422"/>
                <a:gd name="connsiteX2817" fmla="*/ 5648193 w 7342667"/>
                <a:gd name="connsiteY2817" fmla="*/ 3324959 h 7205422"/>
                <a:gd name="connsiteX2818" fmla="*/ 5678387 w 7342667"/>
                <a:gd name="connsiteY2818" fmla="*/ 3330964 h 7205422"/>
                <a:gd name="connsiteX2819" fmla="*/ 5710812 w 7342667"/>
                <a:gd name="connsiteY2819" fmla="*/ 3309348 h 7205422"/>
                <a:gd name="connsiteX2820" fmla="*/ 5759362 w 7342667"/>
                <a:gd name="connsiteY2820" fmla="*/ 3331822 h 7205422"/>
                <a:gd name="connsiteX2821" fmla="*/ 5759362 w 7342667"/>
                <a:gd name="connsiteY2821" fmla="*/ 3383289 h 7205422"/>
                <a:gd name="connsiteX2822" fmla="*/ 5712870 w 7342667"/>
                <a:gd name="connsiteY2822" fmla="*/ 3401989 h 7205422"/>
                <a:gd name="connsiteX2823" fmla="*/ 5666721 w 7342667"/>
                <a:gd name="connsiteY2823" fmla="*/ 3419144 h 7205422"/>
                <a:gd name="connsiteX2824" fmla="*/ 5677872 w 7342667"/>
                <a:gd name="connsiteY2824" fmla="*/ 3514187 h 7205422"/>
                <a:gd name="connsiteX2825" fmla="*/ 5741006 w 7342667"/>
                <a:gd name="connsiteY2825" fmla="*/ 3625185 h 7205422"/>
                <a:gd name="connsiteX2826" fmla="*/ 5657800 w 7342667"/>
                <a:gd name="connsiteY2826" fmla="*/ 3671163 h 7205422"/>
                <a:gd name="connsiteX2827" fmla="*/ 5669809 w 7342667"/>
                <a:gd name="connsiteY2827" fmla="*/ 3791253 h 7205422"/>
                <a:gd name="connsiteX2828" fmla="*/ 5700346 w 7342667"/>
                <a:gd name="connsiteY2828" fmla="*/ 3857989 h 7205422"/>
                <a:gd name="connsiteX2829" fmla="*/ 5673927 w 7342667"/>
                <a:gd name="connsiteY2829" fmla="*/ 3864508 h 7205422"/>
                <a:gd name="connsiteX2830" fmla="*/ 5595868 w 7342667"/>
                <a:gd name="connsiteY2830" fmla="*/ 3851127 h 7205422"/>
                <a:gd name="connsiteX2831" fmla="*/ 5556753 w 7342667"/>
                <a:gd name="connsiteY2831" fmla="*/ 3870169 h 7205422"/>
                <a:gd name="connsiteX2832" fmla="*/ 5509574 w 7342667"/>
                <a:gd name="connsiteY2832" fmla="*/ 3875145 h 7205422"/>
                <a:gd name="connsiteX2833" fmla="*/ 5496536 w 7342667"/>
                <a:gd name="connsiteY2833" fmla="*/ 3843578 h 7205422"/>
                <a:gd name="connsiteX2834" fmla="*/ 5479381 w 7342667"/>
                <a:gd name="connsiteY2834" fmla="*/ 3840319 h 7205422"/>
                <a:gd name="connsiteX2835" fmla="*/ 5456391 w 7342667"/>
                <a:gd name="connsiteY2835" fmla="*/ 3846838 h 7205422"/>
                <a:gd name="connsiteX2836" fmla="*/ 5456391 w 7342667"/>
                <a:gd name="connsiteY2836" fmla="*/ 3866910 h 7205422"/>
                <a:gd name="connsiteX2837" fmla="*/ 5415561 w 7342667"/>
                <a:gd name="connsiteY2837" fmla="*/ 3872743 h 7205422"/>
                <a:gd name="connsiteX2838" fmla="*/ 5313827 w 7342667"/>
                <a:gd name="connsiteY2838" fmla="*/ 3883723 h 7205422"/>
                <a:gd name="connsiteX2839" fmla="*/ 5310911 w 7342667"/>
                <a:gd name="connsiteY2839" fmla="*/ 3884752 h 7205422"/>
                <a:gd name="connsiteX2840" fmla="*/ 5310911 w 7342667"/>
                <a:gd name="connsiteY2840" fmla="*/ 3900364 h 7205422"/>
                <a:gd name="connsiteX2841" fmla="*/ 5299588 w 7342667"/>
                <a:gd name="connsiteY2841" fmla="*/ 3922666 h 7205422"/>
                <a:gd name="connsiteX2842" fmla="*/ 5279687 w 7342667"/>
                <a:gd name="connsiteY2842" fmla="*/ 3913917 h 7205422"/>
                <a:gd name="connsiteX2843" fmla="*/ 5225818 w 7342667"/>
                <a:gd name="connsiteY2843" fmla="*/ 3879605 h 7205422"/>
                <a:gd name="connsiteX2844" fmla="*/ 5153249 w 7342667"/>
                <a:gd name="connsiteY2844" fmla="*/ 3867939 h 7205422"/>
                <a:gd name="connsiteX2845" fmla="*/ 5101782 w 7342667"/>
                <a:gd name="connsiteY2845" fmla="*/ 3878747 h 7205422"/>
                <a:gd name="connsiteX2846" fmla="*/ 5077764 w 7342667"/>
                <a:gd name="connsiteY2846" fmla="*/ 3878747 h 7205422"/>
                <a:gd name="connsiteX2847" fmla="*/ 5026297 w 7342667"/>
                <a:gd name="connsiteY2847" fmla="*/ 3876003 h 7205422"/>
                <a:gd name="connsiteX2848" fmla="*/ 5001249 w 7342667"/>
                <a:gd name="connsiteY2848" fmla="*/ 3884237 h 7205422"/>
                <a:gd name="connsiteX2849" fmla="*/ 4973971 w 7342667"/>
                <a:gd name="connsiteY2849" fmla="*/ 3903280 h 7205422"/>
                <a:gd name="connsiteX2850" fmla="*/ 4870007 w 7342667"/>
                <a:gd name="connsiteY2850" fmla="*/ 3947028 h 7205422"/>
                <a:gd name="connsiteX2851" fmla="*/ 4851822 w 7342667"/>
                <a:gd name="connsiteY2851" fmla="*/ 3985285 h 7205422"/>
                <a:gd name="connsiteX2852" fmla="*/ 4817511 w 7342667"/>
                <a:gd name="connsiteY2852" fmla="*/ 3987858 h 7205422"/>
                <a:gd name="connsiteX2853" fmla="*/ 4796238 w 7342667"/>
                <a:gd name="connsiteY2853" fmla="*/ 3975849 h 7205422"/>
                <a:gd name="connsiteX2854" fmla="*/ 4779082 w 7342667"/>
                <a:gd name="connsiteY2854" fmla="*/ 3890070 h 7205422"/>
                <a:gd name="connsiteX2855" fmla="*/ 4775822 w 7342667"/>
                <a:gd name="connsiteY2855" fmla="*/ 3890070 h 7205422"/>
                <a:gd name="connsiteX2856" fmla="*/ 4748030 w 7342667"/>
                <a:gd name="connsiteY2856" fmla="*/ 3886639 h 7205422"/>
                <a:gd name="connsiteX2857" fmla="*/ 4736707 w 7342667"/>
                <a:gd name="connsiteY2857" fmla="*/ 3870341 h 7205422"/>
                <a:gd name="connsiteX2858" fmla="*/ 4742026 w 7342667"/>
                <a:gd name="connsiteY2858" fmla="*/ 3834143 h 7205422"/>
                <a:gd name="connsiteX2859" fmla="*/ 4797782 w 7342667"/>
                <a:gd name="connsiteY2859" fmla="*/ 3788165 h 7205422"/>
                <a:gd name="connsiteX2860" fmla="*/ 4800183 w 7342667"/>
                <a:gd name="connsiteY2860" fmla="*/ 3786450 h 7205422"/>
                <a:gd name="connsiteX2861" fmla="*/ 4351904 w 7342667"/>
                <a:gd name="connsiteY2861" fmla="*/ 3316210 h 7205422"/>
                <a:gd name="connsiteX2862" fmla="*/ 4351904 w 7342667"/>
                <a:gd name="connsiteY2862" fmla="*/ 3312779 h 7205422"/>
                <a:gd name="connsiteX2863" fmla="*/ 4351904 w 7342667"/>
                <a:gd name="connsiteY2863" fmla="*/ 3312779 h 7205422"/>
                <a:gd name="connsiteX2864" fmla="*/ 4351904 w 7342667"/>
                <a:gd name="connsiteY2864" fmla="*/ 3310892 h 7205422"/>
                <a:gd name="connsiteX2865" fmla="*/ 4351904 w 7342667"/>
                <a:gd name="connsiteY2865" fmla="*/ 3310892 h 7205422"/>
                <a:gd name="connsiteX2866" fmla="*/ 4351904 w 7342667"/>
                <a:gd name="connsiteY2866" fmla="*/ 3309004 h 7205422"/>
                <a:gd name="connsiteX2867" fmla="*/ 4351904 w 7342667"/>
                <a:gd name="connsiteY2867" fmla="*/ 3309004 h 7205422"/>
                <a:gd name="connsiteX2868" fmla="*/ 4349844 w 7342667"/>
                <a:gd name="connsiteY2868" fmla="*/ 3261483 h 7205422"/>
                <a:gd name="connsiteX2869" fmla="*/ 4326341 w 7342667"/>
                <a:gd name="connsiteY2869" fmla="*/ 3207785 h 7205422"/>
                <a:gd name="connsiteX2870" fmla="*/ 4389303 w 7342667"/>
                <a:gd name="connsiteY2870" fmla="*/ 3119605 h 7205422"/>
                <a:gd name="connsiteX2871" fmla="*/ 4591398 w 7342667"/>
                <a:gd name="connsiteY2871" fmla="*/ 3073971 h 7205422"/>
                <a:gd name="connsiteX2872" fmla="*/ 4615073 w 7342667"/>
                <a:gd name="connsiteY2872" fmla="*/ 3100390 h 7205422"/>
                <a:gd name="connsiteX2873" fmla="*/ 4684897 w 7342667"/>
                <a:gd name="connsiteY2873" fmla="*/ 3074828 h 7205422"/>
                <a:gd name="connsiteX2874" fmla="*/ 4735506 w 7342667"/>
                <a:gd name="connsiteY2874" fmla="*/ 3018043 h 7205422"/>
                <a:gd name="connsiteX2875" fmla="*/ 4781998 w 7342667"/>
                <a:gd name="connsiteY2875" fmla="*/ 3069510 h 7205422"/>
                <a:gd name="connsiteX2876" fmla="*/ 4823001 w 7342667"/>
                <a:gd name="connsiteY2876" fmla="*/ 3071397 h 7205422"/>
                <a:gd name="connsiteX2877" fmla="*/ 4843073 w 7342667"/>
                <a:gd name="connsiteY2877" fmla="*/ 3058016 h 7205422"/>
                <a:gd name="connsiteX2878" fmla="*/ 4865718 w 7342667"/>
                <a:gd name="connsiteY2878" fmla="*/ 3075171 h 7205422"/>
                <a:gd name="connsiteX2879" fmla="*/ 4945321 w 7342667"/>
                <a:gd name="connsiteY2879" fmla="*/ 3143794 h 7205422"/>
                <a:gd name="connsiteX2880" fmla="*/ 4950811 w 7342667"/>
                <a:gd name="connsiteY2880" fmla="*/ 3185483 h 7205422"/>
                <a:gd name="connsiteX2881" fmla="*/ 4967967 w 7342667"/>
                <a:gd name="connsiteY2881" fmla="*/ 3195776 h 7205422"/>
                <a:gd name="connsiteX2882" fmla="*/ 4981520 w 7342667"/>
                <a:gd name="connsiteY2882" fmla="*/ 3201952 h 7205422"/>
                <a:gd name="connsiteX2883" fmla="*/ 4981520 w 7342667"/>
                <a:gd name="connsiteY2883" fmla="*/ 3217393 h 7205422"/>
                <a:gd name="connsiteX2884" fmla="*/ 4908780 w 7342667"/>
                <a:gd name="connsiteY2884" fmla="*/ 3311406 h 7205422"/>
                <a:gd name="connsiteX2885" fmla="*/ 4907750 w 7342667"/>
                <a:gd name="connsiteY2885" fmla="*/ 3312607 h 7205422"/>
                <a:gd name="connsiteX2886" fmla="*/ 4909637 w 7342667"/>
                <a:gd name="connsiteY2886" fmla="*/ 3420517 h 7205422"/>
                <a:gd name="connsiteX2887" fmla="*/ 4913755 w 7342667"/>
                <a:gd name="connsiteY2887" fmla="*/ 3420517 h 7205422"/>
                <a:gd name="connsiteX2888" fmla="*/ 4939831 w 7342667"/>
                <a:gd name="connsiteY2888" fmla="*/ 3424634 h 7205422"/>
                <a:gd name="connsiteX2889" fmla="*/ 4918387 w 7342667"/>
                <a:gd name="connsiteY2889" fmla="*/ 3463235 h 7205422"/>
                <a:gd name="connsiteX2890" fmla="*/ 4896770 w 7342667"/>
                <a:gd name="connsiteY2890" fmla="*/ 3443334 h 7205422"/>
                <a:gd name="connsiteX2891" fmla="*/ 4874125 w 7342667"/>
                <a:gd name="connsiteY2891" fmla="*/ 3432011 h 7205422"/>
                <a:gd name="connsiteX2892" fmla="*/ 4870694 w 7342667"/>
                <a:gd name="connsiteY2892" fmla="*/ 3430639 h 7205422"/>
                <a:gd name="connsiteX2893" fmla="*/ 4810820 w 7342667"/>
                <a:gd name="connsiteY2893" fmla="*/ 3535804 h 7205422"/>
                <a:gd name="connsiteX2894" fmla="*/ 4747858 w 7342667"/>
                <a:gd name="connsiteY2894" fmla="*/ 3532373 h 7205422"/>
                <a:gd name="connsiteX2895" fmla="*/ 4725899 w 7342667"/>
                <a:gd name="connsiteY2895" fmla="*/ 3541465 h 7205422"/>
                <a:gd name="connsiteX2896" fmla="*/ 4697763 w 7342667"/>
                <a:gd name="connsiteY2896" fmla="*/ 3544382 h 7205422"/>
                <a:gd name="connsiteX2897" fmla="*/ 4696734 w 7342667"/>
                <a:gd name="connsiteY2897" fmla="*/ 3542494 h 7205422"/>
                <a:gd name="connsiteX2898" fmla="*/ 4695019 w 7342667"/>
                <a:gd name="connsiteY2898" fmla="*/ 3539406 h 7205422"/>
                <a:gd name="connsiteX2899" fmla="*/ 4693646 w 7342667"/>
                <a:gd name="connsiteY2899" fmla="*/ 3536490 h 7205422"/>
                <a:gd name="connsiteX2900" fmla="*/ 4692102 w 7342667"/>
                <a:gd name="connsiteY2900" fmla="*/ 3533059 h 7205422"/>
                <a:gd name="connsiteX2901" fmla="*/ 4690730 w 7342667"/>
                <a:gd name="connsiteY2901" fmla="*/ 3530142 h 7205422"/>
                <a:gd name="connsiteX2902" fmla="*/ 4689358 w 7342667"/>
                <a:gd name="connsiteY2902" fmla="*/ 3527054 h 7205422"/>
                <a:gd name="connsiteX2903" fmla="*/ 4688156 w 7342667"/>
                <a:gd name="connsiteY2903" fmla="*/ 3523795 h 7205422"/>
                <a:gd name="connsiteX2904" fmla="*/ 4687127 w 7342667"/>
                <a:gd name="connsiteY2904" fmla="*/ 3521393 h 7205422"/>
                <a:gd name="connsiteX2905" fmla="*/ 4685755 w 7342667"/>
                <a:gd name="connsiteY2905" fmla="*/ 3517447 h 7205422"/>
                <a:gd name="connsiteX2906" fmla="*/ 4685755 w 7342667"/>
                <a:gd name="connsiteY2906" fmla="*/ 3516418 h 7205422"/>
                <a:gd name="connsiteX2907" fmla="*/ 4683010 w 7342667"/>
                <a:gd name="connsiteY2907" fmla="*/ 3508354 h 7205422"/>
                <a:gd name="connsiteX2908" fmla="*/ 4683010 w 7342667"/>
                <a:gd name="connsiteY2908" fmla="*/ 3506296 h 7205422"/>
                <a:gd name="connsiteX2909" fmla="*/ 4680951 w 7342667"/>
                <a:gd name="connsiteY2909" fmla="*/ 3506296 h 7205422"/>
                <a:gd name="connsiteX2910" fmla="*/ 4637547 w 7342667"/>
                <a:gd name="connsiteY2910" fmla="*/ 3491542 h 7205422"/>
                <a:gd name="connsiteX2911" fmla="*/ 4637547 w 7342667"/>
                <a:gd name="connsiteY2911" fmla="*/ 3491542 h 7205422"/>
                <a:gd name="connsiteX2912" fmla="*/ 4628626 w 7342667"/>
                <a:gd name="connsiteY2912" fmla="*/ 3488969 h 7205422"/>
                <a:gd name="connsiteX2913" fmla="*/ 4628626 w 7342667"/>
                <a:gd name="connsiteY2913" fmla="*/ 3488969 h 7205422"/>
                <a:gd name="connsiteX2914" fmla="*/ 4624166 w 7342667"/>
                <a:gd name="connsiteY2914" fmla="*/ 3487768 h 7205422"/>
                <a:gd name="connsiteX2915" fmla="*/ 4622964 w 7342667"/>
                <a:gd name="connsiteY2915" fmla="*/ 3487768 h 7205422"/>
                <a:gd name="connsiteX2916" fmla="*/ 4619533 w 7342667"/>
                <a:gd name="connsiteY2916" fmla="*/ 3487768 h 7205422"/>
                <a:gd name="connsiteX2917" fmla="*/ 4590883 w 7342667"/>
                <a:gd name="connsiteY2917" fmla="*/ 3467009 h 7205422"/>
                <a:gd name="connsiteX2918" fmla="*/ 4567551 w 7342667"/>
                <a:gd name="connsiteY2918" fmla="*/ 3448652 h 7205422"/>
                <a:gd name="connsiteX2919" fmla="*/ 4570639 w 7342667"/>
                <a:gd name="connsiteY2919" fmla="*/ 3421375 h 7205422"/>
                <a:gd name="connsiteX2920" fmla="*/ 4578359 w 7342667"/>
                <a:gd name="connsiteY2920" fmla="*/ 3398558 h 7205422"/>
                <a:gd name="connsiteX2921" fmla="*/ 4578359 w 7342667"/>
                <a:gd name="connsiteY2921" fmla="*/ 3397185 h 7205422"/>
                <a:gd name="connsiteX2922" fmla="*/ 4562576 w 7342667"/>
                <a:gd name="connsiteY2922" fmla="*/ 3366305 h 7205422"/>
                <a:gd name="connsiteX2923" fmla="*/ 4533926 w 7342667"/>
                <a:gd name="connsiteY2923" fmla="*/ 3367334 h 7205422"/>
                <a:gd name="connsiteX2924" fmla="*/ 4460671 w 7342667"/>
                <a:gd name="connsiteY2924" fmla="*/ 3365619 h 7205422"/>
                <a:gd name="connsiteX2925" fmla="*/ 4383470 w 7342667"/>
                <a:gd name="connsiteY2925" fmla="*/ 3338684 h 7205422"/>
                <a:gd name="connsiteX2926" fmla="*/ 4373691 w 7342667"/>
                <a:gd name="connsiteY2926" fmla="*/ 3338684 h 7205422"/>
                <a:gd name="connsiteX2927" fmla="*/ 4236102 w 7342667"/>
                <a:gd name="connsiteY2927" fmla="*/ 3543181 h 7205422"/>
                <a:gd name="connsiteX2928" fmla="*/ 4243822 w 7342667"/>
                <a:gd name="connsiteY2928" fmla="*/ 3531000 h 7205422"/>
                <a:gd name="connsiteX2929" fmla="*/ 4243822 w 7342667"/>
                <a:gd name="connsiteY2929" fmla="*/ 3529799 h 7205422"/>
                <a:gd name="connsiteX2930" fmla="*/ 4251199 w 7342667"/>
                <a:gd name="connsiteY2930" fmla="*/ 3517447 h 7205422"/>
                <a:gd name="connsiteX2931" fmla="*/ 4251199 w 7342667"/>
                <a:gd name="connsiteY2931" fmla="*/ 3516246 h 7205422"/>
                <a:gd name="connsiteX2932" fmla="*/ 4257032 w 7342667"/>
                <a:gd name="connsiteY2932" fmla="*/ 3505267 h 7205422"/>
                <a:gd name="connsiteX2933" fmla="*/ 4257032 w 7342667"/>
                <a:gd name="connsiteY2933" fmla="*/ 3504065 h 7205422"/>
                <a:gd name="connsiteX2934" fmla="*/ 4260978 w 7342667"/>
                <a:gd name="connsiteY2934" fmla="*/ 3494287 h 7205422"/>
                <a:gd name="connsiteX2935" fmla="*/ 4260978 w 7342667"/>
                <a:gd name="connsiteY2935" fmla="*/ 3491370 h 7205422"/>
                <a:gd name="connsiteX2936" fmla="*/ 4238332 w 7342667"/>
                <a:gd name="connsiteY2936" fmla="*/ 3474215 h 7205422"/>
                <a:gd name="connsiteX2937" fmla="*/ 4231127 w 7342667"/>
                <a:gd name="connsiteY2937" fmla="*/ 3438187 h 7205422"/>
                <a:gd name="connsiteX2938" fmla="*/ 4248283 w 7342667"/>
                <a:gd name="connsiteY2938" fmla="*/ 3426350 h 7205422"/>
                <a:gd name="connsiteX2939" fmla="*/ 4256346 w 7342667"/>
                <a:gd name="connsiteY2939" fmla="*/ 3411424 h 7205422"/>
                <a:gd name="connsiteX2940" fmla="*/ 4348301 w 7342667"/>
                <a:gd name="connsiteY2940" fmla="*/ 3416400 h 7205422"/>
                <a:gd name="connsiteX2941" fmla="*/ 4371633 w 7342667"/>
                <a:gd name="connsiteY2941" fmla="*/ 3416400 h 7205422"/>
                <a:gd name="connsiteX2942" fmla="*/ 4369059 w 7342667"/>
                <a:gd name="connsiteY2942" fmla="*/ 3346232 h 7205422"/>
                <a:gd name="connsiteX2943" fmla="*/ 4376264 w 7342667"/>
                <a:gd name="connsiteY2943" fmla="*/ 3346232 h 7205422"/>
                <a:gd name="connsiteX2944" fmla="*/ 4444888 w 7342667"/>
                <a:gd name="connsiteY2944" fmla="*/ 3370079 h 7205422"/>
                <a:gd name="connsiteX2945" fmla="*/ 4453123 w 7342667"/>
                <a:gd name="connsiteY2945" fmla="*/ 3372995 h 7205422"/>
                <a:gd name="connsiteX2946" fmla="*/ 4529980 w 7342667"/>
                <a:gd name="connsiteY2946" fmla="*/ 3375054 h 7205422"/>
                <a:gd name="connsiteX2947" fmla="*/ 4531524 w 7342667"/>
                <a:gd name="connsiteY2947" fmla="*/ 3375054 h 7205422"/>
                <a:gd name="connsiteX2948" fmla="*/ 4552626 w 7342667"/>
                <a:gd name="connsiteY2948" fmla="*/ 3372652 h 7205422"/>
                <a:gd name="connsiteX2949" fmla="*/ 4564978 w 7342667"/>
                <a:gd name="connsiteY2949" fmla="*/ 3397871 h 7205422"/>
                <a:gd name="connsiteX2950" fmla="*/ 4558287 w 7342667"/>
                <a:gd name="connsiteY2950" fmla="*/ 3418115 h 7205422"/>
                <a:gd name="connsiteX2951" fmla="*/ 4554513 w 7342667"/>
                <a:gd name="connsiteY2951" fmla="*/ 3449853 h 7205422"/>
                <a:gd name="connsiteX2952" fmla="*/ 4554513 w 7342667"/>
                <a:gd name="connsiteY2952" fmla="*/ 3452084 h 7205422"/>
                <a:gd name="connsiteX2953" fmla="*/ 4581104 w 7342667"/>
                <a:gd name="connsiteY2953" fmla="*/ 3472842 h 7205422"/>
                <a:gd name="connsiteX2954" fmla="*/ 4582648 w 7342667"/>
                <a:gd name="connsiteY2954" fmla="*/ 3474386 h 7205422"/>
                <a:gd name="connsiteX2955" fmla="*/ 4582648 w 7342667"/>
                <a:gd name="connsiteY2955" fmla="*/ 3474386 h 7205422"/>
                <a:gd name="connsiteX2956" fmla="*/ 4585393 w 7342667"/>
                <a:gd name="connsiteY2956" fmla="*/ 3476788 h 7205422"/>
                <a:gd name="connsiteX2957" fmla="*/ 4585393 w 7342667"/>
                <a:gd name="connsiteY2957" fmla="*/ 3476788 h 7205422"/>
                <a:gd name="connsiteX2958" fmla="*/ 4588310 w 7342667"/>
                <a:gd name="connsiteY2958" fmla="*/ 3479361 h 7205422"/>
                <a:gd name="connsiteX2959" fmla="*/ 4590025 w 7342667"/>
                <a:gd name="connsiteY2959" fmla="*/ 3480905 h 7205422"/>
                <a:gd name="connsiteX2960" fmla="*/ 4592770 w 7342667"/>
                <a:gd name="connsiteY2960" fmla="*/ 3483135 h 7205422"/>
                <a:gd name="connsiteX2961" fmla="*/ 4594829 w 7342667"/>
                <a:gd name="connsiteY2961" fmla="*/ 3484680 h 7205422"/>
                <a:gd name="connsiteX2962" fmla="*/ 4597574 w 7342667"/>
                <a:gd name="connsiteY2962" fmla="*/ 3486910 h 7205422"/>
                <a:gd name="connsiteX2963" fmla="*/ 4599804 w 7342667"/>
                <a:gd name="connsiteY2963" fmla="*/ 3488454 h 7205422"/>
                <a:gd name="connsiteX2964" fmla="*/ 4602721 w 7342667"/>
                <a:gd name="connsiteY2964" fmla="*/ 3490169 h 7205422"/>
                <a:gd name="connsiteX2965" fmla="*/ 4604951 w 7342667"/>
                <a:gd name="connsiteY2965" fmla="*/ 3491542 h 7205422"/>
                <a:gd name="connsiteX2966" fmla="*/ 4607696 w 7342667"/>
                <a:gd name="connsiteY2966" fmla="*/ 3492914 h 7205422"/>
                <a:gd name="connsiteX2967" fmla="*/ 4609926 w 7342667"/>
                <a:gd name="connsiteY2967" fmla="*/ 3493772 h 7205422"/>
                <a:gd name="connsiteX2968" fmla="*/ 4611642 w 7342667"/>
                <a:gd name="connsiteY2968" fmla="*/ 3493772 h 7205422"/>
                <a:gd name="connsiteX2969" fmla="*/ 4567895 w 7342667"/>
                <a:gd name="connsiteY2969" fmla="*/ 3510928 h 7205422"/>
                <a:gd name="connsiteX2970" fmla="*/ 4485890 w 7342667"/>
                <a:gd name="connsiteY2970" fmla="*/ 3532373 h 7205422"/>
                <a:gd name="connsiteX2971" fmla="*/ 4253601 w 7342667"/>
                <a:gd name="connsiteY2971" fmla="*/ 3552102 h 7205422"/>
                <a:gd name="connsiteX2972" fmla="*/ 4233528 w 7342667"/>
                <a:gd name="connsiteY2972" fmla="*/ 3541980 h 7205422"/>
                <a:gd name="connsiteX2973" fmla="*/ 3607686 w 7342667"/>
                <a:gd name="connsiteY2973" fmla="*/ 3793655 h 7205422"/>
                <a:gd name="connsiteX2974" fmla="*/ 3621411 w 7342667"/>
                <a:gd name="connsiteY2974" fmla="*/ 3792454 h 7205422"/>
                <a:gd name="connsiteX2975" fmla="*/ 3632047 w 7342667"/>
                <a:gd name="connsiteY2975" fmla="*/ 3771352 h 7205422"/>
                <a:gd name="connsiteX2976" fmla="*/ 3637365 w 7342667"/>
                <a:gd name="connsiteY2976" fmla="*/ 3729664 h 7205422"/>
                <a:gd name="connsiteX2977" fmla="*/ 3689862 w 7342667"/>
                <a:gd name="connsiteY2977" fmla="*/ 3702215 h 7205422"/>
                <a:gd name="connsiteX2978" fmla="*/ 3693293 w 7342667"/>
                <a:gd name="connsiteY2978" fmla="*/ 3702215 h 7205422"/>
                <a:gd name="connsiteX2979" fmla="*/ 3694494 w 7342667"/>
                <a:gd name="connsiteY2979" fmla="*/ 3702215 h 7205422"/>
                <a:gd name="connsiteX2980" fmla="*/ 3694494 w 7342667"/>
                <a:gd name="connsiteY2980" fmla="*/ 3702215 h 7205422"/>
                <a:gd name="connsiteX2981" fmla="*/ 3697068 w 7342667"/>
                <a:gd name="connsiteY2981" fmla="*/ 3702215 h 7205422"/>
                <a:gd name="connsiteX2982" fmla="*/ 3697068 w 7342667"/>
                <a:gd name="connsiteY2982" fmla="*/ 3702215 h 7205422"/>
                <a:gd name="connsiteX2983" fmla="*/ 3698612 w 7342667"/>
                <a:gd name="connsiteY2983" fmla="*/ 3702215 h 7205422"/>
                <a:gd name="connsiteX2984" fmla="*/ 3698612 w 7342667"/>
                <a:gd name="connsiteY2984" fmla="*/ 3702215 h 7205422"/>
                <a:gd name="connsiteX2985" fmla="*/ 3700842 w 7342667"/>
                <a:gd name="connsiteY2985" fmla="*/ 3701185 h 7205422"/>
                <a:gd name="connsiteX2986" fmla="*/ 3700842 w 7342667"/>
                <a:gd name="connsiteY2986" fmla="*/ 3701185 h 7205422"/>
                <a:gd name="connsiteX2987" fmla="*/ 3702558 w 7342667"/>
                <a:gd name="connsiteY2987" fmla="*/ 3701185 h 7205422"/>
                <a:gd name="connsiteX2988" fmla="*/ 3702558 w 7342667"/>
                <a:gd name="connsiteY2988" fmla="*/ 3701185 h 7205422"/>
                <a:gd name="connsiteX2989" fmla="*/ 3706847 w 7342667"/>
                <a:gd name="connsiteY2989" fmla="*/ 3698784 h 7205422"/>
                <a:gd name="connsiteX2990" fmla="*/ 3706847 w 7342667"/>
                <a:gd name="connsiteY2990" fmla="*/ 3698784 h 7205422"/>
                <a:gd name="connsiteX2991" fmla="*/ 3710449 w 7342667"/>
                <a:gd name="connsiteY2991" fmla="*/ 3696725 h 7205422"/>
                <a:gd name="connsiteX2992" fmla="*/ 3710449 w 7342667"/>
                <a:gd name="connsiteY2992" fmla="*/ 3696725 h 7205422"/>
                <a:gd name="connsiteX2993" fmla="*/ 3711650 w 7342667"/>
                <a:gd name="connsiteY2993" fmla="*/ 3696725 h 7205422"/>
                <a:gd name="connsiteX2994" fmla="*/ 3711650 w 7342667"/>
                <a:gd name="connsiteY2994" fmla="*/ 3696725 h 7205422"/>
                <a:gd name="connsiteX2995" fmla="*/ 3715767 w 7342667"/>
                <a:gd name="connsiteY2995" fmla="*/ 3694151 h 7205422"/>
                <a:gd name="connsiteX2996" fmla="*/ 3715767 w 7342667"/>
                <a:gd name="connsiteY2996" fmla="*/ 3694151 h 7205422"/>
                <a:gd name="connsiteX2997" fmla="*/ 3716797 w 7342667"/>
                <a:gd name="connsiteY2997" fmla="*/ 3694151 h 7205422"/>
                <a:gd name="connsiteX2998" fmla="*/ 3716797 w 7342667"/>
                <a:gd name="connsiteY2998" fmla="*/ 3694151 h 7205422"/>
                <a:gd name="connsiteX2999" fmla="*/ 3722287 w 7342667"/>
                <a:gd name="connsiteY2999" fmla="*/ 3690549 h 7205422"/>
                <a:gd name="connsiteX3000" fmla="*/ 3722287 w 7342667"/>
                <a:gd name="connsiteY3000" fmla="*/ 3690549 h 7205422"/>
                <a:gd name="connsiteX3001" fmla="*/ 3723488 w 7342667"/>
                <a:gd name="connsiteY3001" fmla="*/ 3690549 h 7205422"/>
                <a:gd name="connsiteX3002" fmla="*/ 3723488 w 7342667"/>
                <a:gd name="connsiteY3002" fmla="*/ 3690549 h 7205422"/>
                <a:gd name="connsiteX3003" fmla="*/ 3727777 w 7342667"/>
                <a:gd name="connsiteY3003" fmla="*/ 3687289 h 7205422"/>
                <a:gd name="connsiteX3004" fmla="*/ 3727777 w 7342667"/>
                <a:gd name="connsiteY3004" fmla="*/ 3687289 h 7205422"/>
                <a:gd name="connsiteX3005" fmla="*/ 3730178 w 7342667"/>
                <a:gd name="connsiteY3005" fmla="*/ 3685574 h 7205422"/>
                <a:gd name="connsiteX3006" fmla="*/ 3730178 w 7342667"/>
                <a:gd name="connsiteY3006" fmla="*/ 3685574 h 7205422"/>
                <a:gd name="connsiteX3007" fmla="*/ 3734296 w 7342667"/>
                <a:gd name="connsiteY3007" fmla="*/ 3682657 h 7205422"/>
                <a:gd name="connsiteX3008" fmla="*/ 3734296 w 7342667"/>
                <a:gd name="connsiteY3008" fmla="*/ 3682657 h 7205422"/>
                <a:gd name="connsiteX3009" fmla="*/ 3736526 w 7342667"/>
                <a:gd name="connsiteY3009" fmla="*/ 3680941 h 7205422"/>
                <a:gd name="connsiteX3010" fmla="*/ 3736526 w 7342667"/>
                <a:gd name="connsiteY3010" fmla="*/ 3680941 h 7205422"/>
                <a:gd name="connsiteX3011" fmla="*/ 3739957 w 7342667"/>
                <a:gd name="connsiteY3011" fmla="*/ 3678368 h 7205422"/>
                <a:gd name="connsiteX3012" fmla="*/ 3739957 w 7342667"/>
                <a:gd name="connsiteY3012" fmla="*/ 3678368 h 7205422"/>
                <a:gd name="connsiteX3013" fmla="*/ 3742874 w 7342667"/>
                <a:gd name="connsiteY3013" fmla="*/ 3676138 h 7205422"/>
                <a:gd name="connsiteX3014" fmla="*/ 3742874 w 7342667"/>
                <a:gd name="connsiteY3014" fmla="*/ 3676138 h 7205422"/>
                <a:gd name="connsiteX3015" fmla="*/ 3746476 w 7342667"/>
                <a:gd name="connsiteY3015" fmla="*/ 3673565 h 7205422"/>
                <a:gd name="connsiteX3016" fmla="*/ 3746476 w 7342667"/>
                <a:gd name="connsiteY3016" fmla="*/ 3673565 h 7205422"/>
                <a:gd name="connsiteX3017" fmla="*/ 3749393 w 7342667"/>
                <a:gd name="connsiteY3017" fmla="*/ 3671163 h 7205422"/>
                <a:gd name="connsiteX3018" fmla="*/ 3749393 w 7342667"/>
                <a:gd name="connsiteY3018" fmla="*/ 3671163 h 7205422"/>
                <a:gd name="connsiteX3019" fmla="*/ 3752824 w 7342667"/>
                <a:gd name="connsiteY3019" fmla="*/ 3668418 h 7205422"/>
                <a:gd name="connsiteX3020" fmla="*/ 3752824 w 7342667"/>
                <a:gd name="connsiteY3020" fmla="*/ 3668418 h 7205422"/>
                <a:gd name="connsiteX3021" fmla="*/ 3755912 w 7342667"/>
                <a:gd name="connsiteY3021" fmla="*/ 3666016 h 7205422"/>
                <a:gd name="connsiteX3022" fmla="*/ 3755912 w 7342667"/>
                <a:gd name="connsiteY3022" fmla="*/ 3666016 h 7205422"/>
                <a:gd name="connsiteX3023" fmla="*/ 3759343 w 7342667"/>
                <a:gd name="connsiteY3023" fmla="*/ 3663100 h 7205422"/>
                <a:gd name="connsiteX3024" fmla="*/ 3759343 w 7342667"/>
                <a:gd name="connsiteY3024" fmla="*/ 3663100 h 7205422"/>
                <a:gd name="connsiteX3025" fmla="*/ 3760887 w 7342667"/>
                <a:gd name="connsiteY3025" fmla="*/ 3661898 h 7205422"/>
                <a:gd name="connsiteX3026" fmla="*/ 3854729 w 7342667"/>
                <a:gd name="connsiteY3026" fmla="*/ 3580237 h 7205422"/>
                <a:gd name="connsiteX3027" fmla="*/ 3937591 w 7342667"/>
                <a:gd name="connsiteY3027" fmla="*/ 3518648 h 7205422"/>
                <a:gd name="connsiteX3028" fmla="*/ 4003469 w 7342667"/>
                <a:gd name="connsiteY3028" fmla="*/ 3502865 h 7205422"/>
                <a:gd name="connsiteX3029" fmla="*/ 4069519 w 7342667"/>
                <a:gd name="connsiteY3029" fmla="*/ 3508183 h 7205422"/>
                <a:gd name="connsiteX3030" fmla="*/ 4076038 w 7342667"/>
                <a:gd name="connsiteY3030" fmla="*/ 3509727 h 7205422"/>
                <a:gd name="connsiteX3031" fmla="*/ 4074666 w 7342667"/>
                <a:gd name="connsiteY3031" fmla="*/ 3515560 h 7205422"/>
                <a:gd name="connsiteX3032" fmla="*/ 4057510 w 7342667"/>
                <a:gd name="connsiteY3032" fmla="*/ 3537348 h 7205422"/>
                <a:gd name="connsiteX3033" fmla="*/ 4054422 w 7342667"/>
                <a:gd name="connsiteY3033" fmla="*/ 3565655 h 7205422"/>
                <a:gd name="connsiteX3034" fmla="*/ 4056996 w 7342667"/>
                <a:gd name="connsiteY3034" fmla="*/ 3567027 h 7205422"/>
                <a:gd name="connsiteX3035" fmla="*/ 4087705 w 7342667"/>
                <a:gd name="connsiteY3035" fmla="*/ 3580923 h 7205422"/>
                <a:gd name="connsiteX3036" fmla="*/ 4153411 w 7342667"/>
                <a:gd name="connsiteY3036" fmla="*/ 3583668 h 7205422"/>
                <a:gd name="connsiteX3037" fmla="*/ 4161474 w 7342667"/>
                <a:gd name="connsiteY3037" fmla="*/ 3583668 h 7205422"/>
                <a:gd name="connsiteX3038" fmla="*/ 4149122 w 7342667"/>
                <a:gd name="connsiteY3038" fmla="*/ 3588986 h 7205422"/>
                <a:gd name="connsiteX3039" fmla="*/ 4163533 w 7342667"/>
                <a:gd name="connsiteY3039" fmla="*/ 3591388 h 7205422"/>
                <a:gd name="connsiteX3040" fmla="*/ 4188409 w 7342667"/>
                <a:gd name="connsiteY3040" fmla="*/ 3594133 h 7205422"/>
                <a:gd name="connsiteX3041" fmla="*/ 4224265 w 7342667"/>
                <a:gd name="connsiteY3041" fmla="*/ 3565312 h 7205422"/>
                <a:gd name="connsiteX3042" fmla="*/ 4230955 w 7342667"/>
                <a:gd name="connsiteY3042" fmla="*/ 3555705 h 7205422"/>
                <a:gd name="connsiteX3043" fmla="*/ 4254116 w 7342667"/>
                <a:gd name="connsiteY3043" fmla="*/ 3567370 h 7205422"/>
                <a:gd name="connsiteX3044" fmla="*/ 4489664 w 7342667"/>
                <a:gd name="connsiteY3044" fmla="*/ 3547298 h 7205422"/>
                <a:gd name="connsiteX3045" fmla="*/ 4572526 w 7342667"/>
                <a:gd name="connsiteY3045" fmla="*/ 3525682 h 7205422"/>
                <a:gd name="connsiteX3046" fmla="*/ 4625709 w 7342667"/>
                <a:gd name="connsiteY3046" fmla="*/ 3503379 h 7205422"/>
                <a:gd name="connsiteX3047" fmla="*/ 4673917 w 7342667"/>
                <a:gd name="connsiteY3047" fmla="*/ 3519506 h 7205422"/>
                <a:gd name="connsiteX3048" fmla="*/ 4675633 w 7342667"/>
                <a:gd name="connsiteY3048" fmla="*/ 3524824 h 7205422"/>
                <a:gd name="connsiteX3049" fmla="*/ 4675633 w 7342667"/>
                <a:gd name="connsiteY3049" fmla="*/ 3524824 h 7205422"/>
                <a:gd name="connsiteX3050" fmla="*/ 4678378 w 7342667"/>
                <a:gd name="connsiteY3050" fmla="*/ 3532201 h 7205422"/>
                <a:gd name="connsiteX3051" fmla="*/ 4678378 w 7342667"/>
                <a:gd name="connsiteY3051" fmla="*/ 3533573 h 7205422"/>
                <a:gd name="connsiteX3052" fmla="*/ 4681980 w 7342667"/>
                <a:gd name="connsiteY3052" fmla="*/ 3541980 h 7205422"/>
                <a:gd name="connsiteX3053" fmla="*/ 4681980 w 7342667"/>
                <a:gd name="connsiteY3053" fmla="*/ 3543524 h 7205422"/>
                <a:gd name="connsiteX3054" fmla="*/ 4686269 w 7342667"/>
                <a:gd name="connsiteY3054" fmla="*/ 3552273 h 7205422"/>
                <a:gd name="connsiteX3055" fmla="*/ 4686269 w 7342667"/>
                <a:gd name="connsiteY3055" fmla="*/ 3552273 h 7205422"/>
                <a:gd name="connsiteX3056" fmla="*/ 4674260 w 7342667"/>
                <a:gd name="connsiteY3056" fmla="*/ 3572345 h 7205422"/>
                <a:gd name="connsiteX3057" fmla="*/ 4714919 w 7342667"/>
                <a:gd name="connsiteY3057" fmla="*/ 3648174 h 7205422"/>
                <a:gd name="connsiteX3058" fmla="*/ 4763470 w 7342667"/>
                <a:gd name="connsiteY3058" fmla="*/ 3699641 h 7205422"/>
                <a:gd name="connsiteX3059" fmla="*/ 4789204 w 7342667"/>
                <a:gd name="connsiteY3059" fmla="*/ 3787307 h 7205422"/>
                <a:gd name="connsiteX3060" fmla="*/ 4732418 w 7342667"/>
                <a:gd name="connsiteY3060" fmla="*/ 3837574 h 7205422"/>
                <a:gd name="connsiteX3061" fmla="*/ 4727100 w 7342667"/>
                <a:gd name="connsiteY3061" fmla="*/ 3874630 h 7205422"/>
                <a:gd name="connsiteX3062" fmla="*/ 4727100 w 7342667"/>
                <a:gd name="connsiteY3062" fmla="*/ 3876003 h 7205422"/>
                <a:gd name="connsiteX3063" fmla="*/ 4727100 w 7342667"/>
                <a:gd name="connsiteY3063" fmla="*/ 3877203 h 7205422"/>
                <a:gd name="connsiteX3064" fmla="*/ 4744256 w 7342667"/>
                <a:gd name="connsiteY3064" fmla="*/ 3899163 h 7205422"/>
                <a:gd name="connsiteX3065" fmla="*/ 4770847 w 7342667"/>
                <a:gd name="connsiteY3065" fmla="*/ 3902594 h 7205422"/>
                <a:gd name="connsiteX3066" fmla="*/ 4786802 w 7342667"/>
                <a:gd name="connsiteY3066" fmla="*/ 3985971 h 7205422"/>
                <a:gd name="connsiteX3067" fmla="*/ 4811163 w 7342667"/>
                <a:gd name="connsiteY3067" fmla="*/ 3999524 h 7205422"/>
                <a:gd name="connsiteX3068" fmla="*/ 4826946 w 7342667"/>
                <a:gd name="connsiteY3068" fmla="*/ 4054423 h 7205422"/>
                <a:gd name="connsiteX3069" fmla="*/ 4878414 w 7342667"/>
                <a:gd name="connsiteY3069" fmla="*/ 4119786 h 7205422"/>
                <a:gd name="connsiteX3070" fmla="*/ 4902432 w 7342667"/>
                <a:gd name="connsiteY3070" fmla="*/ 4222721 h 7205422"/>
                <a:gd name="connsiteX3071" fmla="*/ 4890252 w 7342667"/>
                <a:gd name="connsiteY3071" fmla="*/ 4246567 h 7205422"/>
                <a:gd name="connsiteX3072" fmla="*/ 4847876 w 7342667"/>
                <a:gd name="connsiteY3072" fmla="*/ 4272987 h 7205422"/>
                <a:gd name="connsiteX3073" fmla="*/ 4799669 w 7342667"/>
                <a:gd name="connsiteY3073" fmla="*/ 4345556 h 7205422"/>
                <a:gd name="connsiteX3074" fmla="*/ 4777881 w 7342667"/>
                <a:gd name="connsiteY3074" fmla="*/ 4421556 h 7205422"/>
                <a:gd name="connsiteX3075" fmla="*/ 4777881 w 7342667"/>
                <a:gd name="connsiteY3075" fmla="*/ 4469935 h 7205422"/>
                <a:gd name="connsiteX3076" fmla="*/ 4805330 w 7342667"/>
                <a:gd name="connsiteY3076" fmla="*/ 4510938 h 7205422"/>
                <a:gd name="connsiteX3077" fmla="*/ 4816482 w 7342667"/>
                <a:gd name="connsiteY3077" fmla="*/ 4533240 h 7205422"/>
                <a:gd name="connsiteX3078" fmla="*/ 4782170 w 7342667"/>
                <a:gd name="connsiteY3078" fmla="*/ 4542504 h 7205422"/>
                <a:gd name="connsiteX3079" fmla="*/ 4780798 w 7342667"/>
                <a:gd name="connsiteY3079" fmla="*/ 4542504 h 7205422"/>
                <a:gd name="connsiteX3080" fmla="*/ 4780798 w 7342667"/>
                <a:gd name="connsiteY3080" fmla="*/ 4542504 h 7205422"/>
                <a:gd name="connsiteX3081" fmla="*/ 4751804 w 7342667"/>
                <a:gd name="connsiteY3081" fmla="*/ 4546965 h 7205422"/>
                <a:gd name="connsiteX3082" fmla="*/ 4697420 w 7342667"/>
                <a:gd name="connsiteY3082" fmla="*/ 4492581 h 7205422"/>
                <a:gd name="connsiteX3083" fmla="*/ 4637375 w 7342667"/>
                <a:gd name="connsiteY3083" fmla="*/ 4507678 h 7205422"/>
                <a:gd name="connsiteX3084" fmla="*/ 4491551 w 7342667"/>
                <a:gd name="connsiteY3084" fmla="*/ 4524834 h 7205422"/>
                <a:gd name="connsiteX3085" fmla="*/ 4490007 w 7342667"/>
                <a:gd name="connsiteY3085" fmla="*/ 4524834 h 7205422"/>
                <a:gd name="connsiteX3086" fmla="*/ 4444030 w 7342667"/>
                <a:gd name="connsiteY3086" fmla="*/ 4573213 h 7205422"/>
                <a:gd name="connsiteX3087" fmla="*/ 4420012 w 7342667"/>
                <a:gd name="connsiteY3087" fmla="*/ 4573213 h 7205422"/>
                <a:gd name="connsiteX3088" fmla="*/ 4410748 w 7342667"/>
                <a:gd name="connsiteY3088" fmla="*/ 4538901 h 7205422"/>
                <a:gd name="connsiteX3089" fmla="*/ 4354305 w 7342667"/>
                <a:gd name="connsiteY3089" fmla="*/ 4506649 h 7205422"/>
                <a:gd name="connsiteX3090" fmla="*/ 4328057 w 7342667"/>
                <a:gd name="connsiteY3090" fmla="*/ 4551425 h 7205422"/>
                <a:gd name="connsiteX3091" fmla="*/ 4298549 w 7342667"/>
                <a:gd name="connsiteY3091" fmla="*/ 4549367 h 7205422"/>
                <a:gd name="connsiteX3092" fmla="*/ 4273845 w 7342667"/>
                <a:gd name="connsiteY3092" fmla="*/ 4522089 h 7205422"/>
                <a:gd name="connsiteX3093" fmla="*/ 4273845 w 7342667"/>
                <a:gd name="connsiteY3093" fmla="*/ 4522089 h 7205422"/>
                <a:gd name="connsiteX3094" fmla="*/ 4256689 w 7342667"/>
                <a:gd name="connsiteY3094" fmla="*/ 4503046 h 7205422"/>
                <a:gd name="connsiteX3095" fmla="*/ 4249140 w 7342667"/>
                <a:gd name="connsiteY3095" fmla="*/ 4464789 h 7205422"/>
                <a:gd name="connsiteX3096" fmla="*/ 4221863 w 7342667"/>
                <a:gd name="connsiteY3096" fmla="*/ 4462044 h 7205422"/>
                <a:gd name="connsiteX3097" fmla="*/ 4189438 w 7342667"/>
                <a:gd name="connsiteY3097" fmla="*/ 4457069 h 7205422"/>
                <a:gd name="connsiteX3098" fmla="*/ 4161817 w 7342667"/>
                <a:gd name="connsiteY3098" fmla="*/ 4464445 h 7205422"/>
                <a:gd name="connsiteX3099" fmla="*/ 4151009 w 7342667"/>
                <a:gd name="connsiteY3099" fmla="*/ 4467362 h 7205422"/>
                <a:gd name="connsiteX3100" fmla="*/ 4129221 w 7342667"/>
                <a:gd name="connsiteY3100" fmla="*/ 4462044 h 7205422"/>
                <a:gd name="connsiteX3101" fmla="*/ 4113095 w 7342667"/>
                <a:gd name="connsiteY3101" fmla="*/ 4457069 h 7205422"/>
                <a:gd name="connsiteX3102" fmla="*/ 4117041 w 7342667"/>
                <a:gd name="connsiteY3102" fmla="*/ 4450035 h 7205422"/>
                <a:gd name="connsiteX3103" fmla="*/ 4119100 w 7342667"/>
                <a:gd name="connsiteY3103" fmla="*/ 4448319 h 7205422"/>
                <a:gd name="connsiteX3104" fmla="*/ 4113095 w 7342667"/>
                <a:gd name="connsiteY3104" fmla="*/ 4421385 h 7205422"/>
                <a:gd name="connsiteX3105" fmla="*/ 4082558 w 7342667"/>
                <a:gd name="connsiteY3105" fmla="*/ 4413150 h 7205422"/>
                <a:gd name="connsiteX3106" fmla="*/ 4064544 w 7342667"/>
                <a:gd name="connsiteY3106" fmla="*/ 4419840 h 7205422"/>
                <a:gd name="connsiteX3107" fmla="*/ 4043786 w 7342667"/>
                <a:gd name="connsiteY3107" fmla="*/ 4394450 h 7205422"/>
                <a:gd name="connsiteX3108" fmla="*/ 4012562 w 7342667"/>
                <a:gd name="connsiteY3108" fmla="*/ 4386559 h 7205422"/>
                <a:gd name="connsiteX3109" fmla="*/ 3974477 w 7342667"/>
                <a:gd name="connsiteY3109" fmla="*/ 4389818 h 7205422"/>
                <a:gd name="connsiteX3110" fmla="*/ 4003469 w 7342667"/>
                <a:gd name="connsiteY3110" fmla="*/ 4424129 h 7205422"/>
                <a:gd name="connsiteX3111" fmla="*/ 4007930 w 7342667"/>
                <a:gd name="connsiteY3111" fmla="*/ 4448834 h 7205422"/>
                <a:gd name="connsiteX3112" fmla="*/ 4006386 w 7342667"/>
                <a:gd name="connsiteY3112" fmla="*/ 4453637 h 7205422"/>
                <a:gd name="connsiteX3113" fmla="*/ 3989230 w 7342667"/>
                <a:gd name="connsiteY3113" fmla="*/ 4456211 h 7205422"/>
                <a:gd name="connsiteX3114" fmla="*/ 3977221 w 7342667"/>
                <a:gd name="connsiteY3114" fmla="*/ 4456211 h 7205422"/>
                <a:gd name="connsiteX3115" fmla="*/ 3960065 w 7342667"/>
                <a:gd name="connsiteY3115" fmla="*/ 4436481 h 7205422"/>
                <a:gd name="connsiteX3116" fmla="*/ 3958865 w 7342667"/>
                <a:gd name="connsiteY3116" fmla="*/ 4435109 h 7205422"/>
                <a:gd name="connsiteX3117" fmla="*/ 3910657 w 7342667"/>
                <a:gd name="connsiteY3117" fmla="*/ 4394107 h 7205422"/>
                <a:gd name="connsiteX3118" fmla="*/ 3910657 w 7342667"/>
                <a:gd name="connsiteY3118" fmla="*/ 4392734 h 7205422"/>
                <a:gd name="connsiteX3119" fmla="*/ 3910657 w 7342667"/>
                <a:gd name="connsiteY3119" fmla="*/ 4392734 h 7205422"/>
                <a:gd name="connsiteX3120" fmla="*/ 3917005 w 7342667"/>
                <a:gd name="connsiteY3120" fmla="*/ 4386215 h 7205422"/>
                <a:gd name="connsiteX3121" fmla="*/ 3917005 w 7342667"/>
                <a:gd name="connsiteY3121" fmla="*/ 4386215 h 7205422"/>
                <a:gd name="connsiteX3122" fmla="*/ 3929014 w 7342667"/>
                <a:gd name="connsiteY3122" fmla="*/ 4379524 h 7205422"/>
                <a:gd name="connsiteX3123" fmla="*/ 3931587 w 7342667"/>
                <a:gd name="connsiteY3123" fmla="*/ 4378495 h 7205422"/>
                <a:gd name="connsiteX3124" fmla="*/ 3931587 w 7342667"/>
                <a:gd name="connsiteY3124" fmla="*/ 4359452 h 7205422"/>
                <a:gd name="connsiteX3125" fmla="*/ 3791767 w 7342667"/>
                <a:gd name="connsiteY3125" fmla="*/ 4349673 h 7205422"/>
                <a:gd name="connsiteX3126" fmla="*/ 3774612 w 7342667"/>
                <a:gd name="connsiteY3126" fmla="*/ 4310387 h 7205422"/>
                <a:gd name="connsiteX3127" fmla="*/ 3738928 w 7342667"/>
                <a:gd name="connsiteY3127" fmla="*/ 4313303 h 7205422"/>
                <a:gd name="connsiteX3128" fmla="*/ 3736697 w 7342667"/>
                <a:gd name="connsiteY3128" fmla="*/ 4330459 h 7205422"/>
                <a:gd name="connsiteX3129" fmla="*/ 3723316 w 7342667"/>
                <a:gd name="connsiteY3129" fmla="*/ 4328915 h 7205422"/>
                <a:gd name="connsiteX3130" fmla="*/ 3740472 w 7342667"/>
                <a:gd name="connsiteY3130" fmla="*/ 4224608 h 7205422"/>
                <a:gd name="connsiteX3131" fmla="*/ 3724517 w 7342667"/>
                <a:gd name="connsiteY3131" fmla="*/ 4205908 h 7205422"/>
                <a:gd name="connsiteX3132" fmla="*/ 3691578 w 7342667"/>
                <a:gd name="connsiteY3132" fmla="*/ 4170567 h 7205422"/>
                <a:gd name="connsiteX3133" fmla="*/ 3686602 w 7342667"/>
                <a:gd name="connsiteY3133" fmla="*/ 4117556 h 7205422"/>
                <a:gd name="connsiteX3134" fmla="*/ 3676995 w 7342667"/>
                <a:gd name="connsiteY3134" fmla="*/ 4072093 h 7205422"/>
                <a:gd name="connsiteX3135" fmla="*/ 3664472 w 7342667"/>
                <a:gd name="connsiteY3135" fmla="*/ 3997122 h 7205422"/>
                <a:gd name="connsiteX3136" fmla="*/ 3628445 w 7342667"/>
                <a:gd name="connsiteY3136" fmla="*/ 3976535 h 7205422"/>
                <a:gd name="connsiteX3137" fmla="*/ 3588986 w 7342667"/>
                <a:gd name="connsiteY3137" fmla="*/ 3950973 h 7205422"/>
                <a:gd name="connsiteX3138" fmla="*/ 3588986 w 7342667"/>
                <a:gd name="connsiteY3138" fmla="*/ 3930730 h 7205422"/>
                <a:gd name="connsiteX3139" fmla="*/ 3620553 w 7342667"/>
                <a:gd name="connsiteY3139" fmla="*/ 3896418 h 7205422"/>
                <a:gd name="connsiteX3140" fmla="*/ 3623126 w 7342667"/>
                <a:gd name="connsiteY3140" fmla="*/ 3862107 h 7205422"/>
                <a:gd name="connsiteX3141" fmla="*/ 3594133 w 7342667"/>
                <a:gd name="connsiteY3141" fmla="*/ 3815957 h 7205422"/>
                <a:gd name="connsiteX3142" fmla="*/ 3591560 w 7342667"/>
                <a:gd name="connsiteY3142" fmla="*/ 3787650 h 7205422"/>
                <a:gd name="connsiteX3143" fmla="*/ 4766558 w 7342667"/>
                <a:gd name="connsiteY3143" fmla="*/ 4879100 h 7205422"/>
                <a:gd name="connsiteX3144" fmla="*/ 4758667 w 7342667"/>
                <a:gd name="connsiteY3144" fmla="*/ 4925935 h 7205422"/>
                <a:gd name="connsiteX3145" fmla="*/ 4690044 w 7342667"/>
                <a:gd name="connsiteY3145" fmla="*/ 5147416 h 7205422"/>
                <a:gd name="connsiteX3146" fmla="*/ 4638576 w 7342667"/>
                <a:gd name="connsiteY3146" fmla="*/ 5160283 h 7205422"/>
                <a:gd name="connsiteX3147" fmla="*/ 4620562 w 7342667"/>
                <a:gd name="connsiteY3147" fmla="*/ 5174866 h 7205422"/>
                <a:gd name="connsiteX3148" fmla="*/ 4607524 w 7342667"/>
                <a:gd name="connsiteY3148" fmla="*/ 5185331 h 7205422"/>
                <a:gd name="connsiteX3149" fmla="*/ 4602378 w 7342667"/>
                <a:gd name="connsiteY3149" fmla="*/ 5189792 h 7205422"/>
                <a:gd name="connsiteX3150" fmla="*/ 4601177 w 7342667"/>
                <a:gd name="connsiteY3150" fmla="*/ 5190820 h 7205422"/>
                <a:gd name="connsiteX3151" fmla="*/ 4597574 w 7342667"/>
                <a:gd name="connsiteY3151" fmla="*/ 5194595 h 7205422"/>
                <a:gd name="connsiteX3152" fmla="*/ 4597574 w 7342667"/>
                <a:gd name="connsiteY3152" fmla="*/ 5194595 h 7205422"/>
                <a:gd name="connsiteX3153" fmla="*/ 4594314 w 7342667"/>
                <a:gd name="connsiteY3153" fmla="*/ 5198541 h 7205422"/>
                <a:gd name="connsiteX3154" fmla="*/ 4594314 w 7342667"/>
                <a:gd name="connsiteY3154" fmla="*/ 5199398 h 7205422"/>
                <a:gd name="connsiteX3155" fmla="*/ 4592427 w 7342667"/>
                <a:gd name="connsiteY3155" fmla="*/ 5202315 h 7205422"/>
                <a:gd name="connsiteX3156" fmla="*/ 4592427 w 7342667"/>
                <a:gd name="connsiteY3156" fmla="*/ 5202315 h 7205422"/>
                <a:gd name="connsiteX3157" fmla="*/ 4481944 w 7342667"/>
                <a:gd name="connsiteY3157" fmla="*/ 5190306 h 7205422"/>
                <a:gd name="connsiteX3158" fmla="*/ 4466504 w 7342667"/>
                <a:gd name="connsiteY3158" fmla="*/ 5214153 h 7205422"/>
                <a:gd name="connsiteX3159" fmla="*/ 4428933 w 7342667"/>
                <a:gd name="connsiteY3159" fmla="*/ 5226161 h 7205422"/>
                <a:gd name="connsiteX3160" fmla="*/ 4395651 w 7342667"/>
                <a:gd name="connsiteY3160" fmla="*/ 5272825 h 7205422"/>
                <a:gd name="connsiteX3161" fmla="*/ 4359109 w 7342667"/>
                <a:gd name="connsiteY3161" fmla="*/ 5274712 h 7205422"/>
                <a:gd name="connsiteX3162" fmla="*/ 4332346 w 7342667"/>
                <a:gd name="connsiteY3162" fmla="*/ 5304907 h 7205422"/>
                <a:gd name="connsiteX3163" fmla="*/ 4224951 w 7342667"/>
                <a:gd name="connsiteY3163" fmla="*/ 5291010 h 7205422"/>
                <a:gd name="connsiteX3164" fmla="*/ 4210197 w 7342667"/>
                <a:gd name="connsiteY3164" fmla="*/ 5272654 h 7205422"/>
                <a:gd name="connsiteX3165" fmla="*/ 4146720 w 7342667"/>
                <a:gd name="connsiteY3165" fmla="*/ 5276256 h 7205422"/>
                <a:gd name="connsiteX3166" fmla="*/ 4040183 w 7342667"/>
                <a:gd name="connsiteY3166" fmla="*/ 5194424 h 7205422"/>
                <a:gd name="connsiteX3167" fmla="*/ 4040183 w 7342667"/>
                <a:gd name="connsiteY3167" fmla="*/ 5180527 h 7205422"/>
                <a:gd name="connsiteX3168" fmla="*/ 3994720 w 7342667"/>
                <a:gd name="connsiteY3168" fmla="*/ 5127516 h 7205422"/>
                <a:gd name="connsiteX3169" fmla="*/ 3987000 w 7342667"/>
                <a:gd name="connsiteY3169" fmla="*/ 5127516 h 7205422"/>
                <a:gd name="connsiteX3170" fmla="*/ 3992662 w 7342667"/>
                <a:gd name="connsiteY3170" fmla="*/ 5106243 h 7205422"/>
                <a:gd name="connsiteX3171" fmla="*/ 4029375 w 7342667"/>
                <a:gd name="connsiteY3171" fmla="*/ 5091660 h 7205422"/>
                <a:gd name="connsiteX3172" fmla="*/ 4029375 w 7342667"/>
                <a:gd name="connsiteY3172" fmla="*/ 5068843 h 7205422"/>
                <a:gd name="connsiteX3173" fmla="*/ 4010160 w 7342667"/>
                <a:gd name="connsiteY3173" fmla="*/ 5020807 h 7205422"/>
                <a:gd name="connsiteX3174" fmla="*/ 4023027 w 7342667"/>
                <a:gd name="connsiteY3174" fmla="*/ 5001421 h 7205422"/>
                <a:gd name="connsiteX3175" fmla="*/ 4042242 w 7342667"/>
                <a:gd name="connsiteY3175" fmla="*/ 4975859 h 7205422"/>
                <a:gd name="connsiteX3176" fmla="*/ 4018738 w 7342667"/>
                <a:gd name="connsiteY3176" fmla="*/ 4963164 h 7205422"/>
                <a:gd name="connsiteX3177" fmla="*/ 4027316 w 7342667"/>
                <a:gd name="connsiteY3177" fmla="*/ 4950983 h 7205422"/>
                <a:gd name="connsiteX3178" fmla="*/ 4085817 w 7342667"/>
                <a:gd name="connsiteY3178" fmla="*/ 4950983 h 7205422"/>
                <a:gd name="connsiteX3179" fmla="*/ 4074495 w 7342667"/>
                <a:gd name="connsiteY3179" fmla="*/ 4877385 h 7205422"/>
                <a:gd name="connsiteX3180" fmla="*/ 4118241 w 7342667"/>
                <a:gd name="connsiteY3180" fmla="*/ 4878929 h 7205422"/>
                <a:gd name="connsiteX3181" fmla="*/ 4176400 w 7342667"/>
                <a:gd name="connsiteY3181" fmla="*/ 4924220 h 7205422"/>
                <a:gd name="connsiteX3182" fmla="*/ 4302323 w 7342667"/>
                <a:gd name="connsiteY3182" fmla="*/ 4890938 h 7205422"/>
                <a:gd name="connsiteX3183" fmla="*/ 4330802 w 7342667"/>
                <a:gd name="connsiteY3183" fmla="*/ 4844617 h 7205422"/>
                <a:gd name="connsiteX3184" fmla="*/ 4405429 w 7342667"/>
                <a:gd name="connsiteY3184" fmla="*/ 4837240 h 7205422"/>
                <a:gd name="connsiteX3185" fmla="*/ 4418296 w 7342667"/>
                <a:gd name="connsiteY3185" fmla="*/ 4783886 h 7205422"/>
                <a:gd name="connsiteX3186" fmla="*/ 4423443 w 7342667"/>
                <a:gd name="connsiteY3186" fmla="*/ 4780969 h 7205422"/>
                <a:gd name="connsiteX3187" fmla="*/ 4445574 w 7342667"/>
                <a:gd name="connsiteY3187" fmla="*/ 4796238 h 7205422"/>
                <a:gd name="connsiteX3188" fmla="*/ 4446946 w 7342667"/>
                <a:gd name="connsiteY3188" fmla="*/ 4796238 h 7205422"/>
                <a:gd name="connsiteX3189" fmla="*/ 4466504 w 7342667"/>
                <a:gd name="connsiteY3189" fmla="*/ 4799326 h 7205422"/>
                <a:gd name="connsiteX3190" fmla="*/ 4469077 w 7342667"/>
                <a:gd name="connsiteY3190" fmla="*/ 4800184 h 7205422"/>
                <a:gd name="connsiteX3191" fmla="*/ 4470621 w 7342667"/>
                <a:gd name="connsiteY3191" fmla="*/ 4800184 h 7205422"/>
                <a:gd name="connsiteX3192" fmla="*/ 4528265 w 7342667"/>
                <a:gd name="connsiteY3192" fmla="*/ 4702225 h 7205422"/>
                <a:gd name="connsiteX3193" fmla="*/ 4547479 w 7342667"/>
                <a:gd name="connsiteY3193" fmla="*/ 4706856 h 7205422"/>
                <a:gd name="connsiteX3194" fmla="*/ 4616102 w 7342667"/>
                <a:gd name="connsiteY3194" fmla="*/ 4706856 h 7205422"/>
                <a:gd name="connsiteX3195" fmla="*/ 4668771 w 7342667"/>
                <a:gd name="connsiteY3195" fmla="*/ 4682838 h 7205422"/>
                <a:gd name="connsiteX3196" fmla="*/ 4697420 w 7342667"/>
                <a:gd name="connsiteY3196" fmla="*/ 4720410 h 7205422"/>
                <a:gd name="connsiteX3197" fmla="*/ 4756779 w 7342667"/>
                <a:gd name="connsiteY3197" fmla="*/ 4697592 h 7205422"/>
                <a:gd name="connsiteX3198" fmla="*/ 4771705 w 7342667"/>
                <a:gd name="connsiteY3198" fmla="*/ 4706856 h 7205422"/>
                <a:gd name="connsiteX3199" fmla="*/ 4818712 w 7342667"/>
                <a:gd name="connsiteY3199" fmla="*/ 4736193 h 7205422"/>
                <a:gd name="connsiteX3200" fmla="*/ 4848734 w 7342667"/>
                <a:gd name="connsiteY3200" fmla="*/ 4798812 h 7205422"/>
                <a:gd name="connsiteX3201" fmla="*/ 4757466 w 7342667"/>
                <a:gd name="connsiteY3201" fmla="*/ 4852509 h 7205422"/>
                <a:gd name="connsiteX3202" fmla="*/ 5013773 w 7342667"/>
                <a:gd name="connsiteY3202" fmla="*/ 5920455 h 7205422"/>
                <a:gd name="connsiteX3203" fmla="*/ 5016346 w 7342667"/>
                <a:gd name="connsiteY3203" fmla="*/ 5923543 h 7205422"/>
                <a:gd name="connsiteX3204" fmla="*/ 5021321 w 7342667"/>
                <a:gd name="connsiteY3204" fmla="*/ 5926460 h 7205422"/>
                <a:gd name="connsiteX3205" fmla="*/ 5021321 w 7342667"/>
                <a:gd name="connsiteY3205" fmla="*/ 5926460 h 7205422"/>
                <a:gd name="connsiteX3206" fmla="*/ 5028870 w 7342667"/>
                <a:gd name="connsiteY3206" fmla="*/ 5930234 h 7205422"/>
                <a:gd name="connsiteX3207" fmla="*/ 5028870 w 7342667"/>
                <a:gd name="connsiteY3207" fmla="*/ 5930234 h 7205422"/>
                <a:gd name="connsiteX3208" fmla="*/ 5048084 w 7342667"/>
                <a:gd name="connsiteY3208" fmla="*/ 5938469 h 7205422"/>
                <a:gd name="connsiteX3209" fmla="*/ 5048084 w 7342667"/>
                <a:gd name="connsiteY3209" fmla="*/ 5938469 h 7205422"/>
                <a:gd name="connsiteX3210" fmla="*/ 5056319 w 7342667"/>
                <a:gd name="connsiteY3210" fmla="*/ 5941729 h 7205422"/>
                <a:gd name="connsiteX3211" fmla="*/ 5078279 w 7342667"/>
                <a:gd name="connsiteY3211" fmla="*/ 5950307 h 7205422"/>
                <a:gd name="connsiteX3212" fmla="*/ 5109502 w 7342667"/>
                <a:gd name="connsiteY3212" fmla="*/ 5969006 h 7205422"/>
                <a:gd name="connsiteX3213" fmla="*/ 5134892 w 7342667"/>
                <a:gd name="connsiteY3213" fmla="*/ 6081205 h 7205422"/>
                <a:gd name="connsiteX3214" fmla="*/ 5103841 w 7342667"/>
                <a:gd name="connsiteY3214" fmla="*/ 6103165 h 7205422"/>
                <a:gd name="connsiteX3215" fmla="*/ 5096807 w 7342667"/>
                <a:gd name="connsiteY3215" fmla="*/ 6124609 h 7205422"/>
                <a:gd name="connsiteX3216" fmla="*/ 5055805 w 7342667"/>
                <a:gd name="connsiteY3216" fmla="*/ 6146912 h 7205422"/>
                <a:gd name="connsiteX3217" fmla="*/ 5008455 w 7342667"/>
                <a:gd name="connsiteY3217" fmla="*/ 6143309 h 7205422"/>
                <a:gd name="connsiteX3218" fmla="*/ 4970197 w 7342667"/>
                <a:gd name="connsiteY3218" fmla="*/ 6179679 h 7205422"/>
                <a:gd name="connsiteX3219" fmla="*/ 4970197 w 7342667"/>
                <a:gd name="connsiteY3219" fmla="*/ 6180880 h 7205422"/>
                <a:gd name="connsiteX3220" fmla="*/ 4957158 w 7342667"/>
                <a:gd name="connsiteY3220" fmla="*/ 6215192 h 7205422"/>
                <a:gd name="connsiteX3221" fmla="*/ 4911181 w 7342667"/>
                <a:gd name="connsiteY3221" fmla="*/ 6218623 h 7205422"/>
                <a:gd name="connsiteX3222" fmla="*/ 4864346 w 7342667"/>
                <a:gd name="connsiteY3222" fmla="*/ 6235778 h 7205422"/>
                <a:gd name="connsiteX3223" fmla="*/ 4806703 w 7342667"/>
                <a:gd name="connsiteY3223" fmla="*/ 6205241 h 7205422"/>
                <a:gd name="connsiteX3224" fmla="*/ 4806703 w 7342667"/>
                <a:gd name="connsiteY3224" fmla="*/ 6205241 h 7205422"/>
                <a:gd name="connsiteX3225" fmla="*/ 4803615 w 7342667"/>
                <a:gd name="connsiteY3225" fmla="*/ 6203525 h 7205422"/>
                <a:gd name="connsiteX3226" fmla="*/ 4802757 w 7342667"/>
                <a:gd name="connsiteY3226" fmla="*/ 6203525 h 7205422"/>
                <a:gd name="connsiteX3227" fmla="*/ 4800870 w 7342667"/>
                <a:gd name="connsiteY3227" fmla="*/ 6202496 h 7205422"/>
                <a:gd name="connsiteX3228" fmla="*/ 4800012 w 7342667"/>
                <a:gd name="connsiteY3228" fmla="*/ 6202496 h 7205422"/>
                <a:gd name="connsiteX3229" fmla="*/ 4795894 w 7342667"/>
                <a:gd name="connsiteY3229" fmla="*/ 6199923 h 7205422"/>
                <a:gd name="connsiteX3230" fmla="*/ 4795894 w 7342667"/>
                <a:gd name="connsiteY3230" fmla="*/ 6199923 h 7205422"/>
                <a:gd name="connsiteX3231" fmla="*/ 4795894 w 7342667"/>
                <a:gd name="connsiteY3231" fmla="*/ 6199923 h 7205422"/>
                <a:gd name="connsiteX3232" fmla="*/ 4795894 w 7342667"/>
                <a:gd name="connsiteY3232" fmla="*/ 6199923 h 7205422"/>
                <a:gd name="connsiteX3233" fmla="*/ 4795037 w 7342667"/>
                <a:gd name="connsiteY3233" fmla="*/ 6199923 h 7205422"/>
                <a:gd name="connsiteX3234" fmla="*/ 4785430 w 7342667"/>
                <a:gd name="connsiteY3234" fmla="*/ 6168013 h 7205422"/>
                <a:gd name="connsiteX3235" fmla="*/ 4776337 w 7342667"/>
                <a:gd name="connsiteY3235" fmla="*/ 6120835 h 7205422"/>
                <a:gd name="connsiteX3236" fmla="*/ 4765872 w 7342667"/>
                <a:gd name="connsiteY3236" fmla="*/ 6085665 h 7205422"/>
                <a:gd name="connsiteX3237" fmla="*/ 4768960 w 7342667"/>
                <a:gd name="connsiteY3237" fmla="*/ 6057358 h 7205422"/>
                <a:gd name="connsiteX3238" fmla="*/ 4824030 w 7342667"/>
                <a:gd name="connsiteY3238" fmla="*/ 6048609 h 7205422"/>
                <a:gd name="connsiteX3239" fmla="*/ 4835696 w 7342667"/>
                <a:gd name="connsiteY3239" fmla="*/ 6017214 h 7205422"/>
                <a:gd name="connsiteX3240" fmla="*/ 4845818 w 7342667"/>
                <a:gd name="connsiteY3240" fmla="*/ 5984961 h 7205422"/>
                <a:gd name="connsiteX3241" fmla="*/ 4901574 w 7342667"/>
                <a:gd name="connsiteY3241" fmla="*/ 5960600 h 7205422"/>
                <a:gd name="connsiteX3242" fmla="*/ 4903290 w 7342667"/>
                <a:gd name="connsiteY3242" fmla="*/ 5960600 h 7205422"/>
                <a:gd name="connsiteX3243" fmla="*/ 4917529 w 7342667"/>
                <a:gd name="connsiteY3243" fmla="*/ 5924744 h 7205422"/>
                <a:gd name="connsiteX3244" fmla="*/ 4941033 w 7342667"/>
                <a:gd name="connsiteY3244" fmla="*/ 5915309 h 7205422"/>
                <a:gd name="connsiteX3245" fmla="*/ 4962820 w 7342667"/>
                <a:gd name="connsiteY3245" fmla="*/ 5925259 h 7205422"/>
                <a:gd name="connsiteX3246" fmla="*/ 4996274 w 7342667"/>
                <a:gd name="connsiteY3246" fmla="*/ 5925259 h 7205422"/>
                <a:gd name="connsiteX3247" fmla="*/ 5012057 w 7342667"/>
                <a:gd name="connsiteY3247" fmla="*/ 5915823 h 7205422"/>
                <a:gd name="connsiteX3248" fmla="*/ 5015145 w 7342667"/>
                <a:gd name="connsiteY3248" fmla="*/ 5921999 h 7205422"/>
                <a:gd name="connsiteX3249" fmla="*/ 5015145 w 7342667"/>
                <a:gd name="connsiteY3249" fmla="*/ 5922000 h 7205422"/>
                <a:gd name="connsiteX3250" fmla="*/ 4702567 w 7342667"/>
                <a:gd name="connsiteY3250" fmla="*/ 5951164 h 7205422"/>
                <a:gd name="connsiteX3251" fmla="*/ 4676833 w 7342667"/>
                <a:gd name="connsiteY3251" fmla="*/ 5914279 h 7205422"/>
                <a:gd name="connsiteX3252" fmla="*/ 4663109 w 7342667"/>
                <a:gd name="connsiteY3252" fmla="*/ 5919083 h 7205422"/>
                <a:gd name="connsiteX3253" fmla="*/ 4659678 w 7342667"/>
                <a:gd name="connsiteY3253" fmla="*/ 5892320 h 7205422"/>
                <a:gd name="connsiteX3254" fmla="*/ 4688671 w 7342667"/>
                <a:gd name="connsiteY3254" fmla="*/ 5881169 h 7205422"/>
                <a:gd name="connsiteX3255" fmla="*/ 4700165 w 7342667"/>
                <a:gd name="connsiteY3255" fmla="*/ 5865214 h 7205422"/>
                <a:gd name="connsiteX3256" fmla="*/ 4707371 w 7342667"/>
                <a:gd name="connsiteY3256" fmla="*/ 5845999 h 7205422"/>
                <a:gd name="connsiteX3257" fmla="*/ 4737394 w 7342667"/>
                <a:gd name="connsiteY3257" fmla="*/ 5805855 h 7205422"/>
                <a:gd name="connsiteX3258" fmla="*/ 4721267 w 7342667"/>
                <a:gd name="connsiteY3258" fmla="*/ 5788699 h 7205422"/>
                <a:gd name="connsiteX3259" fmla="*/ 4731904 w 7342667"/>
                <a:gd name="connsiteY3259" fmla="*/ 5775832 h 7205422"/>
                <a:gd name="connsiteX3260" fmla="*/ 4749059 w 7342667"/>
                <a:gd name="connsiteY3260" fmla="*/ 5761079 h 7205422"/>
                <a:gd name="connsiteX3261" fmla="*/ 4812364 w 7342667"/>
                <a:gd name="connsiteY3261" fmla="*/ 5832103 h 7205422"/>
                <a:gd name="connsiteX3262" fmla="*/ 4894025 w 7342667"/>
                <a:gd name="connsiteY3262" fmla="*/ 5868645 h 7205422"/>
                <a:gd name="connsiteX3263" fmla="*/ 4897285 w 7342667"/>
                <a:gd name="connsiteY3263" fmla="*/ 5882713 h 7205422"/>
                <a:gd name="connsiteX3264" fmla="*/ 4873610 w 7342667"/>
                <a:gd name="connsiteY3264" fmla="*/ 5936582 h 7205422"/>
                <a:gd name="connsiteX3265" fmla="*/ 4871723 w 7342667"/>
                <a:gd name="connsiteY3265" fmla="*/ 5962659 h 7205422"/>
                <a:gd name="connsiteX3266" fmla="*/ 4837412 w 7342667"/>
                <a:gd name="connsiteY3266" fmla="*/ 5977413 h 7205422"/>
                <a:gd name="connsiteX3267" fmla="*/ 4826089 w 7342667"/>
                <a:gd name="connsiteY3267" fmla="*/ 6013268 h 7205422"/>
                <a:gd name="connsiteX3268" fmla="*/ 4816139 w 7342667"/>
                <a:gd name="connsiteY3268" fmla="*/ 6039688 h 7205422"/>
                <a:gd name="connsiteX3269" fmla="*/ 4767931 w 7342667"/>
                <a:gd name="connsiteY3269" fmla="*/ 6047408 h 7205422"/>
                <a:gd name="connsiteX3270" fmla="*/ 4767931 w 7342667"/>
                <a:gd name="connsiteY3270" fmla="*/ 6017214 h 7205422"/>
                <a:gd name="connsiteX3271" fmla="*/ 4755064 w 7342667"/>
                <a:gd name="connsiteY3271" fmla="*/ 5984104 h 7205422"/>
                <a:gd name="connsiteX3272" fmla="*/ 4743569 w 7342667"/>
                <a:gd name="connsiteY3272" fmla="*/ 5975354 h 7205422"/>
                <a:gd name="connsiteX3273" fmla="*/ 4743569 w 7342667"/>
                <a:gd name="connsiteY3273" fmla="*/ 5975354 h 7205422"/>
                <a:gd name="connsiteX3274" fmla="*/ 5003823 w 7342667"/>
                <a:gd name="connsiteY3274" fmla="*/ 5869331 h 7205422"/>
                <a:gd name="connsiteX3275" fmla="*/ 5008283 w 7342667"/>
                <a:gd name="connsiteY3275" fmla="*/ 5905702 h 7205422"/>
                <a:gd name="connsiteX3276" fmla="*/ 4992500 w 7342667"/>
                <a:gd name="connsiteY3276" fmla="*/ 5915137 h 7205422"/>
                <a:gd name="connsiteX3277" fmla="*/ 4964192 w 7342667"/>
                <a:gd name="connsiteY3277" fmla="*/ 5915137 h 7205422"/>
                <a:gd name="connsiteX3278" fmla="*/ 4940003 w 7342667"/>
                <a:gd name="connsiteY3278" fmla="*/ 5903814 h 7205422"/>
                <a:gd name="connsiteX3279" fmla="*/ 4909637 w 7342667"/>
                <a:gd name="connsiteY3279" fmla="*/ 5915995 h 7205422"/>
                <a:gd name="connsiteX3280" fmla="*/ 4895226 w 7342667"/>
                <a:gd name="connsiteY3280" fmla="*/ 5952022 h 7205422"/>
                <a:gd name="connsiteX3281" fmla="*/ 4880816 w 7342667"/>
                <a:gd name="connsiteY3281" fmla="*/ 5958198 h 7205422"/>
                <a:gd name="connsiteX3282" fmla="*/ 4882188 w 7342667"/>
                <a:gd name="connsiteY3282" fmla="*/ 5938984 h 7205422"/>
                <a:gd name="connsiteX3283" fmla="*/ 4906721 w 7342667"/>
                <a:gd name="connsiteY3283" fmla="*/ 5883056 h 7205422"/>
                <a:gd name="connsiteX3284" fmla="*/ 4901917 w 7342667"/>
                <a:gd name="connsiteY3284" fmla="*/ 5862126 h 7205422"/>
                <a:gd name="connsiteX3285" fmla="*/ 4818540 w 7342667"/>
                <a:gd name="connsiteY3285" fmla="*/ 5825069 h 7205422"/>
                <a:gd name="connsiteX3286" fmla="*/ 4749917 w 7342667"/>
                <a:gd name="connsiteY3286" fmla="*/ 5748555 h 7205422"/>
                <a:gd name="connsiteX3287" fmla="*/ 4726414 w 7342667"/>
                <a:gd name="connsiteY3287" fmla="*/ 5769485 h 7205422"/>
                <a:gd name="connsiteX3288" fmla="*/ 4709258 w 7342667"/>
                <a:gd name="connsiteY3288" fmla="*/ 5788356 h 7205422"/>
                <a:gd name="connsiteX3289" fmla="*/ 4725556 w 7342667"/>
                <a:gd name="connsiteY3289" fmla="*/ 5805512 h 7205422"/>
                <a:gd name="connsiteX3290" fmla="*/ 4700852 w 7342667"/>
                <a:gd name="connsiteY3290" fmla="*/ 5838451 h 7205422"/>
                <a:gd name="connsiteX3291" fmla="*/ 4623651 w 7342667"/>
                <a:gd name="connsiteY3291" fmla="*/ 5826785 h 7205422"/>
                <a:gd name="connsiteX3292" fmla="*/ 4565321 w 7342667"/>
                <a:gd name="connsiteY3292" fmla="*/ 5782523 h 7205422"/>
                <a:gd name="connsiteX3293" fmla="*/ 4565321 w 7342667"/>
                <a:gd name="connsiteY3293" fmla="*/ 5782523 h 7205422"/>
                <a:gd name="connsiteX3294" fmla="*/ 4512481 w 7342667"/>
                <a:gd name="connsiteY3294" fmla="*/ 5742379 h 7205422"/>
                <a:gd name="connsiteX3295" fmla="*/ 4481429 w 7342667"/>
                <a:gd name="connsiteY3295" fmla="*/ 5718017 h 7205422"/>
                <a:gd name="connsiteX3296" fmla="*/ 4481429 w 7342667"/>
                <a:gd name="connsiteY3296" fmla="*/ 5707724 h 7205422"/>
                <a:gd name="connsiteX3297" fmla="*/ 4496869 w 7342667"/>
                <a:gd name="connsiteY3297" fmla="*/ 5697774 h 7205422"/>
                <a:gd name="connsiteX3298" fmla="*/ 4478684 w 7342667"/>
                <a:gd name="connsiteY3298" fmla="*/ 5637729 h 7205422"/>
                <a:gd name="connsiteX3299" fmla="*/ 4490007 w 7342667"/>
                <a:gd name="connsiteY3299" fmla="*/ 5636870 h 7205422"/>
                <a:gd name="connsiteX3300" fmla="*/ 4507163 w 7342667"/>
                <a:gd name="connsiteY3300" fmla="*/ 5642360 h 7205422"/>
                <a:gd name="connsiteX3301" fmla="*/ 4517113 w 7342667"/>
                <a:gd name="connsiteY3301" fmla="*/ 5640474 h 7205422"/>
                <a:gd name="connsiteX3302" fmla="*/ 4523976 w 7342667"/>
                <a:gd name="connsiteY3302" fmla="*/ 5626577 h 7205422"/>
                <a:gd name="connsiteX3303" fmla="*/ 4520887 w 7342667"/>
                <a:gd name="connsiteY3303" fmla="*/ 5594153 h 7205422"/>
                <a:gd name="connsiteX3304" fmla="*/ 4480743 w 7342667"/>
                <a:gd name="connsiteY3304" fmla="*/ 5556582 h 7205422"/>
                <a:gd name="connsiteX3305" fmla="*/ 4461529 w 7342667"/>
                <a:gd name="connsiteY3305" fmla="*/ 5549205 h 7205422"/>
                <a:gd name="connsiteX3306" fmla="*/ 4473538 w 7342667"/>
                <a:gd name="connsiteY3306" fmla="*/ 5513177 h 7205422"/>
                <a:gd name="connsiteX3307" fmla="*/ 4485890 w 7342667"/>
                <a:gd name="connsiteY3307" fmla="*/ 5495164 h 7205422"/>
                <a:gd name="connsiteX3308" fmla="*/ 4485890 w 7342667"/>
                <a:gd name="connsiteY3308" fmla="*/ 5494992 h 7205422"/>
                <a:gd name="connsiteX3309" fmla="*/ 4485890 w 7342667"/>
                <a:gd name="connsiteY3309" fmla="*/ 5489331 h 7205422"/>
                <a:gd name="connsiteX3310" fmla="*/ 4485890 w 7342667"/>
                <a:gd name="connsiteY3310" fmla="*/ 5489331 h 7205422"/>
                <a:gd name="connsiteX3311" fmla="*/ 4485890 w 7342667"/>
                <a:gd name="connsiteY3311" fmla="*/ 5489331 h 7205422"/>
                <a:gd name="connsiteX3312" fmla="*/ 4485890 w 7342667"/>
                <a:gd name="connsiteY3312" fmla="*/ 5489331 h 7205422"/>
                <a:gd name="connsiteX3313" fmla="*/ 4485890 w 7342667"/>
                <a:gd name="connsiteY3313" fmla="*/ 5487101 h 7205422"/>
                <a:gd name="connsiteX3314" fmla="*/ 4485890 w 7342667"/>
                <a:gd name="connsiteY3314" fmla="*/ 5487101 h 7205422"/>
                <a:gd name="connsiteX3315" fmla="*/ 4485890 w 7342667"/>
                <a:gd name="connsiteY3315" fmla="*/ 5487101 h 7205422"/>
                <a:gd name="connsiteX3316" fmla="*/ 4485890 w 7342667"/>
                <a:gd name="connsiteY3316" fmla="*/ 5487101 h 7205422"/>
                <a:gd name="connsiteX3317" fmla="*/ 4485890 w 7342667"/>
                <a:gd name="connsiteY3317" fmla="*/ 5485042 h 7205422"/>
                <a:gd name="connsiteX3318" fmla="*/ 4485890 w 7342667"/>
                <a:gd name="connsiteY3318" fmla="*/ 5485042 h 7205422"/>
                <a:gd name="connsiteX3319" fmla="*/ 4485890 w 7342667"/>
                <a:gd name="connsiteY3319" fmla="*/ 5485042 h 7205422"/>
                <a:gd name="connsiteX3320" fmla="*/ 4485890 w 7342667"/>
                <a:gd name="connsiteY3320" fmla="*/ 5485042 h 7205422"/>
                <a:gd name="connsiteX3321" fmla="*/ 4485890 w 7342667"/>
                <a:gd name="connsiteY3321" fmla="*/ 5482812 h 7205422"/>
                <a:gd name="connsiteX3322" fmla="*/ 4485890 w 7342667"/>
                <a:gd name="connsiteY3322" fmla="*/ 5482812 h 7205422"/>
                <a:gd name="connsiteX3323" fmla="*/ 4485890 w 7342667"/>
                <a:gd name="connsiteY3323" fmla="*/ 5482812 h 7205422"/>
                <a:gd name="connsiteX3324" fmla="*/ 4485890 w 7342667"/>
                <a:gd name="connsiteY3324" fmla="*/ 5482812 h 7205422"/>
                <a:gd name="connsiteX3325" fmla="*/ 4485890 w 7342667"/>
                <a:gd name="connsiteY3325" fmla="*/ 5477837 h 7205422"/>
                <a:gd name="connsiteX3326" fmla="*/ 4485890 w 7342667"/>
                <a:gd name="connsiteY3326" fmla="*/ 5477837 h 7205422"/>
                <a:gd name="connsiteX3327" fmla="*/ 4485890 w 7342667"/>
                <a:gd name="connsiteY3327" fmla="*/ 5477837 h 7205422"/>
                <a:gd name="connsiteX3328" fmla="*/ 4485890 w 7342667"/>
                <a:gd name="connsiteY3328" fmla="*/ 5477837 h 7205422"/>
                <a:gd name="connsiteX3329" fmla="*/ 4485890 w 7342667"/>
                <a:gd name="connsiteY3329" fmla="*/ 5475778 h 7205422"/>
                <a:gd name="connsiteX3330" fmla="*/ 4485890 w 7342667"/>
                <a:gd name="connsiteY3330" fmla="*/ 5475778 h 7205422"/>
                <a:gd name="connsiteX3331" fmla="*/ 4485890 w 7342667"/>
                <a:gd name="connsiteY3331" fmla="*/ 5475778 h 7205422"/>
                <a:gd name="connsiteX3332" fmla="*/ 4485890 w 7342667"/>
                <a:gd name="connsiteY3332" fmla="*/ 5475778 h 7205422"/>
                <a:gd name="connsiteX3333" fmla="*/ 4485890 w 7342667"/>
                <a:gd name="connsiteY3333" fmla="*/ 5473719 h 7205422"/>
                <a:gd name="connsiteX3334" fmla="*/ 4485890 w 7342667"/>
                <a:gd name="connsiteY3334" fmla="*/ 5473719 h 7205422"/>
                <a:gd name="connsiteX3335" fmla="*/ 4484861 w 7342667"/>
                <a:gd name="connsiteY3335" fmla="*/ 5471317 h 7205422"/>
                <a:gd name="connsiteX3336" fmla="*/ 4484861 w 7342667"/>
                <a:gd name="connsiteY3336" fmla="*/ 5471317 h 7205422"/>
                <a:gd name="connsiteX3337" fmla="*/ 4483488 w 7342667"/>
                <a:gd name="connsiteY3337" fmla="*/ 5468744 h 7205422"/>
                <a:gd name="connsiteX3338" fmla="*/ 4483488 w 7342667"/>
                <a:gd name="connsiteY3338" fmla="*/ 5468744 h 7205422"/>
                <a:gd name="connsiteX3339" fmla="*/ 4483488 w 7342667"/>
                <a:gd name="connsiteY3339" fmla="*/ 5468744 h 7205422"/>
                <a:gd name="connsiteX3340" fmla="*/ 4483488 w 7342667"/>
                <a:gd name="connsiteY3340" fmla="*/ 5467372 h 7205422"/>
                <a:gd name="connsiteX3341" fmla="*/ 4482116 w 7342667"/>
                <a:gd name="connsiteY3341" fmla="*/ 5465142 h 7205422"/>
                <a:gd name="connsiteX3342" fmla="*/ 4482116 w 7342667"/>
                <a:gd name="connsiteY3342" fmla="*/ 5465142 h 7205422"/>
                <a:gd name="connsiteX3343" fmla="*/ 4482116 w 7342667"/>
                <a:gd name="connsiteY3343" fmla="*/ 5465142 h 7205422"/>
                <a:gd name="connsiteX3344" fmla="*/ 4482116 w 7342667"/>
                <a:gd name="connsiteY3344" fmla="*/ 5465142 h 7205422"/>
                <a:gd name="connsiteX3345" fmla="*/ 4482116 w 7342667"/>
                <a:gd name="connsiteY3345" fmla="*/ 5465142 h 7205422"/>
                <a:gd name="connsiteX3346" fmla="*/ 4482116 w 7342667"/>
                <a:gd name="connsiteY3346" fmla="*/ 5464283 h 7205422"/>
                <a:gd name="connsiteX3347" fmla="*/ 4481258 w 7342667"/>
                <a:gd name="connsiteY3347" fmla="*/ 5463083 h 7205422"/>
                <a:gd name="connsiteX3348" fmla="*/ 4481258 w 7342667"/>
                <a:gd name="connsiteY3348" fmla="*/ 5463083 h 7205422"/>
                <a:gd name="connsiteX3349" fmla="*/ 4480228 w 7342667"/>
                <a:gd name="connsiteY3349" fmla="*/ 5461538 h 7205422"/>
                <a:gd name="connsiteX3350" fmla="*/ 4480228 w 7342667"/>
                <a:gd name="connsiteY3350" fmla="*/ 5461538 h 7205422"/>
                <a:gd name="connsiteX3351" fmla="*/ 4478342 w 7342667"/>
                <a:gd name="connsiteY3351" fmla="*/ 5458965 h 7205422"/>
                <a:gd name="connsiteX3352" fmla="*/ 4478342 w 7342667"/>
                <a:gd name="connsiteY3352" fmla="*/ 5458965 h 7205422"/>
                <a:gd name="connsiteX3353" fmla="*/ 4472852 w 7342667"/>
                <a:gd name="connsiteY3353" fmla="*/ 5451931 h 7205422"/>
                <a:gd name="connsiteX3354" fmla="*/ 4472852 w 7342667"/>
                <a:gd name="connsiteY3354" fmla="*/ 5451931 h 7205422"/>
                <a:gd name="connsiteX3355" fmla="*/ 4472852 w 7342667"/>
                <a:gd name="connsiteY3355" fmla="*/ 5451931 h 7205422"/>
                <a:gd name="connsiteX3356" fmla="*/ 4468734 w 7342667"/>
                <a:gd name="connsiteY3356" fmla="*/ 5446956 h 7205422"/>
                <a:gd name="connsiteX3357" fmla="*/ 4467705 w 7342667"/>
                <a:gd name="connsiteY3357" fmla="*/ 5445584 h 7205422"/>
                <a:gd name="connsiteX3358" fmla="*/ 4467705 w 7342667"/>
                <a:gd name="connsiteY3358" fmla="*/ 5445584 h 7205422"/>
                <a:gd name="connsiteX3359" fmla="*/ 4465989 w 7342667"/>
                <a:gd name="connsiteY3359" fmla="*/ 5443697 h 7205422"/>
                <a:gd name="connsiteX3360" fmla="*/ 4459470 w 7342667"/>
                <a:gd name="connsiteY3360" fmla="*/ 5415733 h 7205422"/>
                <a:gd name="connsiteX3361" fmla="*/ 4468220 w 7342667"/>
                <a:gd name="connsiteY3361" fmla="*/ 5411787 h 7205422"/>
                <a:gd name="connsiteX3362" fmla="*/ 4481429 w 7342667"/>
                <a:gd name="connsiteY3362" fmla="*/ 5401493 h 7205422"/>
                <a:gd name="connsiteX3363" fmla="*/ 4481429 w 7342667"/>
                <a:gd name="connsiteY3363" fmla="*/ 5399606 h 7205422"/>
                <a:gd name="connsiteX3364" fmla="*/ 4479543 w 7342667"/>
                <a:gd name="connsiteY3364" fmla="*/ 5388970 h 7205422"/>
                <a:gd name="connsiteX3365" fmla="*/ 4438540 w 7342667"/>
                <a:gd name="connsiteY3365" fmla="*/ 5367697 h 7205422"/>
                <a:gd name="connsiteX3366" fmla="*/ 4425330 w 7342667"/>
                <a:gd name="connsiteY3366" fmla="*/ 5358261 h 7205422"/>
                <a:gd name="connsiteX3367" fmla="*/ 4425330 w 7342667"/>
                <a:gd name="connsiteY3367" fmla="*/ 5356202 h 7205422"/>
                <a:gd name="connsiteX3368" fmla="*/ 4425330 w 7342667"/>
                <a:gd name="connsiteY3368" fmla="*/ 5354830 h 7205422"/>
                <a:gd name="connsiteX3369" fmla="*/ 4425330 w 7342667"/>
                <a:gd name="connsiteY3369" fmla="*/ 5353114 h 7205422"/>
                <a:gd name="connsiteX3370" fmla="*/ 4425330 w 7342667"/>
                <a:gd name="connsiteY3370" fmla="*/ 5350712 h 7205422"/>
                <a:gd name="connsiteX3371" fmla="*/ 4425330 w 7342667"/>
                <a:gd name="connsiteY3371" fmla="*/ 5349168 h 7205422"/>
                <a:gd name="connsiteX3372" fmla="*/ 4424301 w 7342667"/>
                <a:gd name="connsiteY3372" fmla="*/ 5345566 h 7205422"/>
                <a:gd name="connsiteX3373" fmla="*/ 4424301 w 7342667"/>
                <a:gd name="connsiteY3373" fmla="*/ 5344365 h 7205422"/>
                <a:gd name="connsiteX3374" fmla="*/ 4423271 w 7342667"/>
                <a:gd name="connsiteY3374" fmla="*/ 5340076 h 7205422"/>
                <a:gd name="connsiteX3375" fmla="*/ 4423271 w 7342667"/>
                <a:gd name="connsiteY3375" fmla="*/ 5338875 h 7205422"/>
                <a:gd name="connsiteX3376" fmla="*/ 4422071 w 7342667"/>
                <a:gd name="connsiteY3376" fmla="*/ 5334586 h 7205422"/>
                <a:gd name="connsiteX3377" fmla="*/ 4422071 w 7342667"/>
                <a:gd name="connsiteY3377" fmla="*/ 5332184 h 7205422"/>
                <a:gd name="connsiteX3378" fmla="*/ 4421213 w 7342667"/>
                <a:gd name="connsiteY3378" fmla="*/ 5328753 h 7205422"/>
                <a:gd name="connsiteX3379" fmla="*/ 4408346 w 7342667"/>
                <a:gd name="connsiteY3379" fmla="*/ 5281060 h 7205422"/>
                <a:gd name="connsiteX3380" fmla="*/ 4440084 w 7342667"/>
                <a:gd name="connsiteY3380" fmla="*/ 5236627 h 7205422"/>
                <a:gd name="connsiteX3381" fmla="*/ 4477998 w 7342667"/>
                <a:gd name="connsiteY3381" fmla="*/ 5224446 h 7205422"/>
                <a:gd name="connsiteX3382" fmla="*/ 4492238 w 7342667"/>
                <a:gd name="connsiteY3382" fmla="*/ 5202487 h 7205422"/>
                <a:gd name="connsiteX3383" fmla="*/ 4598775 w 7342667"/>
                <a:gd name="connsiteY3383" fmla="*/ 5214153 h 7205422"/>
                <a:gd name="connsiteX3384" fmla="*/ 4649041 w 7342667"/>
                <a:gd name="connsiteY3384" fmla="*/ 5256527 h 7205422"/>
                <a:gd name="connsiteX3385" fmla="*/ 4683353 w 7342667"/>
                <a:gd name="connsiteY3385" fmla="*/ 5267336 h 7205422"/>
                <a:gd name="connsiteX3386" fmla="*/ 4699479 w 7342667"/>
                <a:gd name="connsiteY3386" fmla="*/ 5318803 h 7205422"/>
                <a:gd name="connsiteX3387" fmla="*/ 4750946 w 7342667"/>
                <a:gd name="connsiteY3387" fmla="*/ 5340933 h 7205422"/>
                <a:gd name="connsiteX3388" fmla="*/ 4789719 w 7342667"/>
                <a:gd name="connsiteY3388" fmla="*/ 5382108 h 7205422"/>
                <a:gd name="connsiteX3389" fmla="*/ 4802757 w 7342667"/>
                <a:gd name="connsiteY3389" fmla="*/ 5440780 h 7205422"/>
                <a:gd name="connsiteX3390" fmla="*/ 4875840 w 7342667"/>
                <a:gd name="connsiteY3390" fmla="*/ 5473376 h 7205422"/>
                <a:gd name="connsiteX3391" fmla="*/ 4906206 w 7342667"/>
                <a:gd name="connsiteY3391" fmla="*/ 5473376 h 7205422"/>
                <a:gd name="connsiteX3392" fmla="*/ 4944120 w 7342667"/>
                <a:gd name="connsiteY3392" fmla="*/ 5438035 h 7205422"/>
                <a:gd name="connsiteX3393" fmla="*/ 4969511 w 7342667"/>
                <a:gd name="connsiteY3393" fmla="*/ 5435805 h 7205422"/>
                <a:gd name="connsiteX3394" fmla="*/ 4974829 w 7342667"/>
                <a:gd name="connsiteY3394" fmla="*/ 5444383 h 7205422"/>
                <a:gd name="connsiteX3395" fmla="*/ 4965565 w 7342667"/>
                <a:gd name="connsiteY3395" fmla="*/ 5455877 h 7205422"/>
                <a:gd name="connsiteX3396" fmla="*/ 4953213 w 7342667"/>
                <a:gd name="connsiteY3396" fmla="*/ 5474405 h 7205422"/>
                <a:gd name="connsiteX3397" fmla="*/ 4976030 w 7342667"/>
                <a:gd name="connsiteY3397" fmla="*/ 5507516 h 7205422"/>
                <a:gd name="connsiteX3398" fmla="*/ 4968825 w 7342667"/>
                <a:gd name="connsiteY3398" fmla="*/ 5575110 h 7205422"/>
                <a:gd name="connsiteX3399" fmla="*/ 4959389 w 7342667"/>
                <a:gd name="connsiteY3399" fmla="*/ 5603417 h 7205422"/>
                <a:gd name="connsiteX3400" fmla="*/ 4976545 w 7342667"/>
                <a:gd name="connsiteY3400" fmla="*/ 5632067 h 7205422"/>
                <a:gd name="connsiteX3401" fmla="*/ 4991298 w 7342667"/>
                <a:gd name="connsiteY3401" fmla="*/ 5656943 h 7205422"/>
                <a:gd name="connsiteX3402" fmla="*/ 5034703 w 7342667"/>
                <a:gd name="connsiteY3402" fmla="*/ 5698975 h 7205422"/>
                <a:gd name="connsiteX3403" fmla="*/ 5083768 w 7342667"/>
                <a:gd name="connsiteY3403" fmla="*/ 5717674 h 7205422"/>
                <a:gd name="connsiteX3404" fmla="*/ 5022694 w 7342667"/>
                <a:gd name="connsiteY3404" fmla="*/ 5812374 h 7205422"/>
                <a:gd name="connsiteX3405" fmla="*/ 5011028 w 7342667"/>
                <a:gd name="connsiteY3405" fmla="*/ 5870017 h 7205422"/>
                <a:gd name="connsiteX3406" fmla="*/ 3955605 w 7342667"/>
                <a:gd name="connsiteY3406" fmla="*/ 5160283 h 7205422"/>
                <a:gd name="connsiteX3407" fmla="*/ 3938449 w 7342667"/>
                <a:gd name="connsiteY3407" fmla="*/ 5165601 h 7205422"/>
                <a:gd name="connsiteX3408" fmla="*/ 3913917 w 7342667"/>
                <a:gd name="connsiteY3408" fmla="*/ 5165601 h 7205422"/>
                <a:gd name="connsiteX3409" fmla="*/ 3892129 w 7342667"/>
                <a:gd name="connsiteY3409" fmla="*/ 5186189 h 7205422"/>
                <a:gd name="connsiteX3410" fmla="*/ 3814928 w 7342667"/>
                <a:gd name="connsiteY3410" fmla="*/ 5184302 h 7205422"/>
                <a:gd name="connsiteX3411" fmla="*/ 3763460 w 7342667"/>
                <a:gd name="connsiteY3411" fmla="*/ 5235769 h 7205422"/>
                <a:gd name="connsiteX3412" fmla="*/ 3673050 w 7342667"/>
                <a:gd name="connsiteY3412" fmla="*/ 5229250 h 7205422"/>
                <a:gd name="connsiteX3413" fmla="*/ 3673050 w 7342667"/>
                <a:gd name="connsiteY3413" fmla="*/ 5229250 h 7205422"/>
                <a:gd name="connsiteX3414" fmla="*/ 3644743 w 7342667"/>
                <a:gd name="connsiteY3414" fmla="*/ 5227191 h 7205422"/>
                <a:gd name="connsiteX3415" fmla="*/ 3643370 w 7342667"/>
                <a:gd name="connsiteY3415" fmla="*/ 5227191 h 7205422"/>
                <a:gd name="connsiteX3416" fmla="*/ 3487253 w 7342667"/>
                <a:gd name="connsiteY3416" fmla="*/ 5212952 h 7205422"/>
                <a:gd name="connsiteX3417" fmla="*/ 3442819 w 7342667"/>
                <a:gd name="connsiteY3417" fmla="*/ 5181557 h 7205422"/>
                <a:gd name="connsiteX3418" fmla="*/ 3417257 w 7342667"/>
                <a:gd name="connsiteY3418" fmla="*/ 5148275 h 7205422"/>
                <a:gd name="connsiteX3419" fmla="*/ 3417257 w 7342667"/>
                <a:gd name="connsiteY3419" fmla="*/ 5117566 h 7205422"/>
                <a:gd name="connsiteX3420" fmla="*/ 3341772 w 7342667"/>
                <a:gd name="connsiteY3420" fmla="*/ 5151877 h 7205422"/>
                <a:gd name="connsiteX3421" fmla="*/ 3288932 w 7342667"/>
                <a:gd name="connsiteY3421" fmla="*/ 5151877 h 7205422"/>
                <a:gd name="connsiteX3422" fmla="*/ 3258738 w 7342667"/>
                <a:gd name="connsiteY3422" fmla="*/ 5186189 h 7205422"/>
                <a:gd name="connsiteX3423" fmla="*/ 3231632 w 7342667"/>
                <a:gd name="connsiteY3423" fmla="*/ 5203344 h 7205422"/>
                <a:gd name="connsiteX3424" fmla="*/ 3183596 w 7342667"/>
                <a:gd name="connsiteY3424" fmla="*/ 5190820 h 7205422"/>
                <a:gd name="connsiteX3425" fmla="*/ 3166440 w 7342667"/>
                <a:gd name="connsiteY3425" fmla="*/ 5167661 h 7205422"/>
                <a:gd name="connsiteX3426" fmla="*/ 3126982 w 7342667"/>
                <a:gd name="connsiteY3426" fmla="*/ 5184816 h 7205422"/>
                <a:gd name="connsiteX3427" fmla="*/ 3080833 w 7342667"/>
                <a:gd name="connsiteY3427" fmla="*/ 5171950 h 7205422"/>
                <a:gd name="connsiteX3428" fmla="*/ 3053212 w 7342667"/>
                <a:gd name="connsiteY3428" fmla="*/ 5142099 h 7205422"/>
                <a:gd name="connsiteX3429" fmla="*/ 3055614 w 7342667"/>
                <a:gd name="connsiteY3429" fmla="*/ 5126487 h 7205422"/>
                <a:gd name="connsiteX3430" fmla="*/ 3055614 w 7342667"/>
                <a:gd name="connsiteY3430" fmla="*/ 5125286 h 7205422"/>
                <a:gd name="connsiteX3431" fmla="*/ 3049952 w 7342667"/>
                <a:gd name="connsiteY3431" fmla="*/ 5080852 h 7205422"/>
                <a:gd name="connsiteX3432" fmla="*/ 3045149 w 7342667"/>
                <a:gd name="connsiteY3432" fmla="*/ 5048942 h 7205422"/>
                <a:gd name="connsiteX3433" fmla="*/ 3084264 w 7342667"/>
                <a:gd name="connsiteY3433" fmla="*/ 5042080 h 7205422"/>
                <a:gd name="connsiteX3434" fmla="*/ 3101419 w 7342667"/>
                <a:gd name="connsiteY3434" fmla="*/ 5064554 h 7205422"/>
                <a:gd name="connsiteX3435" fmla="*/ 3140191 w 7342667"/>
                <a:gd name="connsiteY3435" fmla="*/ 5089602 h 7205422"/>
                <a:gd name="connsiteX3436" fmla="*/ 3145510 w 7342667"/>
                <a:gd name="connsiteY3436" fmla="*/ 5092518 h 7205422"/>
                <a:gd name="connsiteX3437" fmla="*/ 3151343 w 7342667"/>
                <a:gd name="connsiteY3437" fmla="*/ 5055118 h 7205422"/>
                <a:gd name="connsiteX3438" fmla="*/ 3228372 w 7342667"/>
                <a:gd name="connsiteY3438" fmla="*/ 5057692 h 7205422"/>
                <a:gd name="connsiteX3439" fmla="*/ 3239352 w 7342667"/>
                <a:gd name="connsiteY3439" fmla="*/ 5085313 h 7205422"/>
                <a:gd name="connsiteX3440" fmla="*/ 3343487 w 7342667"/>
                <a:gd name="connsiteY3440" fmla="*/ 5062839 h 7205422"/>
                <a:gd name="connsiteX3441" fmla="*/ 3408336 w 7342667"/>
                <a:gd name="connsiteY3441" fmla="*/ 5033159 h 7205422"/>
                <a:gd name="connsiteX3442" fmla="*/ 3409365 w 7342667"/>
                <a:gd name="connsiteY3442" fmla="*/ 5033159 h 7205422"/>
                <a:gd name="connsiteX3443" fmla="*/ 3427722 w 7342667"/>
                <a:gd name="connsiteY3443" fmla="*/ 5004337 h 7205422"/>
                <a:gd name="connsiteX3444" fmla="*/ 3483478 w 7342667"/>
                <a:gd name="connsiteY3444" fmla="*/ 5004337 h 7205422"/>
                <a:gd name="connsiteX3445" fmla="*/ 3528083 w 7342667"/>
                <a:gd name="connsiteY3445" fmla="*/ 5032301 h 7205422"/>
                <a:gd name="connsiteX3446" fmla="*/ 3563253 w 7342667"/>
                <a:gd name="connsiteY3446" fmla="*/ 5003651 h 7205422"/>
                <a:gd name="connsiteX3447" fmla="*/ 3536146 w 7342667"/>
                <a:gd name="connsiteY3447" fmla="*/ 4964708 h 7205422"/>
                <a:gd name="connsiteX3448" fmla="*/ 3492399 w 7342667"/>
                <a:gd name="connsiteY3448" fmla="*/ 4920789 h 7205422"/>
                <a:gd name="connsiteX3449" fmla="*/ 3504065 w 7342667"/>
                <a:gd name="connsiteY3449" fmla="*/ 4892997 h 7205422"/>
                <a:gd name="connsiteX3450" fmla="*/ 3556562 w 7342667"/>
                <a:gd name="connsiteY3450" fmla="*/ 4873611 h 7205422"/>
                <a:gd name="connsiteX3451" fmla="*/ 3553817 w 7342667"/>
                <a:gd name="connsiteY3451" fmla="*/ 4830378 h 7205422"/>
                <a:gd name="connsiteX3452" fmla="*/ 3570973 w 7342667"/>
                <a:gd name="connsiteY3452" fmla="*/ 4824031 h 7205422"/>
                <a:gd name="connsiteX3453" fmla="*/ 3580752 w 7342667"/>
                <a:gd name="connsiteY3453" fmla="*/ 4828834 h 7205422"/>
                <a:gd name="connsiteX3454" fmla="*/ 3609573 w 7342667"/>
                <a:gd name="connsiteY3454" fmla="*/ 4838613 h 7205422"/>
                <a:gd name="connsiteX3455" fmla="*/ 3621239 w 7342667"/>
                <a:gd name="connsiteY3455" fmla="*/ 4776337 h 7205422"/>
                <a:gd name="connsiteX3456" fmla="*/ 3625700 w 7342667"/>
                <a:gd name="connsiteY3456" fmla="*/ 4779082 h 7205422"/>
                <a:gd name="connsiteX3457" fmla="*/ 3665673 w 7342667"/>
                <a:gd name="connsiteY3457" fmla="*/ 4817168 h 7205422"/>
                <a:gd name="connsiteX3458" fmla="*/ 3757970 w 7342667"/>
                <a:gd name="connsiteY3458" fmla="*/ 4817168 h 7205422"/>
                <a:gd name="connsiteX3459" fmla="*/ 3786793 w 7342667"/>
                <a:gd name="connsiteY3459" fmla="*/ 4748545 h 7205422"/>
                <a:gd name="connsiteX3460" fmla="*/ 3796228 w 7342667"/>
                <a:gd name="connsiteY3460" fmla="*/ 4729502 h 7205422"/>
                <a:gd name="connsiteX3461" fmla="*/ 3889555 w 7342667"/>
                <a:gd name="connsiteY3461" fmla="*/ 4733963 h 7205422"/>
                <a:gd name="connsiteX3462" fmla="*/ 3925583 w 7342667"/>
                <a:gd name="connsiteY3462" fmla="*/ 4755750 h 7205422"/>
                <a:gd name="connsiteX3463" fmla="*/ 3927127 w 7342667"/>
                <a:gd name="connsiteY3463" fmla="*/ 4755750 h 7205422"/>
                <a:gd name="connsiteX3464" fmla="*/ 3962810 w 7342667"/>
                <a:gd name="connsiteY3464" fmla="*/ 4749403 h 7205422"/>
                <a:gd name="connsiteX3465" fmla="*/ 3994377 w 7342667"/>
                <a:gd name="connsiteY3465" fmla="*/ 4744942 h 7205422"/>
                <a:gd name="connsiteX3466" fmla="*/ 3996951 w 7342667"/>
                <a:gd name="connsiteY3466" fmla="*/ 4744942 h 7205422"/>
                <a:gd name="connsiteX3467" fmla="*/ 3999009 w 7342667"/>
                <a:gd name="connsiteY3467" fmla="*/ 4744942 h 7205422"/>
                <a:gd name="connsiteX3468" fmla="*/ 4001582 w 7342667"/>
                <a:gd name="connsiteY3468" fmla="*/ 4744942 h 7205422"/>
                <a:gd name="connsiteX3469" fmla="*/ 4004842 w 7342667"/>
                <a:gd name="connsiteY3469" fmla="*/ 4744942 h 7205422"/>
                <a:gd name="connsiteX3470" fmla="*/ 4007415 w 7342667"/>
                <a:gd name="connsiteY3470" fmla="*/ 4744942 h 7205422"/>
                <a:gd name="connsiteX3471" fmla="*/ 4012391 w 7342667"/>
                <a:gd name="connsiteY3471" fmla="*/ 4746143 h 7205422"/>
                <a:gd name="connsiteX3472" fmla="*/ 4014106 w 7342667"/>
                <a:gd name="connsiteY3472" fmla="*/ 4746143 h 7205422"/>
                <a:gd name="connsiteX3473" fmla="*/ 4042756 w 7342667"/>
                <a:gd name="connsiteY3473" fmla="*/ 4752663 h 7205422"/>
                <a:gd name="connsiteX3474" fmla="*/ 4041727 w 7342667"/>
                <a:gd name="connsiteY3474" fmla="*/ 4814595 h 7205422"/>
                <a:gd name="connsiteX3475" fmla="*/ 4069005 w 7342667"/>
                <a:gd name="connsiteY3475" fmla="*/ 4866062 h 7205422"/>
                <a:gd name="connsiteX3476" fmla="*/ 4065059 w 7342667"/>
                <a:gd name="connsiteY3476" fmla="*/ 4866062 h 7205422"/>
                <a:gd name="connsiteX3477" fmla="*/ 4075867 w 7342667"/>
                <a:gd name="connsiteY3477" fmla="*/ 4940003 h 7205422"/>
                <a:gd name="connsiteX3478" fmla="*/ 4023027 w 7342667"/>
                <a:gd name="connsiteY3478" fmla="*/ 4940003 h 7205422"/>
                <a:gd name="connsiteX3479" fmla="*/ 4005871 w 7342667"/>
                <a:gd name="connsiteY3479" fmla="*/ 4963678 h 7205422"/>
                <a:gd name="connsiteX3480" fmla="*/ 4029032 w 7342667"/>
                <a:gd name="connsiteY3480" fmla="*/ 4976202 h 7205422"/>
                <a:gd name="connsiteX3481" fmla="*/ 4015822 w 7342667"/>
                <a:gd name="connsiteY3481" fmla="*/ 4993358 h 7205422"/>
                <a:gd name="connsiteX3482" fmla="*/ 4000039 w 7342667"/>
                <a:gd name="connsiteY3482" fmla="*/ 5016861 h 7205422"/>
                <a:gd name="connsiteX3483" fmla="*/ 4020454 w 7342667"/>
                <a:gd name="connsiteY3483" fmla="*/ 5066613 h 7205422"/>
                <a:gd name="connsiteX3484" fmla="*/ 4020454 w 7342667"/>
                <a:gd name="connsiteY3484" fmla="*/ 5082739 h 7205422"/>
                <a:gd name="connsiteX3485" fmla="*/ 3985113 w 7342667"/>
                <a:gd name="connsiteY3485" fmla="*/ 5096807 h 7205422"/>
                <a:gd name="connsiteX3486" fmla="*/ 3977736 w 7342667"/>
                <a:gd name="connsiteY3486" fmla="*/ 5124428 h 7205422"/>
                <a:gd name="connsiteX3487" fmla="*/ 3952174 w 7342667"/>
                <a:gd name="connsiteY3487" fmla="*/ 5124428 h 7205422"/>
                <a:gd name="connsiteX3488" fmla="*/ 3952174 w 7342667"/>
                <a:gd name="connsiteY3488" fmla="*/ 5151534 h 7205422"/>
                <a:gd name="connsiteX3489" fmla="*/ 3179478 w 7342667"/>
                <a:gd name="connsiteY3489" fmla="*/ 5240916 h 7205422"/>
                <a:gd name="connsiteX3490" fmla="*/ 3169699 w 7342667"/>
                <a:gd name="connsiteY3490" fmla="*/ 5249493 h 7205422"/>
                <a:gd name="connsiteX3491" fmla="*/ 3153401 w 7342667"/>
                <a:gd name="connsiteY3491" fmla="*/ 5256184 h 7205422"/>
                <a:gd name="connsiteX3492" fmla="*/ 3153401 w 7342667"/>
                <a:gd name="connsiteY3492" fmla="*/ 5230450 h 7205422"/>
                <a:gd name="connsiteX3493" fmla="*/ 3132128 w 7342667"/>
                <a:gd name="connsiteY3493" fmla="*/ 5247606 h 7205422"/>
                <a:gd name="connsiteX3494" fmla="*/ 3114973 w 7342667"/>
                <a:gd name="connsiteY3494" fmla="*/ 5261846 h 7205422"/>
                <a:gd name="connsiteX3495" fmla="*/ 3132128 w 7342667"/>
                <a:gd name="connsiteY3495" fmla="*/ 5296157 h 7205422"/>
                <a:gd name="connsiteX3496" fmla="*/ 3135560 w 7342667"/>
                <a:gd name="connsiteY3496" fmla="*/ 5311426 h 7205422"/>
                <a:gd name="connsiteX3497" fmla="*/ 3131785 w 7342667"/>
                <a:gd name="connsiteY3497" fmla="*/ 5313828 h 7205422"/>
                <a:gd name="connsiteX3498" fmla="*/ 3123207 w 7342667"/>
                <a:gd name="connsiteY3498" fmla="*/ 5310911 h 7205422"/>
                <a:gd name="connsiteX3499" fmla="*/ 3113772 w 7342667"/>
                <a:gd name="connsiteY3499" fmla="*/ 5293755 h 7205422"/>
                <a:gd name="connsiteX3500" fmla="*/ 3088038 w 7342667"/>
                <a:gd name="connsiteY3500" fmla="*/ 5290153 h 7205422"/>
                <a:gd name="connsiteX3501" fmla="*/ 3061446 w 7342667"/>
                <a:gd name="connsiteY3501" fmla="*/ 5304563 h 7205422"/>
                <a:gd name="connsiteX3502" fmla="*/ 3035541 w 7342667"/>
                <a:gd name="connsiteY3502" fmla="*/ 5305421 h 7205422"/>
                <a:gd name="connsiteX3503" fmla="*/ 3035541 w 7342667"/>
                <a:gd name="connsiteY3503" fmla="*/ 5271967 h 7205422"/>
                <a:gd name="connsiteX3504" fmla="*/ 3003288 w 7342667"/>
                <a:gd name="connsiteY3504" fmla="*/ 5271967 h 7205422"/>
                <a:gd name="connsiteX3505" fmla="*/ 2996769 w 7342667"/>
                <a:gd name="connsiteY3505" fmla="*/ 5314342 h 7205422"/>
                <a:gd name="connsiteX3506" fmla="*/ 2975153 w 7342667"/>
                <a:gd name="connsiteY3506" fmla="*/ 5356374 h 7205422"/>
                <a:gd name="connsiteX3507" fmla="*/ 2978413 w 7342667"/>
                <a:gd name="connsiteY3507" fmla="*/ 5380392 h 7205422"/>
                <a:gd name="connsiteX3508" fmla="*/ 2980814 w 7342667"/>
                <a:gd name="connsiteY3508" fmla="*/ 5389485 h 7205422"/>
                <a:gd name="connsiteX3509" fmla="*/ 2963659 w 7342667"/>
                <a:gd name="connsiteY3509" fmla="*/ 5396518 h 7205422"/>
                <a:gd name="connsiteX3510" fmla="*/ 2943758 w 7342667"/>
                <a:gd name="connsiteY3510" fmla="*/ 5368040 h 7205422"/>
                <a:gd name="connsiteX3511" fmla="*/ 2938268 w 7342667"/>
                <a:gd name="connsiteY3511" fmla="*/ 5346252 h 7205422"/>
                <a:gd name="connsiteX3512" fmla="*/ 2905672 w 7342667"/>
                <a:gd name="connsiteY3512" fmla="*/ 5327209 h 7205422"/>
                <a:gd name="connsiteX3513" fmla="*/ 2905672 w 7342667"/>
                <a:gd name="connsiteY3513" fmla="*/ 5327209 h 7205422"/>
                <a:gd name="connsiteX3514" fmla="*/ 2904128 w 7342667"/>
                <a:gd name="connsiteY3514" fmla="*/ 5326180 h 7205422"/>
                <a:gd name="connsiteX3515" fmla="*/ 2904128 w 7342667"/>
                <a:gd name="connsiteY3515" fmla="*/ 5326180 h 7205422"/>
                <a:gd name="connsiteX3516" fmla="*/ 2897609 w 7342667"/>
                <a:gd name="connsiteY3516" fmla="*/ 5276599 h 7205422"/>
                <a:gd name="connsiteX3517" fmla="*/ 2857636 w 7342667"/>
                <a:gd name="connsiteY3517" fmla="*/ 5289981 h 7205422"/>
                <a:gd name="connsiteX3518" fmla="*/ 2844083 w 7342667"/>
                <a:gd name="connsiteY3518" fmla="*/ 5317087 h 7205422"/>
                <a:gd name="connsiteX3519" fmla="*/ 2849058 w 7342667"/>
                <a:gd name="connsiteY3519" fmla="*/ 5342649 h 7205422"/>
                <a:gd name="connsiteX3520" fmla="*/ 2816291 w 7342667"/>
                <a:gd name="connsiteY3520" fmla="*/ 5380049 h 7205422"/>
                <a:gd name="connsiteX3521" fmla="*/ 2792444 w 7342667"/>
                <a:gd name="connsiteY3521" fmla="*/ 5380049 h 7205422"/>
                <a:gd name="connsiteX3522" fmla="*/ 2773230 w 7342667"/>
                <a:gd name="connsiteY3522" fmla="*/ 5377819 h 7205422"/>
                <a:gd name="connsiteX3523" fmla="*/ 2742864 w 7342667"/>
                <a:gd name="connsiteY3523" fmla="*/ 5388970 h 7205422"/>
                <a:gd name="connsiteX3524" fmla="*/ 2689338 w 7342667"/>
                <a:gd name="connsiteY3524" fmla="*/ 5383480 h 7205422"/>
                <a:gd name="connsiteX3525" fmla="*/ 2685392 w 7342667"/>
                <a:gd name="connsiteY3525" fmla="*/ 5379191 h 7205422"/>
                <a:gd name="connsiteX3526" fmla="*/ 2674756 w 7342667"/>
                <a:gd name="connsiteY3526" fmla="*/ 5324292 h 7205422"/>
                <a:gd name="connsiteX3527" fmla="*/ 2659144 w 7342667"/>
                <a:gd name="connsiteY3527" fmla="*/ 5271967 h 7205422"/>
                <a:gd name="connsiteX3528" fmla="*/ 2577139 w 7342667"/>
                <a:gd name="connsiteY3528" fmla="*/ 5289123 h 7205422"/>
                <a:gd name="connsiteX3529" fmla="*/ 2568218 w 7342667"/>
                <a:gd name="connsiteY3529" fmla="*/ 5333214 h 7205422"/>
                <a:gd name="connsiteX3530" fmla="*/ 2541970 w 7342667"/>
                <a:gd name="connsiteY3530" fmla="*/ 5331841 h 7205422"/>
                <a:gd name="connsiteX3531" fmla="*/ 2568390 w 7342667"/>
                <a:gd name="connsiteY3531" fmla="*/ 5260816 h 7205422"/>
                <a:gd name="connsiteX3532" fmla="*/ 2641645 w 7342667"/>
                <a:gd name="connsiteY3532" fmla="*/ 5175037 h 7205422"/>
                <a:gd name="connsiteX3533" fmla="*/ 2704264 w 7342667"/>
                <a:gd name="connsiteY3533" fmla="*/ 5092175 h 7205422"/>
                <a:gd name="connsiteX3534" fmla="*/ 2695343 w 7342667"/>
                <a:gd name="connsiteY3534" fmla="*/ 5072274 h 7205422"/>
                <a:gd name="connsiteX3535" fmla="*/ 2699117 w 7342667"/>
                <a:gd name="connsiteY3535" fmla="*/ 5066441 h 7205422"/>
                <a:gd name="connsiteX3536" fmla="*/ 2755216 w 7342667"/>
                <a:gd name="connsiteY3536" fmla="*/ 5090631 h 7205422"/>
                <a:gd name="connsiteX3537" fmla="*/ 2757446 w 7342667"/>
                <a:gd name="connsiteY3537" fmla="*/ 5064383 h 7205422"/>
                <a:gd name="connsiteX3538" fmla="*/ 2772715 w 7342667"/>
                <a:gd name="connsiteY3538" fmla="*/ 5044654 h 7205422"/>
                <a:gd name="connsiteX3539" fmla="*/ 2774087 w 7342667"/>
                <a:gd name="connsiteY3539" fmla="*/ 5044654 h 7205422"/>
                <a:gd name="connsiteX3540" fmla="*/ 2785410 w 7342667"/>
                <a:gd name="connsiteY3540" fmla="*/ 5048771 h 7205422"/>
                <a:gd name="connsiteX3541" fmla="*/ 2786440 w 7342667"/>
                <a:gd name="connsiteY3541" fmla="*/ 5048771 h 7205422"/>
                <a:gd name="connsiteX3542" fmla="*/ 2789699 w 7342667"/>
                <a:gd name="connsiteY3542" fmla="*/ 5049800 h 7205422"/>
                <a:gd name="connsiteX3543" fmla="*/ 2826927 w 7342667"/>
                <a:gd name="connsiteY3543" fmla="*/ 5053746 h 7205422"/>
                <a:gd name="connsiteX3544" fmla="*/ 2907731 w 7342667"/>
                <a:gd name="connsiteY3544" fmla="*/ 5055462 h 7205422"/>
                <a:gd name="connsiteX3545" fmla="*/ 2913564 w 7342667"/>
                <a:gd name="connsiteY3545" fmla="*/ 5055462 h 7205422"/>
                <a:gd name="connsiteX3546" fmla="*/ 2903785 w 7342667"/>
                <a:gd name="connsiteY3546" fmla="*/ 5021150 h 7205422"/>
                <a:gd name="connsiteX3547" fmla="*/ 2911162 w 7342667"/>
                <a:gd name="connsiteY3547" fmla="*/ 5013773 h 7205422"/>
                <a:gd name="connsiteX3548" fmla="*/ 2963830 w 7342667"/>
                <a:gd name="connsiteY3548" fmla="*/ 5020464 h 7205422"/>
                <a:gd name="connsiteX3549" fmla="*/ 2965717 w 7342667"/>
                <a:gd name="connsiteY3549" fmla="*/ 5021665 h 7205422"/>
                <a:gd name="connsiteX3550" fmla="*/ 3033483 w 7342667"/>
                <a:gd name="connsiteY3550" fmla="*/ 5063353 h 7205422"/>
                <a:gd name="connsiteX3551" fmla="*/ 3039830 w 7342667"/>
                <a:gd name="connsiteY3551" fmla="*/ 5066956 h 7205422"/>
                <a:gd name="connsiteX3552" fmla="*/ 3047207 w 7342667"/>
                <a:gd name="connsiteY3552" fmla="*/ 5120825 h 7205422"/>
                <a:gd name="connsiteX3553" fmla="*/ 3044805 w 7342667"/>
                <a:gd name="connsiteY3553" fmla="*/ 5141755 h 7205422"/>
                <a:gd name="connsiteX3554" fmla="*/ 3075686 w 7342667"/>
                <a:gd name="connsiteY3554" fmla="*/ 5176067 h 7205422"/>
                <a:gd name="connsiteX3555" fmla="*/ 3127153 w 7342667"/>
                <a:gd name="connsiteY3555" fmla="*/ 5190992 h 7205422"/>
                <a:gd name="connsiteX3556" fmla="*/ 3163180 w 7342667"/>
                <a:gd name="connsiteY3556" fmla="*/ 5175380 h 7205422"/>
                <a:gd name="connsiteX3557" fmla="*/ 3176047 w 7342667"/>
                <a:gd name="connsiteY3557" fmla="*/ 5192536 h 7205422"/>
                <a:gd name="connsiteX3558" fmla="*/ 3170214 w 7342667"/>
                <a:gd name="connsiteY3558" fmla="*/ 5220157 h 7205422"/>
                <a:gd name="connsiteX3559" fmla="*/ 3407135 w 7342667"/>
                <a:gd name="connsiteY3559" fmla="*/ 4554685 h 7205422"/>
                <a:gd name="connsiteX3560" fmla="*/ 3389980 w 7342667"/>
                <a:gd name="connsiteY3560" fmla="*/ 4536672 h 7205422"/>
                <a:gd name="connsiteX3561" fmla="*/ 3365275 w 7342667"/>
                <a:gd name="connsiteY3561" fmla="*/ 4509222 h 7205422"/>
                <a:gd name="connsiteX3562" fmla="*/ 3369392 w 7342667"/>
                <a:gd name="connsiteY3562" fmla="*/ 4494811 h 7205422"/>
                <a:gd name="connsiteX3563" fmla="*/ 3376598 w 7342667"/>
                <a:gd name="connsiteY3563" fmla="*/ 4498414 h 7205422"/>
                <a:gd name="connsiteX3564" fmla="*/ 3397871 w 7342667"/>
                <a:gd name="connsiteY3564" fmla="*/ 4511795 h 7205422"/>
                <a:gd name="connsiteX3565" fmla="*/ 3399930 w 7342667"/>
                <a:gd name="connsiteY3565" fmla="*/ 4507335 h 7205422"/>
                <a:gd name="connsiteX3566" fmla="*/ 3409194 w 7342667"/>
                <a:gd name="connsiteY3566" fmla="*/ 4485375 h 7205422"/>
                <a:gd name="connsiteX3567" fmla="*/ 3421031 w 7342667"/>
                <a:gd name="connsiteY3567" fmla="*/ 4469764 h 7205422"/>
                <a:gd name="connsiteX3568" fmla="*/ 3467009 w 7342667"/>
                <a:gd name="connsiteY3568" fmla="*/ 4469764 h 7205422"/>
                <a:gd name="connsiteX3569" fmla="*/ 3472327 w 7342667"/>
                <a:gd name="connsiteY3569" fmla="*/ 4467190 h 7205422"/>
                <a:gd name="connsiteX3570" fmla="*/ 3474729 w 7342667"/>
                <a:gd name="connsiteY3570" fmla="*/ 4450035 h 7205422"/>
                <a:gd name="connsiteX3571" fmla="*/ 3495659 w 7342667"/>
                <a:gd name="connsiteY3571" fmla="*/ 4444716 h 7205422"/>
                <a:gd name="connsiteX3572" fmla="*/ 3496688 w 7342667"/>
                <a:gd name="connsiteY3572" fmla="*/ 4444716 h 7205422"/>
                <a:gd name="connsiteX3573" fmla="*/ 3518305 w 7342667"/>
                <a:gd name="connsiteY3573" fmla="*/ 4429447 h 7205422"/>
                <a:gd name="connsiteX3574" fmla="*/ 3527397 w 7342667"/>
                <a:gd name="connsiteY3574" fmla="*/ 4418983 h 7205422"/>
                <a:gd name="connsiteX3575" fmla="*/ 3548499 w 7342667"/>
                <a:gd name="connsiteY3575" fmla="*/ 4418983 h 7205422"/>
                <a:gd name="connsiteX3576" fmla="*/ 3571316 w 7342667"/>
                <a:gd name="connsiteY3576" fmla="*/ 4402856 h 7205422"/>
                <a:gd name="connsiteX3577" fmla="*/ 3572345 w 7342667"/>
                <a:gd name="connsiteY3577" fmla="*/ 4401655 h 7205422"/>
                <a:gd name="connsiteX3578" fmla="*/ 3582124 w 7342667"/>
                <a:gd name="connsiteY3578" fmla="*/ 4382441 h 7205422"/>
                <a:gd name="connsiteX3579" fmla="*/ 3601167 w 7342667"/>
                <a:gd name="connsiteY3579" fmla="*/ 4380382 h 7205422"/>
                <a:gd name="connsiteX3580" fmla="*/ 3602368 w 7342667"/>
                <a:gd name="connsiteY3580" fmla="*/ 4380382 h 7205422"/>
                <a:gd name="connsiteX3581" fmla="*/ 3603397 w 7342667"/>
                <a:gd name="connsiteY3581" fmla="*/ 4380382 h 7205422"/>
                <a:gd name="connsiteX3582" fmla="*/ 3637708 w 7342667"/>
                <a:gd name="connsiteY3582" fmla="*/ 4354820 h 7205422"/>
                <a:gd name="connsiteX3583" fmla="*/ 3639939 w 7342667"/>
                <a:gd name="connsiteY3583" fmla="*/ 4340067 h 7205422"/>
                <a:gd name="connsiteX3584" fmla="*/ 3639081 w 7342667"/>
                <a:gd name="connsiteY3584" fmla="*/ 4332517 h 7205422"/>
                <a:gd name="connsiteX3585" fmla="*/ 3676309 w 7342667"/>
                <a:gd name="connsiteY3585" fmla="*/ 4326342 h 7205422"/>
                <a:gd name="connsiteX3586" fmla="*/ 3676309 w 7342667"/>
                <a:gd name="connsiteY3586" fmla="*/ 4334405 h 7205422"/>
                <a:gd name="connsiteX3587" fmla="*/ 3680255 w 7342667"/>
                <a:gd name="connsiteY3587" fmla="*/ 4355850 h 7205422"/>
                <a:gd name="connsiteX3588" fmla="*/ 3710621 w 7342667"/>
                <a:gd name="connsiteY3588" fmla="*/ 4348301 h 7205422"/>
                <a:gd name="connsiteX3589" fmla="*/ 3719542 w 7342667"/>
                <a:gd name="connsiteY3589" fmla="*/ 4338007 h 7205422"/>
                <a:gd name="connsiteX3590" fmla="*/ 3743217 w 7342667"/>
                <a:gd name="connsiteY3590" fmla="*/ 4340581 h 7205422"/>
                <a:gd name="connsiteX3591" fmla="*/ 3745790 w 7342667"/>
                <a:gd name="connsiteY3591" fmla="*/ 4323425 h 7205422"/>
                <a:gd name="connsiteX3592" fmla="*/ 3768436 w 7342667"/>
                <a:gd name="connsiteY3592" fmla="*/ 4321538 h 7205422"/>
                <a:gd name="connsiteX3593" fmla="*/ 3785591 w 7342667"/>
                <a:gd name="connsiteY3593" fmla="*/ 4359967 h 7205422"/>
                <a:gd name="connsiteX3594" fmla="*/ 3922838 w 7342667"/>
                <a:gd name="connsiteY3594" fmla="*/ 4369574 h 7205422"/>
                <a:gd name="connsiteX3595" fmla="*/ 3922838 w 7342667"/>
                <a:gd name="connsiteY3595" fmla="*/ 4374892 h 7205422"/>
                <a:gd name="connsiteX3596" fmla="*/ 3912373 w 7342667"/>
                <a:gd name="connsiteY3596" fmla="*/ 4380725 h 7205422"/>
                <a:gd name="connsiteX3597" fmla="*/ 3911172 w 7342667"/>
                <a:gd name="connsiteY3597" fmla="*/ 4381583 h 7205422"/>
                <a:gd name="connsiteX3598" fmla="*/ 3911172 w 7342667"/>
                <a:gd name="connsiteY3598" fmla="*/ 4381583 h 7205422"/>
                <a:gd name="connsiteX3599" fmla="*/ 3911172 w 7342667"/>
                <a:gd name="connsiteY3599" fmla="*/ 4381583 h 7205422"/>
                <a:gd name="connsiteX3600" fmla="*/ 3909799 w 7342667"/>
                <a:gd name="connsiteY3600" fmla="*/ 4382613 h 7205422"/>
                <a:gd name="connsiteX3601" fmla="*/ 3909799 w 7342667"/>
                <a:gd name="connsiteY3601" fmla="*/ 4382613 h 7205422"/>
                <a:gd name="connsiteX3602" fmla="*/ 3909799 w 7342667"/>
                <a:gd name="connsiteY3602" fmla="*/ 4382613 h 7205422"/>
                <a:gd name="connsiteX3603" fmla="*/ 3909799 w 7342667"/>
                <a:gd name="connsiteY3603" fmla="*/ 4382613 h 7205422"/>
                <a:gd name="connsiteX3604" fmla="*/ 3909799 w 7342667"/>
                <a:gd name="connsiteY3604" fmla="*/ 4382613 h 7205422"/>
                <a:gd name="connsiteX3605" fmla="*/ 3909799 w 7342667"/>
                <a:gd name="connsiteY3605" fmla="*/ 4382613 h 7205422"/>
                <a:gd name="connsiteX3606" fmla="*/ 3908770 w 7342667"/>
                <a:gd name="connsiteY3606" fmla="*/ 4383642 h 7205422"/>
                <a:gd name="connsiteX3607" fmla="*/ 3908770 w 7342667"/>
                <a:gd name="connsiteY3607" fmla="*/ 4383642 h 7205422"/>
                <a:gd name="connsiteX3608" fmla="*/ 3907912 w 7342667"/>
                <a:gd name="connsiteY3608" fmla="*/ 4384499 h 7205422"/>
                <a:gd name="connsiteX3609" fmla="*/ 3907912 w 7342667"/>
                <a:gd name="connsiteY3609" fmla="*/ 4384499 h 7205422"/>
                <a:gd name="connsiteX3610" fmla="*/ 3907912 w 7342667"/>
                <a:gd name="connsiteY3610" fmla="*/ 4384499 h 7205422"/>
                <a:gd name="connsiteX3611" fmla="*/ 3907912 w 7342667"/>
                <a:gd name="connsiteY3611" fmla="*/ 4384499 h 7205422"/>
                <a:gd name="connsiteX3612" fmla="*/ 3907912 w 7342667"/>
                <a:gd name="connsiteY3612" fmla="*/ 4384499 h 7205422"/>
                <a:gd name="connsiteX3613" fmla="*/ 3907912 w 7342667"/>
                <a:gd name="connsiteY3613" fmla="*/ 4384499 h 7205422"/>
                <a:gd name="connsiteX3614" fmla="*/ 3907054 w 7342667"/>
                <a:gd name="connsiteY3614" fmla="*/ 4385700 h 7205422"/>
                <a:gd name="connsiteX3615" fmla="*/ 3907054 w 7342667"/>
                <a:gd name="connsiteY3615" fmla="*/ 4385700 h 7205422"/>
                <a:gd name="connsiteX3616" fmla="*/ 3907054 w 7342667"/>
                <a:gd name="connsiteY3616" fmla="*/ 4385700 h 7205422"/>
                <a:gd name="connsiteX3617" fmla="*/ 3907054 w 7342667"/>
                <a:gd name="connsiteY3617" fmla="*/ 4386559 h 7205422"/>
                <a:gd name="connsiteX3618" fmla="*/ 3907054 w 7342667"/>
                <a:gd name="connsiteY3618" fmla="*/ 4386559 h 7205422"/>
                <a:gd name="connsiteX3619" fmla="*/ 3907054 w 7342667"/>
                <a:gd name="connsiteY3619" fmla="*/ 4387931 h 7205422"/>
                <a:gd name="connsiteX3620" fmla="*/ 3907054 w 7342667"/>
                <a:gd name="connsiteY3620" fmla="*/ 4387931 h 7205422"/>
                <a:gd name="connsiteX3621" fmla="*/ 3907054 w 7342667"/>
                <a:gd name="connsiteY3621" fmla="*/ 4387931 h 7205422"/>
                <a:gd name="connsiteX3622" fmla="*/ 3907054 w 7342667"/>
                <a:gd name="connsiteY3622" fmla="*/ 4388788 h 7205422"/>
                <a:gd name="connsiteX3623" fmla="*/ 3907054 w 7342667"/>
                <a:gd name="connsiteY3623" fmla="*/ 4391190 h 7205422"/>
                <a:gd name="connsiteX3624" fmla="*/ 3907054 w 7342667"/>
                <a:gd name="connsiteY3624" fmla="*/ 4391190 h 7205422"/>
                <a:gd name="connsiteX3625" fmla="*/ 3907912 w 7342667"/>
                <a:gd name="connsiteY3625" fmla="*/ 4394622 h 7205422"/>
                <a:gd name="connsiteX3626" fmla="*/ 3907912 w 7342667"/>
                <a:gd name="connsiteY3626" fmla="*/ 4394621 h 7205422"/>
                <a:gd name="connsiteX3627" fmla="*/ 3909971 w 7342667"/>
                <a:gd name="connsiteY3627" fmla="*/ 4397538 h 7205422"/>
                <a:gd name="connsiteX3628" fmla="*/ 3909971 w 7342667"/>
                <a:gd name="connsiteY3628" fmla="*/ 4397538 h 7205422"/>
                <a:gd name="connsiteX3629" fmla="*/ 3912201 w 7342667"/>
                <a:gd name="connsiteY3629" fmla="*/ 4399597 h 7205422"/>
                <a:gd name="connsiteX3630" fmla="*/ 3912201 w 7342667"/>
                <a:gd name="connsiteY3630" fmla="*/ 4399597 h 7205422"/>
                <a:gd name="connsiteX3631" fmla="*/ 3912201 w 7342667"/>
                <a:gd name="connsiteY3631" fmla="*/ 4399597 h 7205422"/>
                <a:gd name="connsiteX3632" fmla="*/ 3912201 w 7342667"/>
                <a:gd name="connsiteY3632" fmla="*/ 4399597 h 7205422"/>
                <a:gd name="connsiteX3633" fmla="*/ 3913573 w 7342667"/>
                <a:gd name="connsiteY3633" fmla="*/ 4400626 h 7205422"/>
                <a:gd name="connsiteX3634" fmla="*/ 3914946 w 7342667"/>
                <a:gd name="connsiteY3634" fmla="*/ 4401827 h 7205422"/>
                <a:gd name="connsiteX3635" fmla="*/ 3914946 w 7342667"/>
                <a:gd name="connsiteY3635" fmla="*/ 4401827 h 7205422"/>
                <a:gd name="connsiteX3636" fmla="*/ 3917862 w 7342667"/>
                <a:gd name="connsiteY3636" fmla="*/ 4404572 h 7205422"/>
                <a:gd name="connsiteX3637" fmla="*/ 3917862 w 7342667"/>
                <a:gd name="connsiteY3637" fmla="*/ 4404572 h 7205422"/>
                <a:gd name="connsiteX3638" fmla="*/ 3919750 w 7342667"/>
                <a:gd name="connsiteY3638" fmla="*/ 4406116 h 7205422"/>
                <a:gd name="connsiteX3639" fmla="*/ 3919750 w 7342667"/>
                <a:gd name="connsiteY3639" fmla="*/ 4406116 h 7205422"/>
                <a:gd name="connsiteX3640" fmla="*/ 3921122 w 7342667"/>
                <a:gd name="connsiteY3640" fmla="*/ 4407317 h 7205422"/>
                <a:gd name="connsiteX3641" fmla="*/ 3921122 w 7342667"/>
                <a:gd name="connsiteY3641" fmla="*/ 4407317 h 7205422"/>
                <a:gd name="connsiteX3642" fmla="*/ 3956977 w 7342667"/>
                <a:gd name="connsiteY3642" fmla="*/ 4437339 h 7205422"/>
                <a:gd name="connsiteX3643" fmla="*/ 3983397 w 7342667"/>
                <a:gd name="connsiteY3643" fmla="*/ 4460500 h 7205422"/>
                <a:gd name="connsiteX3644" fmla="*/ 3993176 w 7342667"/>
                <a:gd name="connsiteY3644" fmla="*/ 4460500 h 7205422"/>
                <a:gd name="connsiteX3645" fmla="*/ 4016508 w 7342667"/>
                <a:gd name="connsiteY3645" fmla="*/ 4455525 h 7205422"/>
                <a:gd name="connsiteX3646" fmla="*/ 4020625 w 7342667"/>
                <a:gd name="connsiteY3646" fmla="*/ 4444545 h 7205422"/>
                <a:gd name="connsiteX3647" fmla="*/ 4014792 w 7342667"/>
                <a:gd name="connsiteY3647" fmla="*/ 4415037 h 7205422"/>
                <a:gd name="connsiteX3648" fmla="*/ 3991632 w 7342667"/>
                <a:gd name="connsiteY3648" fmla="*/ 4397023 h 7205422"/>
                <a:gd name="connsiteX3649" fmla="*/ 4011876 w 7342667"/>
                <a:gd name="connsiteY3649" fmla="*/ 4395479 h 7205422"/>
                <a:gd name="connsiteX3650" fmla="*/ 4038982 w 7342667"/>
                <a:gd name="connsiteY3650" fmla="*/ 4402170 h 7205422"/>
                <a:gd name="connsiteX3651" fmla="*/ 4061799 w 7342667"/>
                <a:gd name="connsiteY3651" fmla="*/ 4430134 h 7205422"/>
                <a:gd name="connsiteX3652" fmla="*/ 4082901 w 7342667"/>
                <a:gd name="connsiteY3652" fmla="*/ 4422242 h 7205422"/>
                <a:gd name="connsiteX3653" fmla="*/ 4105889 w 7342667"/>
                <a:gd name="connsiteY3653" fmla="*/ 4428590 h 7205422"/>
                <a:gd name="connsiteX3654" fmla="*/ 4109664 w 7342667"/>
                <a:gd name="connsiteY3654" fmla="*/ 4445746 h 7205422"/>
                <a:gd name="connsiteX3655" fmla="*/ 4105032 w 7342667"/>
                <a:gd name="connsiteY3655" fmla="*/ 4460156 h 7205422"/>
                <a:gd name="connsiteX3656" fmla="*/ 4128535 w 7342667"/>
                <a:gd name="connsiteY3656" fmla="*/ 4470793 h 7205422"/>
                <a:gd name="connsiteX3657" fmla="*/ 4145691 w 7342667"/>
                <a:gd name="connsiteY3657" fmla="*/ 4474053 h 7205422"/>
                <a:gd name="connsiteX3658" fmla="*/ 4164562 w 7342667"/>
                <a:gd name="connsiteY3658" fmla="*/ 4474053 h 7205422"/>
                <a:gd name="connsiteX3659" fmla="*/ 4190296 w 7342667"/>
                <a:gd name="connsiteY3659" fmla="*/ 4467019 h 7205422"/>
                <a:gd name="connsiteX3660" fmla="*/ 4221348 w 7342667"/>
                <a:gd name="connsiteY3660" fmla="*/ 4471651 h 7205422"/>
                <a:gd name="connsiteX3661" fmla="*/ 4242450 w 7342667"/>
                <a:gd name="connsiteY3661" fmla="*/ 4473881 h 7205422"/>
                <a:gd name="connsiteX3662" fmla="*/ 4249312 w 7342667"/>
                <a:gd name="connsiteY3662" fmla="*/ 4508193 h 7205422"/>
                <a:gd name="connsiteX3663" fmla="*/ 4261664 w 7342667"/>
                <a:gd name="connsiteY3663" fmla="*/ 4521917 h 7205422"/>
                <a:gd name="connsiteX3664" fmla="*/ 4228897 w 7342667"/>
                <a:gd name="connsiteY3664" fmla="*/ 4557601 h 7205422"/>
                <a:gd name="connsiteX3665" fmla="*/ 4182404 w 7342667"/>
                <a:gd name="connsiteY3665" fmla="*/ 4591055 h 7205422"/>
                <a:gd name="connsiteX3666" fmla="*/ 4163705 w 7342667"/>
                <a:gd name="connsiteY3666" fmla="*/ 4674432 h 7205422"/>
                <a:gd name="connsiteX3667" fmla="*/ 4068147 w 7342667"/>
                <a:gd name="connsiteY3667" fmla="*/ 4713719 h 7205422"/>
                <a:gd name="connsiteX3668" fmla="*/ 4042928 w 7342667"/>
                <a:gd name="connsiteY3668" fmla="*/ 4741168 h 7205422"/>
                <a:gd name="connsiteX3669" fmla="*/ 4042928 w 7342667"/>
                <a:gd name="connsiteY3669" fmla="*/ 4745800 h 7205422"/>
                <a:gd name="connsiteX3670" fmla="*/ 4037438 w 7342667"/>
                <a:gd name="connsiteY3670" fmla="*/ 4744428 h 7205422"/>
                <a:gd name="connsiteX3671" fmla="*/ 4037438 w 7342667"/>
                <a:gd name="connsiteY3671" fmla="*/ 4744428 h 7205422"/>
                <a:gd name="connsiteX3672" fmla="*/ 4031605 w 7342667"/>
                <a:gd name="connsiteY3672" fmla="*/ 4743055 h 7205422"/>
                <a:gd name="connsiteX3673" fmla="*/ 4027488 w 7342667"/>
                <a:gd name="connsiteY3673" fmla="*/ 4742026 h 7205422"/>
                <a:gd name="connsiteX3674" fmla="*/ 4024057 w 7342667"/>
                <a:gd name="connsiteY3674" fmla="*/ 4742026 h 7205422"/>
                <a:gd name="connsiteX3675" fmla="*/ 4019596 w 7342667"/>
                <a:gd name="connsiteY3675" fmla="*/ 4740996 h 7205422"/>
                <a:gd name="connsiteX3676" fmla="*/ 4016336 w 7342667"/>
                <a:gd name="connsiteY3676" fmla="*/ 4740996 h 7205422"/>
                <a:gd name="connsiteX3677" fmla="*/ 4012391 w 7342667"/>
                <a:gd name="connsiteY3677" fmla="*/ 4740139 h 7205422"/>
                <a:gd name="connsiteX3678" fmla="*/ 4009646 w 7342667"/>
                <a:gd name="connsiteY3678" fmla="*/ 4740139 h 7205422"/>
                <a:gd name="connsiteX3679" fmla="*/ 4006214 w 7342667"/>
                <a:gd name="connsiteY3679" fmla="*/ 4740139 h 7205422"/>
                <a:gd name="connsiteX3680" fmla="*/ 4003813 w 7342667"/>
                <a:gd name="connsiteY3680" fmla="*/ 4740139 h 7205422"/>
                <a:gd name="connsiteX3681" fmla="*/ 4001240 w 7342667"/>
                <a:gd name="connsiteY3681" fmla="*/ 4740139 h 7205422"/>
                <a:gd name="connsiteX3682" fmla="*/ 3998838 w 7342667"/>
                <a:gd name="connsiteY3682" fmla="*/ 4740139 h 7205422"/>
                <a:gd name="connsiteX3683" fmla="*/ 3997294 w 7342667"/>
                <a:gd name="connsiteY3683" fmla="*/ 4740139 h 7205422"/>
                <a:gd name="connsiteX3684" fmla="*/ 3994891 w 7342667"/>
                <a:gd name="connsiteY3684" fmla="*/ 4740139 h 7205422"/>
                <a:gd name="connsiteX3685" fmla="*/ 3961609 w 7342667"/>
                <a:gd name="connsiteY3685" fmla="*/ 4744771 h 7205422"/>
                <a:gd name="connsiteX3686" fmla="*/ 3927298 w 7342667"/>
                <a:gd name="connsiteY3686" fmla="*/ 4750775 h 7205422"/>
                <a:gd name="connsiteX3687" fmla="*/ 3892987 w 7342667"/>
                <a:gd name="connsiteY3687" fmla="*/ 4730017 h 7205422"/>
                <a:gd name="connsiteX3688" fmla="*/ 3790910 w 7342667"/>
                <a:gd name="connsiteY3688" fmla="*/ 4724527 h 7205422"/>
                <a:gd name="connsiteX3689" fmla="*/ 3778729 w 7342667"/>
                <a:gd name="connsiteY3689" fmla="*/ 4748888 h 7205422"/>
                <a:gd name="connsiteX3690" fmla="*/ 3752309 w 7342667"/>
                <a:gd name="connsiteY3690" fmla="*/ 4808762 h 7205422"/>
                <a:gd name="connsiteX3691" fmla="*/ 3666530 w 7342667"/>
                <a:gd name="connsiteY3691" fmla="*/ 4808762 h 7205422"/>
                <a:gd name="connsiteX3692" fmla="*/ 3632219 w 7342667"/>
                <a:gd name="connsiteY3692" fmla="*/ 4773249 h 7205422"/>
                <a:gd name="connsiteX3693" fmla="*/ 3623126 w 7342667"/>
                <a:gd name="connsiteY3693" fmla="*/ 4767588 h 7205422"/>
                <a:gd name="connsiteX3694" fmla="*/ 3623126 w 7342667"/>
                <a:gd name="connsiteY3694" fmla="*/ 4767588 h 7205422"/>
                <a:gd name="connsiteX3695" fmla="*/ 3615406 w 7342667"/>
                <a:gd name="connsiteY3695" fmla="*/ 4762784 h 7205422"/>
                <a:gd name="connsiteX3696" fmla="*/ 3615406 w 7342667"/>
                <a:gd name="connsiteY3696" fmla="*/ 4762784 h 7205422"/>
                <a:gd name="connsiteX3697" fmla="*/ 3583325 w 7342667"/>
                <a:gd name="connsiteY3697" fmla="*/ 4743227 h 7205422"/>
                <a:gd name="connsiteX3698" fmla="*/ 3583325 w 7342667"/>
                <a:gd name="connsiteY3698" fmla="*/ 4743227 h 7205422"/>
                <a:gd name="connsiteX3699" fmla="*/ 3538548 w 7342667"/>
                <a:gd name="connsiteY3699" fmla="*/ 4725213 h 7205422"/>
                <a:gd name="connsiteX3700" fmla="*/ 3518476 w 7342667"/>
                <a:gd name="connsiteY3700" fmla="*/ 4686613 h 7205422"/>
                <a:gd name="connsiteX3701" fmla="*/ 3481077 w 7342667"/>
                <a:gd name="connsiteY3701" fmla="*/ 4672030 h 7205422"/>
                <a:gd name="connsiteX3702" fmla="*/ 3444363 w 7342667"/>
                <a:gd name="connsiteY3702" fmla="*/ 4661737 h 7205422"/>
                <a:gd name="connsiteX3703" fmla="*/ 3418115 w 7342667"/>
                <a:gd name="connsiteY3703" fmla="*/ 4606324 h 7205422"/>
                <a:gd name="connsiteX3704" fmla="*/ 3422575 w 7342667"/>
                <a:gd name="connsiteY3704" fmla="*/ 4585737 h 7205422"/>
                <a:gd name="connsiteX3705" fmla="*/ 4700508 w 7342667"/>
                <a:gd name="connsiteY3705" fmla="*/ 4709944 h 7205422"/>
                <a:gd name="connsiteX3706" fmla="*/ 4671515 w 7342667"/>
                <a:gd name="connsiteY3706" fmla="*/ 4671516 h 7205422"/>
                <a:gd name="connsiteX3707" fmla="*/ 4615416 w 7342667"/>
                <a:gd name="connsiteY3707" fmla="*/ 4697764 h 7205422"/>
                <a:gd name="connsiteX3708" fmla="*/ 4549023 w 7342667"/>
                <a:gd name="connsiteY3708" fmla="*/ 4697764 h 7205422"/>
                <a:gd name="connsiteX3709" fmla="*/ 4524147 w 7342667"/>
                <a:gd name="connsiteY3709" fmla="*/ 4691588 h 7205422"/>
                <a:gd name="connsiteX3710" fmla="*/ 4522603 w 7342667"/>
                <a:gd name="connsiteY3710" fmla="*/ 4694676 h 7205422"/>
                <a:gd name="connsiteX3711" fmla="*/ 4469077 w 7342667"/>
                <a:gd name="connsiteY3711" fmla="*/ 4791606 h 7205422"/>
                <a:gd name="connsiteX3712" fmla="*/ 4448834 w 7342667"/>
                <a:gd name="connsiteY3712" fmla="*/ 4788346 h 7205422"/>
                <a:gd name="connsiteX3713" fmla="*/ 4424129 w 7342667"/>
                <a:gd name="connsiteY3713" fmla="*/ 4771191 h 7205422"/>
                <a:gd name="connsiteX3714" fmla="*/ 4411262 w 7342667"/>
                <a:gd name="connsiteY3714" fmla="*/ 4778911 h 7205422"/>
                <a:gd name="connsiteX3715" fmla="*/ 4399082 w 7342667"/>
                <a:gd name="connsiteY3715" fmla="*/ 4830378 h 7205422"/>
                <a:gd name="connsiteX3716" fmla="*/ 4326341 w 7342667"/>
                <a:gd name="connsiteY3716" fmla="*/ 4837412 h 7205422"/>
                <a:gd name="connsiteX3717" fmla="*/ 4297520 w 7342667"/>
                <a:gd name="connsiteY3717" fmla="*/ 4883732 h 7205422"/>
                <a:gd name="connsiteX3718" fmla="*/ 4178973 w 7342667"/>
                <a:gd name="connsiteY3718" fmla="*/ 4915128 h 7205422"/>
                <a:gd name="connsiteX3719" fmla="*/ 4122016 w 7342667"/>
                <a:gd name="connsiteY3719" fmla="*/ 4870523 h 7205422"/>
                <a:gd name="connsiteX3720" fmla="*/ 4079126 w 7342667"/>
                <a:gd name="connsiteY3720" fmla="*/ 4868979 h 7205422"/>
                <a:gd name="connsiteX3721" fmla="*/ 4050477 w 7342667"/>
                <a:gd name="connsiteY3721" fmla="*/ 4814423 h 7205422"/>
                <a:gd name="connsiteX3722" fmla="*/ 4051678 w 7342667"/>
                <a:gd name="connsiteY3722" fmla="*/ 4747687 h 7205422"/>
                <a:gd name="connsiteX3723" fmla="*/ 4051678 w 7342667"/>
                <a:gd name="connsiteY3723" fmla="*/ 4747687 h 7205422"/>
                <a:gd name="connsiteX3724" fmla="*/ 4051678 w 7342667"/>
                <a:gd name="connsiteY3724" fmla="*/ 4744428 h 7205422"/>
                <a:gd name="connsiteX3725" fmla="*/ 4072608 w 7342667"/>
                <a:gd name="connsiteY3725" fmla="*/ 4721267 h 7205422"/>
                <a:gd name="connsiteX3726" fmla="*/ 4171424 w 7342667"/>
                <a:gd name="connsiteY3726" fmla="*/ 4680780 h 7205422"/>
                <a:gd name="connsiteX3727" fmla="*/ 4190468 w 7342667"/>
                <a:gd name="connsiteY3727" fmla="*/ 4596202 h 7205422"/>
                <a:gd name="connsiteX3728" fmla="*/ 4234901 w 7342667"/>
                <a:gd name="connsiteY3728" fmla="*/ 4563949 h 7205422"/>
                <a:gd name="connsiteX3729" fmla="*/ 4267154 w 7342667"/>
                <a:gd name="connsiteY3729" fmla="*/ 4527064 h 7205422"/>
                <a:gd name="connsiteX3730" fmla="*/ 4294603 w 7342667"/>
                <a:gd name="connsiteY3730" fmla="*/ 4557601 h 7205422"/>
                <a:gd name="connsiteX3731" fmla="*/ 4333203 w 7342667"/>
                <a:gd name="connsiteY3731" fmla="*/ 4560518 h 7205422"/>
                <a:gd name="connsiteX3732" fmla="*/ 4356707 w 7342667"/>
                <a:gd name="connsiteY3732" fmla="*/ 4518143 h 7205422"/>
                <a:gd name="connsiteX3733" fmla="*/ 4402341 w 7342667"/>
                <a:gd name="connsiteY3733" fmla="*/ 4544220 h 7205422"/>
                <a:gd name="connsiteX3734" fmla="*/ 4412463 w 7342667"/>
                <a:gd name="connsiteY3734" fmla="*/ 4582134 h 7205422"/>
                <a:gd name="connsiteX3735" fmla="*/ 4446775 w 7342667"/>
                <a:gd name="connsiteY3735" fmla="*/ 4582134 h 7205422"/>
                <a:gd name="connsiteX3736" fmla="*/ 4493095 w 7342667"/>
                <a:gd name="connsiteY3736" fmla="*/ 4533240 h 7205422"/>
                <a:gd name="connsiteX3737" fmla="*/ 4637890 w 7342667"/>
                <a:gd name="connsiteY3737" fmla="*/ 4516084 h 7205422"/>
                <a:gd name="connsiteX3738" fmla="*/ 4693818 w 7342667"/>
                <a:gd name="connsiteY3738" fmla="*/ 4502017 h 7205422"/>
                <a:gd name="connsiteX3739" fmla="*/ 4742368 w 7342667"/>
                <a:gd name="connsiteY3739" fmla="*/ 4550739 h 7205422"/>
                <a:gd name="connsiteX3740" fmla="*/ 4753005 w 7342667"/>
                <a:gd name="connsiteY3740" fmla="*/ 4689186 h 7205422"/>
                <a:gd name="connsiteX3741" fmla="*/ 2859008 w 7342667"/>
                <a:gd name="connsiteY3741" fmla="*/ 3457573 h 7205422"/>
                <a:gd name="connsiteX3742" fmla="*/ 2818006 w 7342667"/>
                <a:gd name="connsiteY3742" fmla="*/ 3428923 h 7205422"/>
                <a:gd name="connsiteX3743" fmla="*/ 2823325 w 7342667"/>
                <a:gd name="connsiteY3743" fmla="*/ 3391181 h 7205422"/>
                <a:gd name="connsiteX3744" fmla="*/ 2823325 w 7342667"/>
                <a:gd name="connsiteY3744" fmla="*/ 3346061 h 7205422"/>
                <a:gd name="connsiteX3745" fmla="*/ 2836878 w 7342667"/>
                <a:gd name="connsiteY3745" fmla="*/ 3267144 h 7205422"/>
                <a:gd name="connsiteX3746" fmla="*/ 2836878 w 7342667"/>
                <a:gd name="connsiteY3746" fmla="*/ 3213275 h 7205422"/>
                <a:gd name="connsiteX3747" fmla="*/ 2862954 w 7342667"/>
                <a:gd name="connsiteY3747" fmla="*/ 3150485 h 7205422"/>
                <a:gd name="connsiteX3748" fmla="*/ 2869817 w 7342667"/>
                <a:gd name="connsiteY3748" fmla="*/ 3141393 h 7205422"/>
                <a:gd name="connsiteX3749" fmla="*/ 2905329 w 7342667"/>
                <a:gd name="connsiteY3749" fmla="*/ 3141393 h 7205422"/>
                <a:gd name="connsiteX3750" fmla="*/ 2952508 w 7342667"/>
                <a:gd name="connsiteY3750" fmla="*/ 3132986 h 7205422"/>
                <a:gd name="connsiteX3751" fmla="*/ 2953880 w 7342667"/>
                <a:gd name="connsiteY3751" fmla="*/ 3132986 h 7205422"/>
                <a:gd name="connsiteX3752" fmla="*/ 2998313 w 7342667"/>
                <a:gd name="connsiteY3752" fmla="*/ 3071740 h 7205422"/>
                <a:gd name="connsiteX3753" fmla="*/ 3008778 w 7342667"/>
                <a:gd name="connsiteY3753" fmla="*/ 3048237 h 7205422"/>
                <a:gd name="connsiteX3754" fmla="*/ 3025934 w 7342667"/>
                <a:gd name="connsiteY3754" fmla="*/ 3036399 h 7205422"/>
                <a:gd name="connsiteX3755" fmla="*/ 3029537 w 7342667"/>
                <a:gd name="connsiteY3755" fmla="*/ 3035027 h 7205422"/>
                <a:gd name="connsiteX3756" fmla="*/ 3067966 w 7342667"/>
                <a:gd name="connsiteY3756" fmla="*/ 3028508 h 7205422"/>
                <a:gd name="connsiteX3757" fmla="*/ 3086665 w 7342667"/>
                <a:gd name="connsiteY3757" fmla="*/ 3022846 h 7205422"/>
                <a:gd name="connsiteX3758" fmla="*/ 3084607 w 7342667"/>
                <a:gd name="connsiteY3758" fmla="*/ 3019072 h 7205422"/>
                <a:gd name="connsiteX3759" fmla="*/ 3086837 w 7342667"/>
                <a:gd name="connsiteY3759" fmla="*/ 3014954 h 7205422"/>
                <a:gd name="connsiteX3760" fmla="*/ 3085122 w 7342667"/>
                <a:gd name="connsiteY3760" fmla="*/ 2998828 h 7205422"/>
                <a:gd name="connsiteX3761" fmla="*/ 3102277 w 7342667"/>
                <a:gd name="connsiteY3761" fmla="*/ 2998828 h 7205422"/>
                <a:gd name="connsiteX3762" fmla="*/ 3100733 w 7342667"/>
                <a:gd name="connsiteY3762" fmla="*/ 3009122 h 7205422"/>
                <a:gd name="connsiteX3763" fmla="*/ 3087180 w 7342667"/>
                <a:gd name="connsiteY3763" fmla="*/ 3043433 h 7205422"/>
                <a:gd name="connsiteX3764" fmla="*/ 3081519 w 7342667"/>
                <a:gd name="connsiteY3764" fmla="*/ 3094901 h 7205422"/>
                <a:gd name="connsiteX3765" fmla="*/ 3081519 w 7342667"/>
                <a:gd name="connsiteY3765" fmla="*/ 3094901 h 7205422"/>
                <a:gd name="connsiteX3766" fmla="*/ 3086665 w 7342667"/>
                <a:gd name="connsiteY3766" fmla="*/ 3123208 h 7205422"/>
                <a:gd name="connsiteX3767" fmla="*/ 3069510 w 7342667"/>
                <a:gd name="connsiteY3767" fmla="*/ 3146025 h 7205422"/>
                <a:gd name="connsiteX3768" fmla="*/ 3060246 w 7342667"/>
                <a:gd name="connsiteY3768" fmla="*/ 3170214 h 7205422"/>
                <a:gd name="connsiteX3769" fmla="*/ 3074656 w 7342667"/>
                <a:gd name="connsiteY3769" fmla="*/ 3207957 h 7205422"/>
                <a:gd name="connsiteX3770" fmla="*/ 3100390 w 7342667"/>
                <a:gd name="connsiteY3770" fmla="*/ 3227858 h 7205422"/>
                <a:gd name="connsiteX3771" fmla="*/ 3127496 w 7342667"/>
                <a:gd name="connsiteY3771" fmla="*/ 3242612 h 7205422"/>
                <a:gd name="connsiteX3772" fmla="*/ 3125266 w 7342667"/>
                <a:gd name="connsiteY3772" fmla="*/ 3255822 h 7205422"/>
                <a:gd name="connsiteX3773" fmla="*/ 3119776 w 7342667"/>
                <a:gd name="connsiteY3773" fmla="*/ 3309862 h 7205422"/>
                <a:gd name="connsiteX3774" fmla="*/ 3109483 w 7342667"/>
                <a:gd name="connsiteY3774" fmla="*/ 3301284 h 7205422"/>
                <a:gd name="connsiteX3775" fmla="*/ 3092327 w 7342667"/>
                <a:gd name="connsiteY3775" fmla="*/ 3289962 h 7205422"/>
                <a:gd name="connsiteX3776" fmla="*/ 3063677 w 7342667"/>
                <a:gd name="connsiteY3776" fmla="*/ 3310377 h 7205422"/>
                <a:gd name="connsiteX3777" fmla="*/ 3053040 w 7342667"/>
                <a:gd name="connsiteY3777" fmla="*/ 3362874 h 7205422"/>
                <a:gd name="connsiteX3778" fmla="*/ 3002946 w 7342667"/>
                <a:gd name="connsiteY3778" fmla="*/ 3426007 h 7205422"/>
                <a:gd name="connsiteX3779" fmla="*/ 3001230 w 7342667"/>
                <a:gd name="connsiteY3779" fmla="*/ 3427894 h 7205422"/>
                <a:gd name="connsiteX3780" fmla="*/ 3001230 w 7342667"/>
                <a:gd name="connsiteY3780" fmla="*/ 3430296 h 7205422"/>
                <a:gd name="connsiteX3781" fmla="*/ 3001230 w 7342667"/>
                <a:gd name="connsiteY3781" fmla="*/ 3466323 h 7205422"/>
                <a:gd name="connsiteX3782" fmla="*/ 3001230 w 7342667"/>
                <a:gd name="connsiteY3782" fmla="*/ 3492743 h 7205422"/>
                <a:gd name="connsiteX3783" fmla="*/ 2992480 w 7342667"/>
                <a:gd name="connsiteY3783" fmla="*/ 3501492 h 7205422"/>
                <a:gd name="connsiteX3784" fmla="*/ 2982873 w 7342667"/>
                <a:gd name="connsiteY3784" fmla="*/ 3518648 h 7205422"/>
                <a:gd name="connsiteX3785" fmla="*/ 2982873 w 7342667"/>
                <a:gd name="connsiteY3785" fmla="*/ 3518648 h 7205422"/>
                <a:gd name="connsiteX3786" fmla="*/ 2980986 w 7342667"/>
                <a:gd name="connsiteY3786" fmla="*/ 3521908 h 7205422"/>
                <a:gd name="connsiteX3787" fmla="*/ 2980986 w 7342667"/>
                <a:gd name="connsiteY3787" fmla="*/ 3521908 h 7205422"/>
                <a:gd name="connsiteX3788" fmla="*/ 2979442 w 7342667"/>
                <a:gd name="connsiteY3788" fmla="*/ 3524824 h 7205422"/>
                <a:gd name="connsiteX3789" fmla="*/ 3007406 w 7342667"/>
                <a:gd name="connsiteY3789" fmla="*/ 3552788 h 7205422"/>
                <a:gd name="connsiteX3790" fmla="*/ 3009808 w 7342667"/>
                <a:gd name="connsiteY3790" fmla="*/ 3584526 h 7205422"/>
                <a:gd name="connsiteX3791" fmla="*/ 2999000 w 7342667"/>
                <a:gd name="connsiteY3791" fmla="*/ 3584526 h 7205422"/>
                <a:gd name="connsiteX3792" fmla="*/ 2925744 w 7342667"/>
                <a:gd name="connsiteY3792" fmla="*/ 3570287 h 7205422"/>
                <a:gd name="connsiteX3793" fmla="*/ 2887144 w 7342667"/>
                <a:gd name="connsiteY3793" fmla="*/ 3559822 h 7205422"/>
                <a:gd name="connsiteX3794" fmla="*/ 2889374 w 7342667"/>
                <a:gd name="connsiteY3794" fmla="*/ 3482449 h 7205422"/>
                <a:gd name="connsiteX3795" fmla="*/ 2889374 w 7342667"/>
                <a:gd name="connsiteY3795" fmla="*/ 3481248 h 7205422"/>
                <a:gd name="connsiteX3796" fmla="*/ 2859008 w 7342667"/>
                <a:gd name="connsiteY3796" fmla="*/ 3456716 h 7205422"/>
                <a:gd name="connsiteX3797" fmla="*/ 2715586 w 7342667"/>
                <a:gd name="connsiteY3797" fmla="*/ 3916490 h 7205422"/>
                <a:gd name="connsiteX3798" fmla="*/ 2754702 w 7342667"/>
                <a:gd name="connsiteY3798" fmla="*/ 3895732 h 7205422"/>
                <a:gd name="connsiteX3799" fmla="*/ 2748697 w 7342667"/>
                <a:gd name="connsiteY3799" fmla="*/ 3891614 h 7205422"/>
                <a:gd name="connsiteX3800" fmla="*/ 2716616 w 7342667"/>
                <a:gd name="connsiteY3800" fmla="*/ 3867596 h 7205422"/>
                <a:gd name="connsiteX3801" fmla="*/ 2707866 w 7342667"/>
                <a:gd name="connsiteY3801" fmla="*/ 3859362 h 7205422"/>
                <a:gd name="connsiteX3802" fmla="*/ 2709925 w 7342667"/>
                <a:gd name="connsiteY3802" fmla="*/ 3858504 h 7205422"/>
                <a:gd name="connsiteX3803" fmla="*/ 2718331 w 7342667"/>
                <a:gd name="connsiteY3803" fmla="*/ 3849411 h 7205422"/>
                <a:gd name="connsiteX3804" fmla="*/ 2732056 w 7342667"/>
                <a:gd name="connsiteY3804" fmla="*/ 3832255 h 7205422"/>
                <a:gd name="connsiteX3805" fmla="*/ 2773230 w 7342667"/>
                <a:gd name="connsiteY3805" fmla="*/ 3824535 h 7205422"/>
                <a:gd name="connsiteX3806" fmla="*/ 2809771 w 7342667"/>
                <a:gd name="connsiteY3806" fmla="*/ 3831741 h 7205422"/>
                <a:gd name="connsiteX3807" fmla="*/ 2815261 w 7342667"/>
                <a:gd name="connsiteY3807" fmla="*/ 3878404 h 7205422"/>
                <a:gd name="connsiteX3808" fmla="*/ 2819036 w 7342667"/>
                <a:gd name="connsiteY3808" fmla="*/ 3878404 h 7205422"/>
                <a:gd name="connsiteX3809" fmla="*/ 2850431 w 7342667"/>
                <a:gd name="connsiteY3809" fmla="*/ 3849461 h 7205422"/>
                <a:gd name="connsiteX3810" fmla="*/ 2850431 w 7342667"/>
                <a:gd name="connsiteY3810" fmla="*/ 3847009 h 7205422"/>
                <a:gd name="connsiteX3811" fmla="*/ 2852661 w 7342667"/>
                <a:gd name="connsiteY3811" fmla="*/ 3839632 h 7205422"/>
                <a:gd name="connsiteX3812" fmla="*/ 2875650 w 7342667"/>
                <a:gd name="connsiteY3812" fmla="*/ 3850440 h 7205422"/>
                <a:gd name="connsiteX3813" fmla="*/ 2880282 w 7342667"/>
                <a:gd name="connsiteY3813" fmla="*/ 3854215 h 7205422"/>
                <a:gd name="connsiteX3814" fmla="*/ 2898810 w 7342667"/>
                <a:gd name="connsiteY3814" fmla="*/ 3807551 h 7205422"/>
                <a:gd name="connsiteX3815" fmla="*/ 2901555 w 7342667"/>
                <a:gd name="connsiteY3815" fmla="*/ 3793998 h 7205422"/>
                <a:gd name="connsiteX3816" fmla="*/ 2901555 w 7342667"/>
                <a:gd name="connsiteY3816" fmla="*/ 3792797 h 7205422"/>
                <a:gd name="connsiteX3817" fmla="*/ 2925916 w 7342667"/>
                <a:gd name="connsiteY3817" fmla="*/ 3797429 h 7205422"/>
                <a:gd name="connsiteX3818" fmla="*/ 2924544 w 7342667"/>
                <a:gd name="connsiteY3818" fmla="*/ 3797429 h 7205422"/>
                <a:gd name="connsiteX3819" fmla="*/ 2967261 w 7342667"/>
                <a:gd name="connsiteY3819" fmla="*/ 3814585 h 7205422"/>
                <a:gd name="connsiteX3820" fmla="*/ 2981329 w 7342667"/>
                <a:gd name="connsiteY3820" fmla="*/ 3831741 h 7205422"/>
                <a:gd name="connsiteX3821" fmla="*/ 3032796 w 7342667"/>
                <a:gd name="connsiteY3821" fmla="*/ 3831741 h 7205422"/>
                <a:gd name="connsiteX3822" fmla="*/ 3004832 w 7342667"/>
                <a:gd name="connsiteY3822" fmla="*/ 3775984 h 7205422"/>
                <a:gd name="connsiteX3823" fmla="*/ 2976354 w 7342667"/>
                <a:gd name="connsiteY3823" fmla="*/ 3758829 h 7205422"/>
                <a:gd name="connsiteX3824" fmla="*/ 2952164 w 7342667"/>
                <a:gd name="connsiteY3824" fmla="*/ 3748192 h 7205422"/>
                <a:gd name="connsiteX3825" fmla="*/ 2930376 w 7342667"/>
                <a:gd name="connsiteY3825" fmla="*/ 3739614 h 7205422"/>
                <a:gd name="connsiteX3826" fmla="*/ 2925230 w 7342667"/>
                <a:gd name="connsiteY3826" fmla="*/ 3734296 h 7205422"/>
                <a:gd name="connsiteX3827" fmla="*/ 2932092 w 7342667"/>
                <a:gd name="connsiteY3827" fmla="*/ 3730865 h 7205422"/>
                <a:gd name="connsiteX3828" fmla="*/ 2938954 w 7342667"/>
                <a:gd name="connsiteY3828" fmla="*/ 3713709 h 7205422"/>
                <a:gd name="connsiteX3829" fmla="*/ 2926945 w 7342667"/>
                <a:gd name="connsiteY3829" fmla="*/ 3695524 h 7205422"/>
                <a:gd name="connsiteX3830" fmla="*/ 2909790 w 7342667"/>
                <a:gd name="connsiteY3830" fmla="*/ 3684030 h 7205422"/>
                <a:gd name="connsiteX3831" fmla="*/ 2937925 w 7342667"/>
                <a:gd name="connsiteY3831" fmla="*/ 3661041 h 7205422"/>
                <a:gd name="connsiteX3832" fmla="*/ 2925058 w 7342667"/>
                <a:gd name="connsiteY3832" fmla="*/ 3642169 h 7205422"/>
                <a:gd name="connsiteX3833" fmla="*/ 2885257 w 7342667"/>
                <a:gd name="connsiteY3833" fmla="*/ 3575777 h 7205422"/>
                <a:gd name="connsiteX3834" fmla="*/ 2885257 w 7342667"/>
                <a:gd name="connsiteY3834" fmla="*/ 3570458 h 7205422"/>
                <a:gd name="connsiteX3835" fmla="*/ 2922142 w 7342667"/>
                <a:gd name="connsiteY3835" fmla="*/ 3580237 h 7205422"/>
                <a:gd name="connsiteX3836" fmla="*/ 2996769 w 7342667"/>
                <a:gd name="connsiteY3836" fmla="*/ 3594820 h 7205422"/>
                <a:gd name="connsiteX3837" fmla="*/ 3016327 w 7342667"/>
                <a:gd name="connsiteY3837" fmla="*/ 3594820 h 7205422"/>
                <a:gd name="connsiteX3838" fmla="*/ 3041031 w 7342667"/>
                <a:gd name="connsiteY3838" fmla="*/ 3609230 h 7205422"/>
                <a:gd name="connsiteX3839" fmla="*/ 3043605 w 7342667"/>
                <a:gd name="connsiteY3839" fmla="*/ 3652463 h 7205422"/>
                <a:gd name="connsiteX3840" fmla="*/ 3058007 w 7342667"/>
                <a:gd name="connsiteY3840" fmla="*/ 3667560 h 7205422"/>
                <a:gd name="connsiteX3841" fmla="*/ 3058702 w 7342667"/>
                <a:gd name="connsiteY3841" fmla="*/ 3667560 h 7205422"/>
                <a:gd name="connsiteX3842" fmla="*/ 3118747 w 7342667"/>
                <a:gd name="connsiteY3842" fmla="*/ 3667560 h 7205422"/>
                <a:gd name="connsiteX3843" fmla="*/ 3142250 w 7342667"/>
                <a:gd name="connsiteY3843" fmla="*/ 3664815 h 7205422"/>
                <a:gd name="connsiteX3844" fmla="*/ 3165239 w 7342667"/>
                <a:gd name="connsiteY3844" fmla="*/ 3659325 h 7205422"/>
                <a:gd name="connsiteX3845" fmla="*/ 3165239 w 7342667"/>
                <a:gd name="connsiteY3845" fmla="*/ 3674594 h 7205422"/>
                <a:gd name="connsiteX3846" fmla="*/ 3159921 w 7342667"/>
                <a:gd name="connsiteY3846" fmla="*/ 3706160 h 7205422"/>
                <a:gd name="connsiteX3847" fmla="*/ 3151686 w 7342667"/>
                <a:gd name="connsiteY3847" fmla="*/ 3737384 h 7205422"/>
                <a:gd name="connsiteX3848" fmla="*/ 3186855 w 7342667"/>
                <a:gd name="connsiteY3848" fmla="*/ 3760373 h 7205422"/>
                <a:gd name="connsiteX3849" fmla="*/ 3230431 w 7342667"/>
                <a:gd name="connsiteY3849" fmla="*/ 3763289 h 7205422"/>
                <a:gd name="connsiteX3850" fmla="*/ 3259424 w 7342667"/>
                <a:gd name="connsiteY3850" fmla="*/ 3731379 h 7205422"/>
                <a:gd name="connsiteX3851" fmla="*/ 3275379 w 7342667"/>
                <a:gd name="connsiteY3851" fmla="*/ 3704788 h 7205422"/>
                <a:gd name="connsiteX3852" fmla="*/ 3325817 w 7342667"/>
                <a:gd name="connsiteY3852" fmla="*/ 3698440 h 7205422"/>
                <a:gd name="connsiteX3853" fmla="*/ 3327876 w 7342667"/>
                <a:gd name="connsiteY3853" fmla="*/ 3698440 h 7205422"/>
                <a:gd name="connsiteX3854" fmla="*/ 3361158 w 7342667"/>
                <a:gd name="connsiteY3854" fmla="*/ 3654178 h 7205422"/>
                <a:gd name="connsiteX3855" fmla="*/ 3372652 w 7342667"/>
                <a:gd name="connsiteY3855" fmla="*/ 3645944 h 7205422"/>
                <a:gd name="connsiteX3856" fmla="*/ 3372652 w 7342667"/>
                <a:gd name="connsiteY3856" fmla="*/ 3649718 h 7205422"/>
                <a:gd name="connsiteX3857" fmla="*/ 3395984 w 7342667"/>
                <a:gd name="connsiteY3857" fmla="*/ 3684030 h 7205422"/>
                <a:gd name="connsiteX3858" fmla="*/ 3467695 w 7342667"/>
                <a:gd name="connsiteY3858" fmla="*/ 3697926 h 7205422"/>
                <a:gd name="connsiteX3859" fmla="*/ 3512300 w 7342667"/>
                <a:gd name="connsiteY3859" fmla="*/ 3719027 h 7205422"/>
                <a:gd name="connsiteX3860" fmla="*/ 3531858 w 7342667"/>
                <a:gd name="connsiteY3860" fmla="*/ 3740815 h 7205422"/>
                <a:gd name="connsiteX3861" fmla="*/ 3531858 w 7342667"/>
                <a:gd name="connsiteY3861" fmla="*/ 3749050 h 7205422"/>
                <a:gd name="connsiteX3862" fmla="*/ 3561365 w 7342667"/>
                <a:gd name="connsiteY3862" fmla="*/ 3775984 h 7205422"/>
                <a:gd name="connsiteX3863" fmla="*/ 3581781 w 7342667"/>
                <a:gd name="connsiteY3863" fmla="*/ 3783190 h 7205422"/>
                <a:gd name="connsiteX3864" fmla="*/ 3584869 w 7342667"/>
                <a:gd name="connsiteY3864" fmla="*/ 3816472 h 7205422"/>
                <a:gd name="connsiteX3865" fmla="*/ 3613862 w 7342667"/>
                <a:gd name="connsiteY3865" fmla="*/ 3863307 h 7205422"/>
                <a:gd name="connsiteX3866" fmla="*/ 3611632 w 7342667"/>
                <a:gd name="connsiteY3866" fmla="*/ 3892129 h 7205422"/>
                <a:gd name="connsiteX3867" fmla="*/ 3579894 w 7342667"/>
                <a:gd name="connsiteY3867" fmla="*/ 3926441 h 7205422"/>
                <a:gd name="connsiteX3868" fmla="*/ 3579894 w 7342667"/>
                <a:gd name="connsiteY3868" fmla="*/ 3954748 h 7205422"/>
                <a:gd name="connsiteX3869" fmla="*/ 3623470 w 7342667"/>
                <a:gd name="connsiteY3869" fmla="*/ 3982883 h 7205422"/>
                <a:gd name="connsiteX3870" fmla="*/ 3655722 w 7342667"/>
                <a:gd name="connsiteY3870" fmla="*/ 4001240 h 7205422"/>
                <a:gd name="connsiteX3871" fmla="*/ 3667560 w 7342667"/>
                <a:gd name="connsiteY3871" fmla="*/ 4072265 h 7205422"/>
                <a:gd name="connsiteX3872" fmla="*/ 3677339 w 7342667"/>
                <a:gd name="connsiteY3872" fmla="*/ 4118928 h 7205422"/>
                <a:gd name="connsiteX3873" fmla="*/ 3681970 w 7342667"/>
                <a:gd name="connsiteY3873" fmla="*/ 4170396 h 7205422"/>
                <a:gd name="connsiteX3874" fmla="*/ 3681970 w 7342667"/>
                <a:gd name="connsiteY3874" fmla="*/ 4173998 h 7205422"/>
                <a:gd name="connsiteX3875" fmla="*/ 3716282 w 7342667"/>
                <a:gd name="connsiteY3875" fmla="*/ 4211398 h 7205422"/>
                <a:gd name="connsiteX3876" fmla="*/ 3729492 w 7342667"/>
                <a:gd name="connsiteY3876" fmla="*/ 4227010 h 7205422"/>
                <a:gd name="connsiteX3877" fmla="*/ 3712337 w 7342667"/>
                <a:gd name="connsiteY3877" fmla="*/ 4330802 h 7205422"/>
                <a:gd name="connsiteX3878" fmla="*/ 3704616 w 7342667"/>
                <a:gd name="connsiteY3878" fmla="*/ 4339723 h 7205422"/>
                <a:gd name="connsiteX3879" fmla="*/ 3685745 w 7342667"/>
                <a:gd name="connsiteY3879" fmla="*/ 4344527 h 7205422"/>
                <a:gd name="connsiteX3880" fmla="*/ 3683514 w 7342667"/>
                <a:gd name="connsiteY3880" fmla="*/ 4332861 h 7205422"/>
                <a:gd name="connsiteX3881" fmla="*/ 3683514 w 7342667"/>
                <a:gd name="connsiteY3881" fmla="*/ 4315705 h 7205422"/>
                <a:gd name="connsiteX3882" fmla="*/ 3628101 w 7342667"/>
                <a:gd name="connsiteY3882" fmla="*/ 4324969 h 7205422"/>
                <a:gd name="connsiteX3883" fmla="*/ 3630160 w 7342667"/>
                <a:gd name="connsiteY3883" fmla="*/ 4342125 h 7205422"/>
                <a:gd name="connsiteX3884" fmla="*/ 3630160 w 7342667"/>
                <a:gd name="connsiteY3884" fmla="*/ 4343840 h 7205422"/>
                <a:gd name="connsiteX3885" fmla="*/ 3628788 w 7342667"/>
                <a:gd name="connsiteY3885" fmla="*/ 4349673 h 7205422"/>
                <a:gd name="connsiteX3886" fmla="*/ 3597049 w 7342667"/>
                <a:gd name="connsiteY3886" fmla="*/ 4372662 h 7205422"/>
                <a:gd name="connsiteX3887" fmla="*/ 3570801 w 7342667"/>
                <a:gd name="connsiteY3887" fmla="*/ 4381583 h 7205422"/>
                <a:gd name="connsiteX3888" fmla="*/ 3562738 w 7342667"/>
                <a:gd name="connsiteY3888" fmla="*/ 4397195 h 7205422"/>
                <a:gd name="connsiteX3889" fmla="*/ 3542837 w 7342667"/>
                <a:gd name="connsiteY3889" fmla="*/ 4411262 h 7205422"/>
                <a:gd name="connsiteX3890" fmla="*/ 3520878 w 7342667"/>
                <a:gd name="connsiteY3890" fmla="*/ 4411262 h 7205422"/>
                <a:gd name="connsiteX3891" fmla="*/ 3519677 w 7342667"/>
                <a:gd name="connsiteY3891" fmla="*/ 4412635 h 7205422"/>
                <a:gd name="connsiteX3892" fmla="*/ 3508354 w 7342667"/>
                <a:gd name="connsiteY3892" fmla="*/ 4425502 h 7205422"/>
                <a:gd name="connsiteX3893" fmla="*/ 3490169 w 7342667"/>
                <a:gd name="connsiteY3893" fmla="*/ 4437854 h 7205422"/>
                <a:gd name="connsiteX3894" fmla="*/ 3462205 w 7342667"/>
                <a:gd name="connsiteY3894" fmla="*/ 4444716 h 7205422"/>
                <a:gd name="connsiteX3895" fmla="*/ 3462205 w 7342667"/>
                <a:gd name="connsiteY3895" fmla="*/ 4448662 h 7205422"/>
                <a:gd name="connsiteX3896" fmla="*/ 3462205 w 7342667"/>
                <a:gd name="connsiteY3896" fmla="*/ 4452951 h 7205422"/>
                <a:gd name="connsiteX3897" fmla="*/ 3462205 w 7342667"/>
                <a:gd name="connsiteY3897" fmla="*/ 4462216 h 7205422"/>
                <a:gd name="connsiteX3898" fmla="*/ 3413311 w 7342667"/>
                <a:gd name="connsiteY3898" fmla="*/ 4462215 h 7205422"/>
                <a:gd name="connsiteX3899" fmla="*/ 3412110 w 7342667"/>
                <a:gd name="connsiteY3899" fmla="*/ 4463588 h 7205422"/>
                <a:gd name="connsiteX3900" fmla="*/ 3397356 w 7342667"/>
                <a:gd name="connsiteY3900" fmla="*/ 4483660 h 7205422"/>
                <a:gd name="connsiteX3901" fmla="*/ 3390322 w 7342667"/>
                <a:gd name="connsiteY3901" fmla="*/ 4500816 h 7205422"/>
                <a:gd name="connsiteX3902" fmla="*/ 3377113 w 7342667"/>
                <a:gd name="connsiteY3902" fmla="*/ 4492581 h 7205422"/>
                <a:gd name="connsiteX3903" fmla="*/ 3359957 w 7342667"/>
                <a:gd name="connsiteY3903" fmla="*/ 4484003 h 7205422"/>
                <a:gd name="connsiteX3904" fmla="*/ 3351722 w 7342667"/>
                <a:gd name="connsiteY3904" fmla="*/ 4512825 h 7205422"/>
                <a:gd name="connsiteX3905" fmla="*/ 3379686 w 7342667"/>
                <a:gd name="connsiteY3905" fmla="*/ 4544048 h 7205422"/>
                <a:gd name="connsiteX3906" fmla="*/ 3396842 w 7342667"/>
                <a:gd name="connsiteY3906" fmla="*/ 4561204 h 7205422"/>
                <a:gd name="connsiteX3907" fmla="*/ 3409709 w 7342667"/>
                <a:gd name="connsiteY3907" fmla="*/ 4588482 h 7205422"/>
                <a:gd name="connsiteX3908" fmla="*/ 3405248 w 7342667"/>
                <a:gd name="connsiteY3908" fmla="*/ 4608554 h 7205422"/>
                <a:gd name="connsiteX3909" fmla="*/ 3434413 w 7342667"/>
                <a:gd name="connsiteY3909" fmla="*/ 4670315 h 7205422"/>
                <a:gd name="connsiteX3910" fmla="*/ 3474386 w 7342667"/>
                <a:gd name="connsiteY3910" fmla="*/ 4681637 h 7205422"/>
                <a:gd name="connsiteX3911" fmla="*/ 3508697 w 7342667"/>
                <a:gd name="connsiteY3911" fmla="*/ 4694847 h 7205422"/>
                <a:gd name="connsiteX3912" fmla="*/ 3528598 w 7342667"/>
                <a:gd name="connsiteY3912" fmla="*/ 4733448 h 7205422"/>
                <a:gd name="connsiteX3913" fmla="*/ 3576119 w 7342667"/>
                <a:gd name="connsiteY3913" fmla="*/ 4752319 h 7205422"/>
                <a:gd name="connsiteX3914" fmla="*/ 3610431 w 7342667"/>
                <a:gd name="connsiteY3914" fmla="*/ 4773593 h 7205422"/>
                <a:gd name="connsiteX3915" fmla="*/ 3600138 w 7342667"/>
                <a:gd name="connsiteY3915" fmla="*/ 4829349 h 7205422"/>
                <a:gd name="connsiteX3916" fmla="*/ 3581095 w 7342667"/>
                <a:gd name="connsiteY3916" fmla="*/ 4823001 h 7205422"/>
                <a:gd name="connsiteX3917" fmla="*/ 3568571 w 7342667"/>
                <a:gd name="connsiteY3917" fmla="*/ 4816825 h 7205422"/>
                <a:gd name="connsiteX3918" fmla="*/ 3542323 w 7342667"/>
                <a:gd name="connsiteY3918" fmla="*/ 4826775 h 7205422"/>
                <a:gd name="connsiteX3919" fmla="*/ 3545068 w 7342667"/>
                <a:gd name="connsiteY3919" fmla="*/ 4869836 h 7205422"/>
                <a:gd name="connsiteX3920" fmla="*/ 3494973 w 7342667"/>
                <a:gd name="connsiteY3920" fmla="*/ 4888193 h 7205422"/>
                <a:gd name="connsiteX3921" fmla="*/ 3479704 w 7342667"/>
                <a:gd name="connsiteY3921" fmla="*/ 4924906 h 7205422"/>
                <a:gd name="connsiteX3922" fmla="*/ 3527054 w 7342667"/>
                <a:gd name="connsiteY3922" fmla="*/ 4972256 h 7205422"/>
                <a:gd name="connsiteX3923" fmla="*/ 3549013 w 7342667"/>
                <a:gd name="connsiteY3923" fmla="*/ 5003994 h 7205422"/>
                <a:gd name="connsiteX3924" fmla="*/ 3524824 w 7342667"/>
                <a:gd name="connsiteY3924" fmla="*/ 5023895 h 7205422"/>
                <a:gd name="connsiteX3925" fmla="*/ 3483307 w 7342667"/>
                <a:gd name="connsiteY3925" fmla="*/ 4997818 h 7205422"/>
                <a:gd name="connsiteX3926" fmla="*/ 3422575 w 7342667"/>
                <a:gd name="connsiteY3926" fmla="*/ 4997818 h 7205422"/>
                <a:gd name="connsiteX3927" fmla="*/ 3403189 w 7342667"/>
                <a:gd name="connsiteY3927" fmla="*/ 5028355 h 7205422"/>
                <a:gd name="connsiteX3928" fmla="*/ 3340571 w 7342667"/>
                <a:gd name="connsiteY3928" fmla="*/ 5057177 h 7205422"/>
                <a:gd name="connsiteX3929" fmla="*/ 3244327 w 7342667"/>
                <a:gd name="connsiteY3929" fmla="*/ 5078107 h 7205422"/>
                <a:gd name="connsiteX3930" fmla="*/ 3233862 w 7342667"/>
                <a:gd name="connsiteY3930" fmla="*/ 5048942 h 7205422"/>
                <a:gd name="connsiteX3931" fmla="*/ 3143623 w 7342667"/>
                <a:gd name="connsiteY3931" fmla="*/ 5046026 h 7205422"/>
                <a:gd name="connsiteX3932" fmla="*/ 3138647 w 7342667"/>
                <a:gd name="connsiteY3932" fmla="*/ 5078793 h 7205422"/>
                <a:gd name="connsiteX3933" fmla="*/ 3107252 w 7342667"/>
                <a:gd name="connsiteY3933" fmla="*/ 5058206 h 7205422"/>
                <a:gd name="connsiteX3934" fmla="*/ 3088896 w 7342667"/>
                <a:gd name="connsiteY3934" fmla="*/ 5034531 h 7205422"/>
                <a:gd name="connsiteX3935" fmla="*/ 3087352 w 7342667"/>
                <a:gd name="connsiteY3935" fmla="*/ 5032301 h 7205422"/>
                <a:gd name="connsiteX3936" fmla="*/ 3034684 w 7342667"/>
                <a:gd name="connsiteY3936" fmla="*/ 5041566 h 7205422"/>
                <a:gd name="connsiteX3937" fmla="*/ 3037085 w 7342667"/>
                <a:gd name="connsiteY3937" fmla="*/ 5058721 h 7205422"/>
                <a:gd name="connsiteX3938" fmla="*/ 3036056 w 7342667"/>
                <a:gd name="connsiteY3938" fmla="*/ 5058721 h 7205422"/>
                <a:gd name="connsiteX3939" fmla="*/ 2966232 w 7342667"/>
                <a:gd name="connsiteY3939" fmla="*/ 5015832 h 7205422"/>
                <a:gd name="connsiteX3940" fmla="*/ 2906701 w 7342667"/>
                <a:gd name="connsiteY3940" fmla="*/ 5007769 h 7205422"/>
                <a:gd name="connsiteX3941" fmla="*/ 2892634 w 7342667"/>
                <a:gd name="connsiteY3941" fmla="*/ 5021837 h 7205422"/>
                <a:gd name="connsiteX3942" fmla="*/ 2900697 w 7342667"/>
                <a:gd name="connsiteY3942" fmla="*/ 5049114 h 7205422"/>
                <a:gd name="connsiteX3943" fmla="*/ 2825555 w 7342667"/>
                <a:gd name="connsiteY3943" fmla="*/ 5047570 h 7205422"/>
                <a:gd name="connsiteX3944" fmla="*/ 2791243 w 7342667"/>
                <a:gd name="connsiteY3944" fmla="*/ 5044139 h 7205422"/>
                <a:gd name="connsiteX3945" fmla="*/ 2788327 w 7342667"/>
                <a:gd name="connsiteY3945" fmla="*/ 5043110 h 7205422"/>
                <a:gd name="connsiteX3946" fmla="*/ 2774259 w 7342667"/>
                <a:gd name="connsiteY3946" fmla="*/ 5037963 h 7205422"/>
                <a:gd name="connsiteX3947" fmla="*/ 2774259 w 7342667"/>
                <a:gd name="connsiteY3947" fmla="*/ 5024066 h 7205422"/>
                <a:gd name="connsiteX3948" fmla="*/ 2786954 w 7342667"/>
                <a:gd name="connsiteY3948" fmla="*/ 4963678 h 7205422"/>
                <a:gd name="connsiteX3949" fmla="*/ 2786954 w 7342667"/>
                <a:gd name="connsiteY3949" fmla="*/ 4864346 h 7205422"/>
                <a:gd name="connsiteX3950" fmla="*/ 2847171 w 7342667"/>
                <a:gd name="connsiteY3950" fmla="*/ 4770333 h 7205422"/>
                <a:gd name="connsiteX3951" fmla="*/ 2840995 w 7342667"/>
                <a:gd name="connsiteY3951" fmla="*/ 4768960 h 7205422"/>
                <a:gd name="connsiteX3952" fmla="*/ 2640101 w 7342667"/>
                <a:gd name="connsiteY3952" fmla="*/ 4727787 h 7205422"/>
                <a:gd name="connsiteX3953" fmla="*/ 2588634 w 7342667"/>
                <a:gd name="connsiteY3953" fmla="*/ 4670486 h 7205422"/>
                <a:gd name="connsiteX3954" fmla="*/ 2599099 w 7342667"/>
                <a:gd name="connsiteY3954" fmla="*/ 4653331 h 7205422"/>
                <a:gd name="connsiteX3955" fmla="*/ 2599099 w 7342667"/>
                <a:gd name="connsiteY3955" fmla="*/ 4653331 h 7205422"/>
                <a:gd name="connsiteX3956" fmla="*/ 2626891 w 7342667"/>
                <a:gd name="connsiteY3956" fmla="*/ 4608211 h 7205422"/>
                <a:gd name="connsiteX3957" fmla="*/ 2594467 w 7342667"/>
                <a:gd name="connsiteY3957" fmla="*/ 4585737 h 7205422"/>
                <a:gd name="connsiteX3958" fmla="*/ 2581428 w 7342667"/>
                <a:gd name="connsiteY3958" fmla="*/ 4543190 h 7205422"/>
                <a:gd name="connsiteX3959" fmla="*/ 2613509 w 7342667"/>
                <a:gd name="connsiteY3959" fmla="*/ 4514369 h 7205422"/>
                <a:gd name="connsiteX3960" fmla="*/ 2621573 w 7342667"/>
                <a:gd name="connsiteY3960" fmla="*/ 4498929 h 7205422"/>
                <a:gd name="connsiteX3961" fmla="*/ 2618313 w 7342667"/>
                <a:gd name="connsiteY3961" fmla="*/ 4496870 h 7205422"/>
                <a:gd name="connsiteX3962" fmla="*/ 2592408 w 7342667"/>
                <a:gd name="connsiteY3962" fmla="*/ 4482116 h 7205422"/>
                <a:gd name="connsiteX3963" fmla="*/ 2582629 w 7342667"/>
                <a:gd name="connsiteY3963" fmla="*/ 4463931 h 7205422"/>
                <a:gd name="connsiteX3964" fmla="*/ 2571993 w 7342667"/>
                <a:gd name="connsiteY3964" fmla="*/ 4429619 h 7205422"/>
                <a:gd name="connsiteX3965" fmla="*/ 2576625 w 7342667"/>
                <a:gd name="connsiteY3965" fmla="*/ 4412463 h 7205422"/>
                <a:gd name="connsiteX3966" fmla="*/ 2576625 w 7342667"/>
                <a:gd name="connsiteY3966" fmla="*/ 4410577 h 7205422"/>
                <a:gd name="connsiteX3967" fmla="*/ 2576625 w 7342667"/>
                <a:gd name="connsiteY3967" fmla="*/ 4410577 h 7205422"/>
                <a:gd name="connsiteX3968" fmla="*/ 2576625 w 7342667"/>
                <a:gd name="connsiteY3968" fmla="*/ 4383470 h 7205422"/>
                <a:gd name="connsiteX3969" fmla="*/ 2564101 w 7342667"/>
                <a:gd name="connsiteY3969" fmla="*/ 4370089 h 7205422"/>
                <a:gd name="connsiteX3970" fmla="*/ 2588805 w 7342667"/>
                <a:gd name="connsiteY3970" fmla="*/ 4320509 h 7205422"/>
                <a:gd name="connsiteX3971" fmla="*/ 2607677 w 7342667"/>
                <a:gd name="connsiteY3971" fmla="*/ 4278992 h 7205422"/>
                <a:gd name="connsiteX3972" fmla="*/ 2581943 w 7342667"/>
                <a:gd name="connsiteY3972" fmla="*/ 4233186 h 7205422"/>
                <a:gd name="connsiteX3973" fmla="*/ 2568905 w 7342667"/>
                <a:gd name="connsiteY3973" fmla="*/ 4184463 h 7205422"/>
                <a:gd name="connsiteX3974" fmla="*/ 2660860 w 7342667"/>
                <a:gd name="connsiteY3974" fmla="*/ 4180860 h 7205422"/>
                <a:gd name="connsiteX3975" fmla="*/ 2662747 w 7342667"/>
                <a:gd name="connsiteY3975" fmla="*/ 4157014 h 7205422"/>
                <a:gd name="connsiteX3976" fmla="*/ 2688823 w 7342667"/>
                <a:gd name="connsiteY3976" fmla="*/ 4125619 h 7205422"/>
                <a:gd name="connsiteX3977" fmla="*/ 2709239 w 7342667"/>
                <a:gd name="connsiteY3977" fmla="*/ 4065574 h 7205422"/>
                <a:gd name="connsiteX3978" fmla="*/ 2666864 w 7342667"/>
                <a:gd name="connsiteY3978" fmla="*/ 4057854 h 7205422"/>
                <a:gd name="connsiteX3979" fmla="*/ 2657428 w 7342667"/>
                <a:gd name="connsiteY3979" fmla="*/ 4032463 h 7205422"/>
                <a:gd name="connsiteX3980" fmla="*/ 2699460 w 7342667"/>
                <a:gd name="connsiteY3980" fmla="*/ 4030061 h 7205422"/>
                <a:gd name="connsiteX3981" fmla="*/ 2702891 w 7342667"/>
                <a:gd name="connsiteY3981" fmla="*/ 4030061 h 7205422"/>
                <a:gd name="connsiteX3982" fmla="*/ 2729997 w 7342667"/>
                <a:gd name="connsiteY3982" fmla="*/ 3952689 h 7205422"/>
                <a:gd name="connsiteX3983" fmla="*/ 2712841 w 7342667"/>
                <a:gd name="connsiteY3983" fmla="*/ 3934161 h 7205422"/>
                <a:gd name="connsiteX3984" fmla="*/ 2237112 w 7342667"/>
                <a:gd name="connsiteY3984" fmla="*/ 4278820 h 7205422"/>
                <a:gd name="connsiteX3985" fmla="*/ 2307451 w 7342667"/>
                <a:gd name="connsiteY3985" fmla="*/ 4278820 h 7205422"/>
                <a:gd name="connsiteX3986" fmla="*/ 2322033 w 7342667"/>
                <a:gd name="connsiteY3986" fmla="*/ 4290657 h 7205422"/>
                <a:gd name="connsiteX3987" fmla="*/ 2322033 w 7342667"/>
                <a:gd name="connsiteY3987" fmla="*/ 4294089 h 7205422"/>
                <a:gd name="connsiteX3988" fmla="*/ 2342448 w 7342667"/>
                <a:gd name="connsiteY3988" fmla="*/ 4300951 h 7205422"/>
                <a:gd name="connsiteX3989" fmla="*/ 2351884 w 7342667"/>
                <a:gd name="connsiteY3989" fmla="*/ 4297863 h 7205422"/>
                <a:gd name="connsiteX3990" fmla="*/ 2357889 w 7342667"/>
                <a:gd name="connsiteY3990" fmla="*/ 4293059 h 7205422"/>
                <a:gd name="connsiteX3991" fmla="*/ 2356688 w 7342667"/>
                <a:gd name="connsiteY3991" fmla="*/ 4283967 h 7205422"/>
                <a:gd name="connsiteX3992" fmla="*/ 2354800 w 7342667"/>
                <a:gd name="connsiteY3992" fmla="*/ 4277619 h 7205422"/>
                <a:gd name="connsiteX3993" fmla="*/ 2354800 w 7342667"/>
                <a:gd name="connsiteY3993" fmla="*/ 4263380 h 7205422"/>
                <a:gd name="connsiteX3994" fmla="*/ 2315514 w 7342667"/>
                <a:gd name="connsiteY3994" fmla="*/ 4254459 h 7205422"/>
                <a:gd name="connsiteX3995" fmla="*/ 2299902 w 7342667"/>
                <a:gd name="connsiteY3995" fmla="*/ 4254459 h 7205422"/>
                <a:gd name="connsiteX3996" fmla="*/ 2273825 w 7342667"/>
                <a:gd name="connsiteY3996" fmla="*/ 4246567 h 7205422"/>
                <a:gd name="connsiteX3997" fmla="*/ 2252552 w 7342667"/>
                <a:gd name="connsiteY3997" fmla="*/ 4238504 h 7205422"/>
                <a:gd name="connsiteX3998" fmla="*/ 2236597 w 7342667"/>
                <a:gd name="connsiteY3998" fmla="*/ 4231813 h 7205422"/>
                <a:gd name="connsiteX3999" fmla="*/ 2243459 w 7342667"/>
                <a:gd name="connsiteY3999" fmla="*/ 4218089 h 7205422"/>
                <a:gd name="connsiteX4000" fmla="*/ 2247405 w 7342667"/>
                <a:gd name="connsiteY4000" fmla="*/ 4215687 h 7205422"/>
                <a:gd name="connsiteX4001" fmla="*/ 2258556 w 7342667"/>
                <a:gd name="connsiteY4001" fmla="*/ 4221348 h 7205422"/>
                <a:gd name="connsiteX4002" fmla="*/ 2274683 w 7342667"/>
                <a:gd name="connsiteY4002" fmla="*/ 4237475 h 7205422"/>
                <a:gd name="connsiteX4003" fmla="*/ 2307279 w 7342667"/>
                <a:gd name="connsiteY4003" fmla="*/ 4252572 h 7205422"/>
                <a:gd name="connsiteX4004" fmla="*/ 2309166 w 7342667"/>
                <a:gd name="connsiteY4004" fmla="*/ 4252572 h 7205422"/>
                <a:gd name="connsiteX4005" fmla="*/ 2357031 w 7342667"/>
                <a:gd name="connsiteY4005" fmla="*/ 4233872 h 7205422"/>
                <a:gd name="connsiteX4006" fmla="*/ 2376417 w 7342667"/>
                <a:gd name="connsiteY4006" fmla="*/ 4208138 h 7205422"/>
                <a:gd name="connsiteX4007" fmla="*/ 2365952 w 7342667"/>
                <a:gd name="connsiteY4007" fmla="*/ 4193556 h 7205422"/>
                <a:gd name="connsiteX4008" fmla="*/ 2331640 w 7342667"/>
                <a:gd name="connsiteY4008" fmla="*/ 4169881 h 7205422"/>
                <a:gd name="connsiteX4009" fmla="*/ 2325979 w 7342667"/>
                <a:gd name="connsiteY4009" fmla="*/ 4162847 h 7205422"/>
                <a:gd name="connsiteX4010" fmla="*/ 2353771 w 7342667"/>
                <a:gd name="connsiteY4010" fmla="*/ 4158386 h 7205422"/>
                <a:gd name="connsiteX4011" fmla="*/ 2389284 w 7342667"/>
                <a:gd name="connsiteY4011" fmla="*/ 4106919 h 7205422"/>
                <a:gd name="connsiteX4012" fmla="*/ 2400263 w 7342667"/>
                <a:gd name="connsiteY4012" fmla="*/ 4071235 h 7205422"/>
                <a:gd name="connsiteX4013" fmla="*/ 2408155 w 7342667"/>
                <a:gd name="connsiteY4013" fmla="*/ 4015307 h 7205422"/>
                <a:gd name="connsiteX4014" fmla="*/ 2420850 w 7342667"/>
                <a:gd name="connsiteY4014" fmla="*/ 3972589 h 7205422"/>
                <a:gd name="connsiteX4015" fmla="*/ 2444697 w 7342667"/>
                <a:gd name="connsiteY4015" fmla="*/ 3972589 h 7205422"/>
                <a:gd name="connsiteX4016" fmla="*/ 2448814 w 7342667"/>
                <a:gd name="connsiteY4016" fmla="*/ 3995235 h 7205422"/>
                <a:gd name="connsiteX4017" fmla="*/ 2456363 w 7342667"/>
                <a:gd name="connsiteY4017" fmla="*/ 4015136 h 7205422"/>
                <a:gd name="connsiteX4018" fmla="*/ 2446927 w 7342667"/>
                <a:gd name="connsiteY4018" fmla="*/ 4018910 h 7205422"/>
                <a:gd name="connsiteX4019" fmla="*/ 2435090 w 7342667"/>
                <a:gd name="connsiteY4019" fmla="*/ 4057168 h 7205422"/>
                <a:gd name="connsiteX4020" fmla="*/ 2450701 w 7342667"/>
                <a:gd name="connsiteY4020" fmla="*/ 4103831 h 7205422"/>
                <a:gd name="connsiteX4021" fmla="*/ 2527044 w 7342667"/>
                <a:gd name="connsiteY4021" fmla="*/ 4062657 h 7205422"/>
                <a:gd name="connsiteX4022" fmla="*/ 2530132 w 7342667"/>
                <a:gd name="connsiteY4022" fmla="*/ 4046874 h 7205422"/>
                <a:gd name="connsiteX4023" fmla="*/ 2535794 w 7342667"/>
                <a:gd name="connsiteY4023" fmla="*/ 3991632 h 7205422"/>
                <a:gd name="connsiteX4024" fmla="*/ 2528760 w 7342667"/>
                <a:gd name="connsiteY4024" fmla="*/ 3977736 h 7205422"/>
                <a:gd name="connsiteX4025" fmla="*/ 2506114 w 7342667"/>
                <a:gd name="connsiteY4025" fmla="*/ 3974991 h 7205422"/>
                <a:gd name="connsiteX4026" fmla="*/ 2489817 w 7342667"/>
                <a:gd name="connsiteY4026" fmla="*/ 3960924 h 7205422"/>
                <a:gd name="connsiteX4027" fmla="*/ 2489817 w 7342667"/>
                <a:gd name="connsiteY4027" fmla="*/ 3938106 h 7205422"/>
                <a:gd name="connsiteX4028" fmla="*/ 2556895 w 7342667"/>
                <a:gd name="connsiteY4028" fmla="*/ 3891614 h 7205422"/>
                <a:gd name="connsiteX4029" fmla="*/ 2569419 w 7342667"/>
                <a:gd name="connsiteY4029" fmla="*/ 3891614 h 7205422"/>
                <a:gd name="connsiteX4030" fmla="*/ 2612652 w 7342667"/>
                <a:gd name="connsiteY4030" fmla="*/ 3888869 h 7205422"/>
                <a:gd name="connsiteX4031" fmla="*/ 2669437 w 7342667"/>
                <a:gd name="connsiteY4031" fmla="*/ 3883723 h 7205422"/>
                <a:gd name="connsiteX4032" fmla="*/ 2699975 w 7342667"/>
                <a:gd name="connsiteY4032" fmla="*/ 3925240 h 7205422"/>
                <a:gd name="connsiteX4033" fmla="*/ 2707180 w 7342667"/>
                <a:gd name="connsiteY4033" fmla="*/ 3921294 h 7205422"/>
                <a:gd name="connsiteX4034" fmla="*/ 2705808 w 7342667"/>
                <a:gd name="connsiteY4034" fmla="*/ 3938450 h 7205422"/>
                <a:gd name="connsiteX4035" fmla="*/ 2721419 w 7342667"/>
                <a:gd name="connsiteY4035" fmla="*/ 3955605 h 7205422"/>
                <a:gd name="connsiteX4036" fmla="*/ 2698259 w 7342667"/>
                <a:gd name="connsiteY4036" fmla="*/ 4021827 h 7205422"/>
                <a:gd name="connsiteX4037" fmla="*/ 2652625 w 7342667"/>
                <a:gd name="connsiteY4037" fmla="*/ 4026973 h 7205422"/>
                <a:gd name="connsiteX4038" fmla="*/ 2650223 w 7342667"/>
                <a:gd name="connsiteY4038" fmla="*/ 4034350 h 7205422"/>
                <a:gd name="connsiteX4039" fmla="*/ 2661546 w 7342667"/>
                <a:gd name="connsiteY4039" fmla="*/ 4064544 h 7205422"/>
                <a:gd name="connsiteX4040" fmla="*/ 2662403 w 7342667"/>
                <a:gd name="connsiteY4040" fmla="*/ 4066260 h 7205422"/>
                <a:gd name="connsiteX4041" fmla="*/ 2699117 w 7342667"/>
                <a:gd name="connsiteY4041" fmla="*/ 4072951 h 7205422"/>
                <a:gd name="connsiteX4042" fmla="*/ 2682990 w 7342667"/>
                <a:gd name="connsiteY4042" fmla="*/ 4121502 h 7205422"/>
                <a:gd name="connsiteX4043" fmla="*/ 2655713 w 7342667"/>
                <a:gd name="connsiteY4043" fmla="*/ 4154269 h 7205422"/>
                <a:gd name="connsiteX4044" fmla="*/ 2653997 w 7342667"/>
                <a:gd name="connsiteY4044" fmla="*/ 4173312 h 7205422"/>
                <a:gd name="connsiteX4045" fmla="*/ 2559126 w 7342667"/>
                <a:gd name="connsiteY4045" fmla="*/ 4176915 h 7205422"/>
                <a:gd name="connsiteX4046" fmla="*/ 2575252 w 7342667"/>
                <a:gd name="connsiteY4046" fmla="*/ 4237131 h 7205422"/>
                <a:gd name="connsiteX4047" fmla="*/ 2599270 w 7342667"/>
                <a:gd name="connsiteY4047" fmla="*/ 4280193 h 7205422"/>
                <a:gd name="connsiteX4048" fmla="*/ 2582114 w 7342667"/>
                <a:gd name="connsiteY4048" fmla="*/ 4317592 h 7205422"/>
                <a:gd name="connsiteX4049" fmla="*/ 2552778 w 7342667"/>
                <a:gd name="connsiteY4049" fmla="*/ 4376265 h 7205422"/>
                <a:gd name="connsiteX4050" fmla="*/ 2557582 w 7342667"/>
                <a:gd name="connsiteY4050" fmla="*/ 4377466 h 7205422"/>
                <a:gd name="connsiteX4051" fmla="*/ 2557582 w 7342667"/>
                <a:gd name="connsiteY4051" fmla="*/ 4377466 h 7205422"/>
                <a:gd name="connsiteX4052" fmla="*/ 2561699 w 7342667"/>
                <a:gd name="connsiteY4052" fmla="*/ 4378838 h 7205422"/>
                <a:gd name="connsiteX4053" fmla="*/ 2568733 w 7342667"/>
                <a:gd name="connsiteY4053" fmla="*/ 4384157 h 7205422"/>
                <a:gd name="connsiteX4054" fmla="*/ 2568733 w 7342667"/>
                <a:gd name="connsiteY4054" fmla="*/ 4402342 h 7205422"/>
                <a:gd name="connsiteX4055" fmla="*/ 2545573 w 7342667"/>
                <a:gd name="connsiteY4055" fmla="*/ 4401484 h 7205422"/>
                <a:gd name="connsiteX4056" fmla="*/ 2529446 w 7342667"/>
                <a:gd name="connsiteY4056" fmla="*/ 4391190 h 7205422"/>
                <a:gd name="connsiteX4057" fmla="*/ 2543686 w 7342667"/>
                <a:gd name="connsiteY4057" fmla="*/ 4332346 h 7205422"/>
                <a:gd name="connsiteX4058" fmla="*/ 2516579 w 7342667"/>
                <a:gd name="connsiteY4058" fmla="*/ 4307298 h 7205422"/>
                <a:gd name="connsiteX4059" fmla="*/ 2500968 w 7342667"/>
                <a:gd name="connsiteY4059" fmla="*/ 4293574 h 7205422"/>
                <a:gd name="connsiteX4060" fmla="*/ 2450873 w 7342667"/>
                <a:gd name="connsiteY4060" fmla="*/ 4291858 h 7205422"/>
                <a:gd name="connsiteX4061" fmla="*/ 2432688 w 7342667"/>
                <a:gd name="connsiteY4061" fmla="*/ 4273673 h 7205422"/>
                <a:gd name="connsiteX4062" fmla="*/ 2369211 w 7342667"/>
                <a:gd name="connsiteY4062" fmla="*/ 4277619 h 7205422"/>
                <a:gd name="connsiteX4063" fmla="*/ 2369211 w 7342667"/>
                <a:gd name="connsiteY4063" fmla="*/ 4315533 h 7205422"/>
                <a:gd name="connsiteX4064" fmla="*/ 2309166 w 7342667"/>
                <a:gd name="connsiteY4064" fmla="*/ 4320509 h 7205422"/>
                <a:gd name="connsiteX4065" fmla="*/ 2255297 w 7342667"/>
                <a:gd name="connsiteY4065" fmla="*/ 4308328 h 7205422"/>
                <a:gd name="connsiteX4066" fmla="*/ 2229564 w 7342667"/>
                <a:gd name="connsiteY4066" fmla="*/ 4281222 h 7205422"/>
                <a:gd name="connsiteX4067" fmla="*/ 2237112 w 7342667"/>
                <a:gd name="connsiteY4067" fmla="*/ 4278820 h 7205422"/>
                <a:gd name="connsiteX4068" fmla="*/ 2114963 w 7342667"/>
                <a:gd name="connsiteY4068" fmla="*/ 4325484 h 7205422"/>
                <a:gd name="connsiteX4069" fmla="*/ 2116679 w 7342667"/>
                <a:gd name="connsiteY4069" fmla="*/ 4325484 h 7205422"/>
                <a:gd name="connsiteX4070" fmla="*/ 2121139 w 7342667"/>
                <a:gd name="connsiteY4070" fmla="*/ 4323597 h 7205422"/>
                <a:gd name="connsiteX4071" fmla="*/ 2124570 w 7342667"/>
                <a:gd name="connsiteY4071" fmla="*/ 4322567 h 7205422"/>
                <a:gd name="connsiteX4072" fmla="*/ 2124570 w 7342667"/>
                <a:gd name="connsiteY4072" fmla="*/ 4322567 h 7205422"/>
                <a:gd name="connsiteX4073" fmla="*/ 2126286 w 7342667"/>
                <a:gd name="connsiteY4073" fmla="*/ 4322567 h 7205422"/>
                <a:gd name="connsiteX4074" fmla="*/ 2126286 w 7342667"/>
                <a:gd name="connsiteY4074" fmla="*/ 4322567 h 7205422"/>
                <a:gd name="connsiteX4075" fmla="*/ 2126286 w 7342667"/>
                <a:gd name="connsiteY4075" fmla="*/ 4322567 h 7205422"/>
                <a:gd name="connsiteX4076" fmla="*/ 2126286 w 7342667"/>
                <a:gd name="connsiteY4076" fmla="*/ 4322567 h 7205422"/>
                <a:gd name="connsiteX4077" fmla="*/ 2126286 w 7342667"/>
                <a:gd name="connsiteY4077" fmla="*/ 4322567 h 7205422"/>
                <a:gd name="connsiteX4078" fmla="*/ 2126286 w 7342667"/>
                <a:gd name="connsiteY4078" fmla="*/ 4322567 h 7205422"/>
                <a:gd name="connsiteX4079" fmla="*/ 2126286 w 7342667"/>
                <a:gd name="connsiteY4079" fmla="*/ 4322567 h 7205422"/>
                <a:gd name="connsiteX4080" fmla="*/ 2126286 w 7342667"/>
                <a:gd name="connsiteY4080" fmla="*/ 4322567 h 7205422"/>
                <a:gd name="connsiteX4081" fmla="*/ 2127658 w 7342667"/>
                <a:gd name="connsiteY4081" fmla="*/ 4322567 h 7205422"/>
                <a:gd name="connsiteX4082" fmla="*/ 2127658 w 7342667"/>
                <a:gd name="connsiteY4082" fmla="*/ 4322567 h 7205422"/>
                <a:gd name="connsiteX4083" fmla="*/ 2128688 w 7342667"/>
                <a:gd name="connsiteY4083" fmla="*/ 4322567 h 7205422"/>
                <a:gd name="connsiteX4084" fmla="*/ 2128688 w 7342667"/>
                <a:gd name="connsiteY4084" fmla="*/ 4322567 h 7205422"/>
                <a:gd name="connsiteX4085" fmla="*/ 2129888 w 7342667"/>
                <a:gd name="connsiteY4085" fmla="*/ 4322567 h 7205422"/>
                <a:gd name="connsiteX4086" fmla="*/ 2131261 w 7342667"/>
                <a:gd name="connsiteY4086" fmla="*/ 4322567 h 7205422"/>
                <a:gd name="connsiteX4087" fmla="*/ 2131261 w 7342667"/>
                <a:gd name="connsiteY4087" fmla="*/ 4322567 h 7205422"/>
                <a:gd name="connsiteX4088" fmla="*/ 2133320 w 7342667"/>
                <a:gd name="connsiteY4088" fmla="*/ 4321366 h 7205422"/>
                <a:gd name="connsiteX4089" fmla="*/ 2133320 w 7342667"/>
                <a:gd name="connsiteY4089" fmla="*/ 4321366 h 7205422"/>
                <a:gd name="connsiteX4090" fmla="*/ 2135722 w 7342667"/>
                <a:gd name="connsiteY4090" fmla="*/ 4319994 h 7205422"/>
                <a:gd name="connsiteX4091" fmla="*/ 2135722 w 7342667"/>
                <a:gd name="connsiteY4091" fmla="*/ 4319994 h 7205422"/>
                <a:gd name="connsiteX4092" fmla="*/ 2136751 w 7342667"/>
                <a:gd name="connsiteY4092" fmla="*/ 4319994 h 7205422"/>
                <a:gd name="connsiteX4093" fmla="*/ 2136751 w 7342667"/>
                <a:gd name="connsiteY4093" fmla="*/ 4319994 h 7205422"/>
                <a:gd name="connsiteX4094" fmla="*/ 2146529 w 7342667"/>
                <a:gd name="connsiteY4094" fmla="*/ 4314332 h 7205422"/>
                <a:gd name="connsiteX4095" fmla="*/ 2213265 w 7342667"/>
                <a:gd name="connsiteY4095" fmla="*/ 4284310 h 7205422"/>
                <a:gd name="connsiteX4096" fmla="*/ 2216354 w 7342667"/>
                <a:gd name="connsiteY4096" fmla="*/ 4288599 h 7205422"/>
                <a:gd name="connsiteX4097" fmla="*/ 2247920 w 7342667"/>
                <a:gd name="connsiteY4097" fmla="*/ 4321881 h 7205422"/>
                <a:gd name="connsiteX4098" fmla="*/ 2307451 w 7342667"/>
                <a:gd name="connsiteY4098" fmla="*/ 4328400 h 7205422"/>
                <a:gd name="connsiteX4099" fmla="*/ 2307451 w 7342667"/>
                <a:gd name="connsiteY4099" fmla="*/ 4328400 h 7205422"/>
                <a:gd name="connsiteX4100" fmla="*/ 2376074 w 7342667"/>
                <a:gd name="connsiteY4100" fmla="*/ 4322739 h 7205422"/>
                <a:gd name="connsiteX4101" fmla="*/ 2376074 w 7342667"/>
                <a:gd name="connsiteY4101" fmla="*/ 4284996 h 7205422"/>
                <a:gd name="connsiteX4102" fmla="*/ 2427541 w 7342667"/>
                <a:gd name="connsiteY4102" fmla="*/ 4281908 h 7205422"/>
                <a:gd name="connsiteX4103" fmla="*/ 2444697 w 7342667"/>
                <a:gd name="connsiteY4103" fmla="*/ 4299064 h 7205422"/>
                <a:gd name="connsiteX4104" fmla="*/ 2495135 w 7342667"/>
                <a:gd name="connsiteY4104" fmla="*/ 4300951 h 7205422"/>
                <a:gd name="connsiteX4105" fmla="*/ 2531505 w 7342667"/>
                <a:gd name="connsiteY4105" fmla="*/ 4334061 h 7205422"/>
                <a:gd name="connsiteX4106" fmla="*/ 2517094 w 7342667"/>
                <a:gd name="connsiteY4106" fmla="*/ 4393935 h 7205422"/>
                <a:gd name="connsiteX4107" fmla="*/ 2540426 w 7342667"/>
                <a:gd name="connsiteY4107" fmla="*/ 4408689 h 7205422"/>
                <a:gd name="connsiteX4108" fmla="*/ 2565816 w 7342667"/>
                <a:gd name="connsiteY4108" fmla="*/ 4409718 h 7205422"/>
                <a:gd name="connsiteX4109" fmla="*/ 2565816 w 7342667"/>
                <a:gd name="connsiteY4109" fmla="*/ 4411091 h 7205422"/>
                <a:gd name="connsiteX4110" fmla="*/ 2564787 w 7342667"/>
                <a:gd name="connsiteY4110" fmla="*/ 4413493 h 7205422"/>
                <a:gd name="connsiteX4111" fmla="*/ 2563586 w 7342667"/>
                <a:gd name="connsiteY4111" fmla="*/ 4416581 h 7205422"/>
                <a:gd name="connsiteX4112" fmla="*/ 2562729 w 7342667"/>
                <a:gd name="connsiteY4112" fmla="*/ 4419326 h 7205422"/>
                <a:gd name="connsiteX4113" fmla="*/ 2562729 w 7342667"/>
                <a:gd name="connsiteY4113" fmla="*/ 4423272 h 7205422"/>
                <a:gd name="connsiteX4114" fmla="*/ 2562729 w 7342667"/>
                <a:gd name="connsiteY4114" fmla="*/ 4425674 h 7205422"/>
                <a:gd name="connsiteX4115" fmla="*/ 2562729 w 7342667"/>
                <a:gd name="connsiteY4115" fmla="*/ 4431507 h 7205422"/>
                <a:gd name="connsiteX4116" fmla="*/ 2568218 w 7342667"/>
                <a:gd name="connsiteY4116" fmla="*/ 4437339 h 7205422"/>
                <a:gd name="connsiteX4117" fmla="*/ 2572850 w 7342667"/>
                <a:gd name="connsiteY4117" fmla="*/ 4463588 h 7205422"/>
                <a:gd name="connsiteX4118" fmla="*/ 2572850 w 7342667"/>
                <a:gd name="connsiteY4118" fmla="*/ 4465646 h 7205422"/>
                <a:gd name="connsiteX4119" fmla="*/ 2572850 w 7342667"/>
                <a:gd name="connsiteY4119" fmla="*/ 4466504 h 7205422"/>
                <a:gd name="connsiteX4120" fmla="*/ 2588119 w 7342667"/>
                <a:gd name="connsiteY4120" fmla="*/ 4490694 h 7205422"/>
                <a:gd name="connsiteX4121" fmla="*/ 2609049 w 7342667"/>
                <a:gd name="connsiteY4121" fmla="*/ 4502531 h 7205422"/>
                <a:gd name="connsiteX4122" fmla="*/ 2605789 w 7342667"/>
                <a:gd name="connsiteY4122" fmla="*/ 4509050 h 7205422"/>
                <a:gd name="connsiteX4123" fmla="*/ 2570277 w 7342667"/>
                <a:gd name="connsiteY4123" fmla="*/ 4540960 h 7205422"/>
                <a:gd name="connsiteX4124" fmla="*/ 2585889 w 7342667"/>
                <a:gd name="connsiteY4124" fmla="*/ 4592428 h 7205422"/>
                <a:gd name="connsiteX4125" fmla="*/ 2614196 w 7342667"/>
                <a:gd name="connsiteY4125" fmla="*/ 4610784 h 7205422"/>
                <a:gd name="connsiteX4126" fmla="*/ 2587948 w 7342667"/>
                <a:gd name="connsiteY4126" fmla="*/ 4653159 h 7205422"/>
                <a:gd name="connsiteX4127" fmla="*/ 2569591 w 7342667"/>
                <a:gd name="connsiteY4127" fmla="*/ 4653159 h 7205422"/>
                <a:gd name="connsiteX4128" fmla="*/ 2555695 w 7342667"/>
                <a:gd name="connsiteY4128" fmla="*/ 4653159 h 7205422"/>
                <a:gd name="connsiteX4129" fmla="*/ 2552778 w 7342667"/>
                <a:gd name="connsiteY4129" fmla="*/ 4653159 h 7205422"/>
                <a:gd name="connsiteX4130" fmla="*/ 2542999 w 7342667"/>
                <a:gd name="connsiteY4130" fmla="*/ 4653159 h 7205422"/>
                <a:gd name="connsiteX4131" fmla="*/ 2532191 w 7342667"/>
                <a:gd name="connsiteY4131" fmla="*/ 4653159 h 7205422"/>
                <a:gd name="connsiteX4132" fmla="*/ 2488101 w 7342667"/>
                <a:gd name="connsiteY4132" fmla="*/ 4638576 h 7205422"/>
                <a:gd name="connsiteX4133" fmla="*/ 2474033 w 7342667"/>
                <a:gd name="connsiteY4133" fmla="*/ 4629998 h 7205422"/>
                <a:gd name="connsiteX4134" fmla="*/ 2415703 w 7342667"/>
                <a:gd name="connsiteY4134" fmla="*/ 4588825 h 7205422"/>
                <a:gd name="connsiteX4135" fmla="*/ 2411758 w 7342667"/>
                <a:gd name="connsiteY4135" fmla="*/ 4531353 h 7205422"/>
                <a:gd name="connsiteX4136" fmla="*/ 2355144 w 7342667"/>
                <a:gd name="connsiteY4136" fmla="*/ 4565664 h 7205422"/>
                <a:gd name="connsiteX4137" fmla="*/ 2328724 w 7342667"/>
                <a:gd name="connsiteY4137" fmla="*/ 4559488 h 7205422"/>
                <a:gd name="connsiteX4138" fmla="*/ 2307451 w 7342667"/>
                <a:gd name="connsiteY4138" fmla="*/ 4481430 h 7205422"/>
                <a:gd name="connsiteX4139" fmla="*/ 2199369 w 7342667"/>
                <a:gd name="connsiteY4139" fmla="*/ 4447118 h 7205422"/>
                <a:gd name="connsiteX4140" fmla="*/ 2179468 w 7342667"/>
                <a:gd name="connsiteY4140" fmla="*/ 4392734 h 7205422"/>
                <a:gd name="connsiteX4141" fmla="*/ 2136408 w 7342667"/>
                <a:gd name="connsiteY4141" fmla="*/ 4385529 h 7205422"/>
                <a:gd name="connsiteX4142" fmla="*/ 2114963 w 7342667"/>
                <a:gd name="connsiteY4142" fmla="*/ 4325655 h 7205422"/>
                <a:gd name="connsiteX4143" fmla="*/ 254763 w 7342667"/>
                <a:gd name="connsiteY4143" fmla="*/ 6914975 h 7205422"/>
                <a:gd name="connsiteX4144" fmla="*/ 212560 w 7342667"/>
                <a:gd name="connsiteY4144" fmla="*/ 6933332 h 7205422"/>
                <a:gd name="connsiteX4145" fmla="*/ 162980 w 7342667"/>
                <a:gd name="connsiteY4145" fmla="*/ 6904510 h 7205422"/>
                <a:gd name="connsiteX4146" fmla="*/ 128668 w 7342667"/>
                <a:gd name="connsiteY4146" fmla="*/ 6888384 h 7205422"/>
                <a:gd name="connsiteX4147" fmla="*/ 84063 w 7342667"/>
                <a:gd name="connsiteY4147" fmla="*/ 6884610 h 7205422"/>
                <a:gd name="connsiteX4148" fmla="*/ 56957 w 7342667"/>
                <a:gd name="connsiteY4148" fmla="*/ 6906226 h 7205422"/>
                <a:gd name="connsiteX4149" fmla="*/ 43747 w 7342667"/>
                <a:gd name="connsiteY4149" fmla="*/ 6906226 h 7205422"/>
                <a:gd name="connsiteX4150" fmla="*/ 41345 w 7342667"/>
                <a:gd name="connsiteY4150" fmla="*/ 6873801 h 7205422"/>
                <a:gd name="connsiteX4151" fmla="*/ 106023 w 7342667"/>
                <a:gd name="connsiteY4151" fmla="*/ 6751481 h 7205422"/>
                <a:gd name="connsiteX4152" fmla="*/ 103278 w 7342667"/>
                <a:gd name="connsiteY4152" fmla="*/ 6656095 h 7205422"/>
                <a:gd name="connsiteX4153" fmla="*/ 159034 w 7342667"/>
                <a:gd name="connsiteY4153" fmla="*/ 6594163 h 7205422"/>
                <a:gd name="connsiteX4154" fmla="*/ 146682 w 7342667"/>
                <a:gd name="connsiteY4154" fmla="*/ 6596393 h 7205422"/>
                <a:gd name="connsiteX4155" fmla="*/ 73084 w 7342667"/>
                <a:gd name="connsiteY4155" fmla="*/ 6612691 h 7205422"/>
                <a:gd name="connsiteX4156" fmla="*/ 55928 w 7342667"/>
                <a:gd name="connsiteY4156" fmla="*/ 6606000 h 7205422"/>
                <a:gd name="connsiteX4157" fmla="*/ 48036 w 7342667"/>
                <a:gd name="connsiteY4157" fmla="*/ 6596049 h 7205422"/>
                <a:gd name="connsiteX4158" fmla="*/ 87494 w 7342667"/>
                <a:gd name="connsiteY4158" fmla="*/ 6569115 h 7205422"/>
                <a:gd name="connsiteX4159" fmla="*/ 141535 w 7342667"/>
                <a:gd name="connsiteY4159" fmla="*/ 6501693 h 7205422"/>
                <a:gd name="connsiteX4160" fmla="*/ 22817 w 7342667"/>
                <a:gd name="connsiteY4160" fmla="*/ 6548013 h 7205422"/>
                <a:gd name="connsiteX4161" fmla="*/ 24533 w 7342667"/>
                <a:gd name="connsiteY4161" fmla="*/ 6536348 h 7205422"/>
                <a:gd name="connsiteX4162" fmla="*/ 30023 w 7342667"/>
                <a:gd name="connsiteY4162" fmla="*/ 6471155 h 7205422"/>
                <a:gd name="connsiteX4163" fmla="*/ 64334 w 7342667"/>
                <a:gd name="connsiteY4163" fmla="*/ 6426894 h 7205422"/>
                <a:gd name="connsiteX4164" fmla="*/ 89382 w 7342667"/>
                <a:gd name="connsiteY4164" fmla="*/ 6426894 h 7205422"/>
                <a:gd name="connsiteX4165" fmla="*/ 236063 w 7342667"/>
                <a:gd name="connsiteY4165" fmla="*/ 6168699 h 7205422"/>
                <a:gd name="connsiteX4166" fmla="*/ 251504 w 7342667"/>
                <a:gd name="connsiteY4166" fmla="*/ 5966090 h 7205422"/>
                <a:gd name="connsiteX4167" fmla="*/ 251504 w 7342667"/>
                <a:gd name="connsiteY4167" fmla="*/ 5966090 h 7205422"/>
                <a:gd name="connsiteX4168" fmla="*/ 329905 w 7342667"/>
                <a:gd name="connsiteY4168" fmla="*/ 5920112 h 7205422"/>
                <a:gd name="connsiteX4169" fmla="*/ 357526 w 7342667"/>
                <a:gd name="connsiteY4169" fmla="*/ 5922343 h 7205422"/>
                <a:gd name="connsiteX4170" fmla="*/ 346203 w 7342667"/>
                <a:gd name="connsiteY4170" fmla="*/ 5947390 h 7205422"/>
                <a:gd name="connsiteX4171" fmla="*/ 349291 w 7342667"/>
                <a:gd name="connsiteY4171" fmla="*/ 5978442 h 7205422"/>
                <a:gd name="connsiteX4172" fmla="*/ 430953 w 7342667"/>
                <a:gd name="connsiteY4172" fmla="*/ 6000916 h 7205422"/>
                <a:gd name="connsiteX4173" fmla="*/ 535775 w 7342667"/>
                <a:gd name="connsiteY4173" fmla="*/ 5995426 h 7205422"/>
                <a:gd name="connsiteX4174" fmla="*/ 595134 w 7342667"/>
                <a:gd name="connsiteY4174" fmla="*/ 6005891 h 7205422"/>
                <a:gd name="connsiteX4175" fmla="*/ 602511 w 7342667"/>
                <a:gd name="connsiteY4175" fmla="*/ 6032826 h 7205422"/>
                <a:gd name="connsiteX4176" fmla="*/ 626185 w 7342667"/>
                <a:gd name="connsiteY4176" fmla="*/ 6061133 h 7205422"/>
                <a:gd name="connsiteX4177" fmla="*/ 626185 w 7342667"/>
                <a:gd name="connsiteY4177" fmla="*/ 6124266 h 7205422"/>
                <a:gd name="connsiteX4178" fmla="*/ 510041 w 7342667"/>
                <a:gd name="connsiteY4178" fmla="*/ 6172817 h 7205422"/>
                <a:gd name="connsiteX4179" fmla="*/ 518104 w 7342667"/>
                <a:gd name="connsiteY4179" fmla="*/ 6315553 h 7205422"/>
                <a:gd name="connsiteX4180" fmla="*/ 451540 w 7342667"/>
                <a:gd name="connsiteY4180" fmla="*/ 6340600 h 7205422"/>
                <a:gd name="connsiteX4181" fmla="*/ 471955 w 7342667"/>
                <a:gd name="connsiteY4181" fmla="*/ 6374912 h 7205422"/>
                <a:gd name="connsiteX4182" fmla="*/ 441761 w 7342667"/>
                <a:gd name="connsiteY4182" fmla="*/ 6450569 h 7205422"/>
                <a:gd name="connsiteX4183" fmla="*/ 381201 w 7342667"/>
                <a:gd name="connsiteY4183" fmla="*/ 6436673 h 7205422"/>
                <a:gd name="connsiteX4184" fmla="*/ 378113 w 7342667"/>
                <a:gd name="connsiteY4184" fmla="*/ 6480077 h 7205422"/>
                <a:gd name="connsiteX4185" fmla="*/ 395269 w 7342667"/>
                <a:gd name="connsiteY4185" fmla="*/ 6549900 h 7205422"/>
                <a:gd name="connsiteX4186" fmla="*/ 406763 w 7342667"/>
                <a:gd name="connsiteY4186" fmla="*/ 6556763 h 7205422"/>
                <a:gd name="connsiteX4187" fmla="*/ 351179 w 7342667"/>
                <a:gd name="connsiteY4187" fmla="*/ 6659698 h 7205422"/>
                <a:gd name="connsiteX4188" fmla="*/ 373653 w 7342667"/>
                <a:gd name="connsiteY4188" fmla="*/ 6707562 h 7205422"/>
                <a:gd name="connsiteX4189" fmla="*/ 375025 w 7342667"/>
                <a:gd name="connsiteY4189" fmla="*/ 6709106 h 7205422"/>
                <a:gd name="connsiteX4190" fmla="*/ 378113 w 7342667"/>
                <a:gd name="connsiteY4190" fmla="*/ 6711680 h 7205422"/>
                <a:gd name="connsiteX4191" fmla="*/ 395269 w 7342667"/>
                <a:gd name="connsiteY4191" fmla="*/ 6732266 h 7205422"/>
                <a:gd name="connsiteX4192" fmla="*/ 302971 w 7342667"/>
                <a:gd name="connsiteY4192" fmla="*/ 6825937 h 7205422"/>
                <a:gd name="connsiteX4193" fmla="*/ 273120 w 7342667"/>
                <a:gd name="connsiteY4193" fmla="*/ 6843950 h 7205422"/>
                <a:gd name="connsiteX4194" fmla="*/ 295937 w 7342667"/>
                <a:gd name="connsiteY4194" fmla="*/ 6909486 h 7205422"/>
                <a:gd name="connsiteX4195" fmla="*/ 2118737 w 7342667"/>
                <a:gd name="connsiteY4195" fmla="*/ 6082063 h 7205422"/>
                <a:gd name="connsiteX4196" fmla="*/ 2108444 w 7342667"/>
                <a:gd name="connsiteY4196" fmla="*/ 6133530 h 7205422"/>
                <a:gd name="connsiteX4197" fmla="*/ 2061094 w 7342667"/>
                <a:gd name="connsiteY4197" fmla="*/ 6195806 h 7205422"/>
                <a:gd name="connsiteX4198" fmla="*/ 1987152 w 7342667"/>
                <a:gd name="connsiteY4198" fmla="*/ 6248817 h 7205422"/>
                <a:gd name="connsiteX4199" fmla="*/ 1706827 w 7342667"/>
                <a:gd name="connsiteY4199" fmla="*/ 6351751 h 7205422"/>
                <a:gd name="connsiteX4200" fmla="*/ 1705626 w 7342667"/>
                <a:gd name="connsiteY4200" fmla="*/ 6351751 h 7205422"/>
                <a:gd name="connsiteX4201" fmla="*/ 1502845 w 7342667"/>
                <a:gd name="connsiteY4201" fmla="*/ 6603770 h 7205422"/>
                <a:gd name="connsiteX4202" fmla="*/ 1501473 w 7342667"/>
                <a:gd name="connsiteY4202" fmla="*/ 6605657 h 7205422"/>
                <a:gd name="connsiteX4203" fmla="*/ 1501473 w 7342667"/>
                <a:gd name="connsiteY4203" fmla="*/ 6607887 h 7205422"/>
                <a:gd name="connsiteX4204" fmla="*/ 1524118 w 7342667"/>
                <a:gd name="connsiteY4204" fmla="*/ 6657982 h 7205422"/>
                <a:gd name="connsiteX4205" fmla="*/ 1570268 w 7342667"/>
                <a:gd name="connsiteY4205" fmla="*/ 6787165 h 7205422"/>
                <a:gd name="connsiteX4206" fmla="*/ 1437310 w 7342667"/>
                <a:gd name="connsiteY4206" fmla="*/ 6836745 h 7205422"/>
                <a:gd name="connsiteX4207" fmla="*/ 1407116 w 7342667"/>
                <a:gd name="connsiteY4207" fmla="*/ 6960438 h 7205422"/>
                <a:gd name="connsiteX4208" fmla="*/ 1384985 w 7342667"/>
                <a:gd name="connsiteY4208" fmla="*/ 6984971 h 7205422"/>
                <a:gd name="connsiteX4209" fmla="*/ 1247739 w 7342667"/>
                <a:gd name="connsiteY4209" fmla="*/ 6984971 h 7205422"/>
                <a:gd name="connsiteX4210" fmla="*/ 1246366 w 7342667"/>
                <a:gd name="connsiteY4210" fmla="*/ 6986515 h 7205422"/>
                <a:gd name="connsiteX4211" fmla="*/ 1133138 w 7342667"/>
                <a:gd name="connsiteY4211" fmla="*/ 7119644 h 7205422"/>
                <a:gd name="connsiteX4212" fmla="*/ 1098827 w 7342667"/>
                <a:gd name="connsiteY4212" fmla="*/ 7101630 h 7205422"/>
                <a:gd name="connsiteX4213" fmla="*/ 1096768 w 7342667"/>
                <a:gd name="connsiteY4213" fmla="*/ 7100258 h 7205422"/>
                <a:gd name="connsiteX4214" fmla="*/ 1094538 w 7342667"/>
                <a:gd name="connsiteY4214" fmla="*/ 7101287 h 7205422"/>
                <a:gd name="connsiteX4215" fmla="*/ 1069834 w 7342667"/>
                <a:gd name="connsiteY4215" fmla="*/ 7115183 h 7205422"/>
                <a:gd name="connsiteX4216" fmla="*/ 1024542 w 7342667"/>
                <a:gd name="connsiteY4216" fmla="*/ 7115183 h 7205422"/>
                <a:gd name="connsiteX4217" fmla="*/ 1012876 w 7342667"/>
                <a:gd name="connsiteY4217" fmla="*/ 7114326 h 7205422"/>
                <a:gd name="connsiteX4218" fmla="*/ 929671 w 7342667"/>
                <a:gd name="connsiteY4218" fmla="*/ 7095454 h 7205422"/>
                <a:gd name="connsiteX4219" fmla="*/ 763260 w 7342667"/>
                <a:gd name="connsiteY4219" fmla="*/ 7078298 h 7205422"/>
                <a:gd name="connsiteX4220" fmla="*/ 720199 w 7342667"/>
                <a:gd name="connsiteY4220" fmla="*/ 7121359 h 7205422"/>
                <a:gd name="connsiteX4221" fmla="*/ 642140 w 7342667"/>
                <a:gd name="connsiteY4221" fmla="*/ 7113296 h 7205422"/>
                <a:gd name="connsiteX4222" fmla="*/ 560136 w 7342667"/>
                <a:gd name="connsiteY4222" fmla="*/ 7181919 h 7205422"/>
                <a:gd name="connsiteX4223" fmla="*/ 481391 w 7342667"/>
                <a:gd name="connsiteY4223" fmla="*/ 7109007 h 7205422"/>
                <a:gd name="connsiteX4224" fmla="*/ 480190 w 7342667"/>
                <a:gd name="connsiteY4224" fmla="*/ 7107977 h 7205422"/>
                <a:gd name="connsiteX4225" fmla="*/ 480190 w 7342667"/>
                <a:gd name="connsiteY4225" fmla="*/ 7107977 h 7205422"/>
                <a:gd name="connsiteX4226" fmla="*/ 459775 w 7342667"/>
                <a:gd name="connsiteY4226" fmla="*/ 7089964 h 7205422"/>
                <a:gd name="connsiteX4227" fmla="*/ 457373 w 7342667"/>
                <a:gd name="connsiteY4227" fmla="*/ 7087734 h 7205422"/>
                <a:gd name="connsiteX4228" fmla="*/ 457373 w 7342667"/>
                <a:gd name="connsiteY4228" fmla="*/ 7087734 h 7205422"/>
                <a:gd name="connsiteX4229" fmla="*/ 456515 w 7342667"/>
                <a:gd name="connsiteY4229" fmla="*/ 7087734 h 7205422"/>
                <a:gd name="connsiteX4230" fmla="*/ 454971 w 7342667"/>
                <a:gd name="connsiteY4230" fmla="*/ 7086362 h 7205422"/>
                <a:gd name="connsiteX4231" fmla="*/ 453599 w 7342667"/>
                <a:gd name="connsiteY4231" fmla="*/ 7085161 h 7205422"/>
                <a:gd name="connsiteX4232" fmla="*/ 453599 w 7342667"/>
                <a:gd name="connsiteY4232" fmla="*/ 7085161 h 7205422"/>
                <a:gd name="connsiteX4233" fmla="*/ 452569 w 7342667"/>
                <a:gd name="connsiteY4233" fmla="*/ 7084303 h 7205422"/>
                <a:gd name="connsiteX4234" fmla="*/ 452569 w 7342667"/>
                <a:gd name="connsiteY4234" fmla="*/ 7084303 h 7205422"/>
                <a:gd name="connsiteX4235" fmla="*/ 451711 w 7342667"/>
                <a:gd name="connsiteY4235" fmla="*/ 7083445 h 7205422"/>
                <a:gd name="connsiteX4236" fmla="*/ 450339 w 7342667"/>
                <a:gd name="connsiteY4236" fmla="*/ 7082416 h 7205422"/>
                <a:gd name="connsiteX4237" fmla="*/ 450339 w 7342667"/>
                <a:gd name="connsiteY4237" fmla="*/ 7082416 h 7205422"/>
                <a:gd name="connsiteX4238" fmla="*/ 450339 w 7342667"/>
                <a:gd name="connsiteY4238" fmla="*/ 7082416 h 7205422"/>
                <a:gd name="connsiteX4239" fmla="*/ 450339 w 7342667"/>
                <a:gd name="connsiteY4239" fmla="*/ 7082416 h 7205422"/>
                <a:gd name="connsiteX4240" fmla="*/ 447765 w 7342667"/>
                <a:gd name="connsiteY4240" fmla="*/ 7080529 h 7205422"/>
                <a:gd name="connsiteX4241" fmla="*/ 454628 w 7342667"/>
                <a:gd name="connsiteY4241" fmla="*/ 7007273 h 7205422"/>
                <a:gd name="connsiteX4242" fmla="*/ 454628 w 7342667"/>
                <a:gd name="connsiteY4242" fmla="*/ 7005558 h 7205422"/>
                <a:gd name="connsiteX4243" fmla="*/ 429066 w 7342667"/>
                <a:gd name="connsiteY4243" fmla="*/ 6951517 h 7205422"/>
                <a:gd name="connsiteX4244" fmla="*/ 355124 w 7342667"/>
                <a:gd name="connsiteY4244" fmla="*/ 6905025 h 7205422"/>
                <a:gd name="connsiteX4245" fmla="*/ 353923 w 7342667"/>
                <a:gd name="connsiteY4245" fmla="*/ 6905025 h 7205422"/>
                <a:gd name="connsiteX4246" fmla="*/ 351693 w 7342667"/>
                <a:gd name="connsiteY4246" fmla="*/ 6905025 h 7205422"/>
                <a:gd name="connsiteX4247" fmla="*/ 302971 w 7342667"/>
                <a:gd name="connsiteY4247" fmla="*/ 6909829 h 7205422"/>
                <a:gd name="connsiteX4248" fmla="*/ 281698 w 7342667"/>
                <a:gd name="connsiteY4248" fmla="*/ 6849097 h 7205422"/>
                <a:gd name="connsiteX4249" fmla="*/ 306402 w 7342667"/>
                <a:gd name="connsiteY4249" fmla="*/ 6834172 h 7205422"/>
                <a:gd name="connsiteX4250" fmla="*/ 320813 w 7342667"/>
                <a:gd name="connsiteY4250" fmla="*/ 6820962 h 7205422"/>
                <a:gd name="connsiteX4251" fmla="*/ 402131 w 7342667"/>
                <a:gd name="connsiteY4251" fmla="*/ 6733982 h 7205422"/>
                <a:gd name="connsiteX4252" fmla="*/ 379829 w 7342667"/>
                <a:gd name="connsiteY4252" fmla="*/ 6704302 h 7205422"/>
                <a:gd name="connsiteX4253" fmla="*/ 359585 w 7342667"/>
                <a:gd name="connsiteY4253" fmla="*/ 6661413 h 7205422"/>
                <a:gd name="connsiteX4254" fmla="*/ 417057 w 7342667"/>
                <a:gd name="connsiteY4254" fmla="*/ 6554533 h 7205422"/>
                <a:gd name="connsiteX4255" fmla="*/ 401617 w 7342667"/>
                <a:gd name="connsiteY4255" fmla="*/ 6545269 h 7205422"/>
                <a:gd name="connsiteX4256" fmla="*/ 386005 w 7342667"/>
                <a:gd name="connsiteY4256" fmla="*/ 6479390 h 7205422"/>
                <a:gd name="connsiteX4257" fmla="*/ 388235 w 7342667"/>
                <a:gd name="connsiteY4257" fmla="*/ 6447309 h 7205422"/>
                <a:gd name="connsiteX4258" fmla="*/ 446393 w 7342667"/>
                <a:gd name="connsiteY4258" fmla="*/ 6460519 h 7205422"/>
                <a:gd name="connsiteX4259" fmla="*/ 480705 w 7342667"/>
                <a:gd name="connsiteY4259" fmla="*/ 6374740 h 7205422"/>
                <a:gd name="connsiteX4260" fmla="*/ 463549 w 7342667"/>
                <a:gd name="connsiteY4260" fmla="*/ 6345060 h 7205422"/>
                <a:gd name="connsiteX4261" fmla="*/ 526511 w 7342667"/>
                <a:gd name="connsiteY4261" fmla="*/ 6321386 h 7205422"/>
                <a:gd name="connsiteX4262" fmla="*/ 518447 w 7342667"/>
                <a:gd name="connsiteY4262" fmla="*/ 6178478 h 7205422"/>
                <a:gd name="connsiteX4263" fmla="*/ 634420 w 7342667"/>
                <a:gd name="connsiteY4263" fmla="*/ 6129756 h 7205422"/>
                <a:gd name="connsiteX4264" fmla="*/ 634420 w 7342667"/>
                <a:gd name="connsiteY4264" fmla="*/ 6057701 h 7205422"/>
                <a:gd name="connsiteX4265" fmla="*/ 612461 w 7342667"/>
                <a:gd name="connsiteY4265" fmla="*/ 6030253 h 7205422"/>
                <a:gd name="connsiteX4266" fmla="*/ 603883 w 7342667"/>
                <a:gd name="connsiteY4266" fmla="*/ 5998857 h 7205422"/>
                <a:gd name="connsiteX4267" fmla="*/ 538176 w 7342667"/>
                <a:gd name="connsiteY4267" fmla="*/ 5987534 h 7205422"/>
                <a:gd name="connsiteX4268" fmla="*/ 433698 w 7342667"/>
                <a:gd name="connsiteY4268" fmla="*/ 5992853 h 7205422"/>
                <a:gd name="connsiteX4269" fmla="*/ 359070 w 7342667"/>
                <a:gd name="connsiteY4269" fmla="*/ 5972266 h 7205422"/>
                <a:gd name="connsiteX4270" fmla="*/ 356840 w 7342667"/>
                <a:gd name="connsiteY4270" fmla="*/ 5949449 h 7205422"/>
                <a:gd name="connsiteX4271" fmla="*/ 372280 w 7342667"/>
                <a:gd name="connsiteY4271" fmla="*/ 5915137 h 7205422"/>
                <a:gd name="connsiteX4272" fmla="*/ 329734 w 7342667"/>
                <a:gd name="connsiteY4272" fmla="*/ 5911877 h 7205422"/>
                <a:gd name="connsiteX4273" fmla="*/ 253734 w 7342667"/>
                <a:gd name="connsiteY4273" fmla="*/ 5956482 h 7205422"/>
                <a:gd name="connsiteX4274" fmla="*/ 253734 w 7342667"/>
                <a:gd name="connsiteY4274" fmla="*/ 5948591 h 7205422"/>
                <a:gd name="connsiteX4275" fmla="*/ 253734 w 7342667"/>
                <a:gd name="connsiteY4275" fmla="*/ 5897124 h 7205422"/>
                <a:gd name="connsiteX4276" fmla="*/ 283070 w 7342667"/>
                <a:gd name="connsiteY4276" fmla="*/ 5868473 h 7205422"/>
                <a:gd name="connsiteX4277" fmla="*/ 284786 w 7342667"/>
                <a:gd name="connsiteY4277" fmla="*/ 5866929 h 7205422"/>
                <a:gd name="connsiteX4278" fmla="*/ 278953 w 7342667"/>
                <a:gd name="connsiteY4278" fmla="*/ 5823354 h 7205422"/>
                <a:gd name="connsiteX4279" fmla="*/ 244641 w 7342667"/>
                <a:gd name="connsiteY4279" fmla="*/ 5709097 h 7205422"/>
                <a:gd name="connsiteX4280" fmla="*/ 369878 w 7342667"/>
                <a:gd name="connsiteY4280" fmla="*/ 5674785 h 7205422"/>
                <a:gd name="connsiteX4281" fmla="*/ 371079 w 7342667"/>
                <a:gd name="connsiteY4281" fmla="*/ 5674785 h 7205422"/>
                <a:gd name="connsiteX4282" fmla="*/ 485680 w 7342667"/>
                <a:gd name="connsiteY4282" fmla="*/ 5605133 h 7205422"/>
                <a:gd name="connsiteX4283" fmla="*/ 505409 w 7342667"/>
                <a:gd name="connsiteY4283" fmla="*/ 5619715 h 7205422"/>
                <a:gd name="connsiteX4284" fmla="*/ 506610 w 7342667"/>
                <a:gd name="connsiteY4284" fmla="*/ 5620916 h 7205422"/>
                <a:gd name="connsiteX4285" fmla="*/ 580380 w 7342667"/>
                <a:gd name="connsiteY4285" fmla="*/ 5661747 h 7205422"/>
                <a:gd name="connsiteX4286" fmla="*/ 649003 w 7342667"/>
                <a:gd name="connsiteY4286" fmla="*/ 5662604 h 7205422"/>
                <a:gd name="connsiteX4287" fmla="*/ 663070 w 7342667"/>
                <a:gd name="connsiteY4287" fmla="*/ 5662604 h 7205422"/>
                <a:gd name="connsiteX4288" fmla="*/ 783161 w 7342667"/>
                <a:gd name="connsiteY4288" fmla="*/ 5681304 h 7205422"/>
                <a:gd name="connsiteX4289" fmla="*/ 903251 w 7342667"/>
                <a:gd name="connsiteY4289" fmla="*/ 5743408 h 7205422"/>
                <a:gd name="connsiteX4290" fmla="*/ 1003612 w 7342667"/>
                <a:gd name="connsiteY4290" fmla="*/ 5748898 h 7205422"/>
                <a:gd name="connsiteX4291" fmla="*/ 1095910 w 7342667"/>
                <a:gd name="connsiteY4291" fmla="*/ 5772745 h 7205422"/>
                <a:gd name="connsiteX4292" fmla="*/ 1138457 w 7342667"/>
                <a:gd name="connsiteY4292" fmla="*/ 5789901 h 7205422"/>
                <a:gd name="connsiteX4293" fmla="*/ 1160931 w 7342667"/>
                <a:gd name="connsiteY4293" fmla="*/ 5788871 h 7205422"/>
                <a:gd name="connsiteX4294" fmla="*/ 1203134 w 7342667"/>
                <a:gd name="connsiteY4294" fmla="*/ 5787155 h 7205422"/>
                <a:gd name="connsiteX4295" fmla="*/ 1259920 w 7342667"/>
                <a:gd name="connsiteY4295" fmla="*/ 5813403 h 7205422"/>
                <a:gd name="connsiteX4296" fmla="*/ 1260949 w 7342667"/>
                <a:gd name="connsiteY4296" fmla="*/ 5813403 h 7205422"/>
                <a:gd name="connsiteX4297" fmla="*/ 1362511 w 7342667"/>
                <a:gd name="connsiteY4297" fmla="*/ 5816148 h 7205422"/>
                <a:gd name="connsiteX4298" fmla="*/ 1383956 w 7342667"/>
                <a:gd name="connsiteY4298" fmla="*/ 5850460 h 7205422"/>
                <a:gd name="connsiteX4299" fmla="*/ 1415179 w 7342667"/>
                <a:gd name="connsiteY4299" fmla="*/ 5853033 h 7205422"/>
                <a:gd name="connsiteX4300" fmla="*/ 1420326 w 7342667"/>
                <a:gd name="connsiteY4300" fmla="*/ 5884429 h 7205422"/>
                <a:gd name="connsiteX4301" fmla="*/ 1638204 w 7342667"/>
                <a:gd name="connsiteY4301" fmla="*/ 5979643 h 7205422"/>
                <a:gd name="connsiteX4302" fmla="*/ 1716434 w 7342667"/>
                <a:gd name="connsiteY4302" fmla="*/ 5979643 h 7205422"/>
                <a:gd name="connsiteX4303" fmla="*/ 1735306 w 7342667"/>
                <a:gd name="connsiteY4303" fmla="*/ 5968835 h 7205422"/>
                <a:gd name="connsiteX4304" fmla="*/ 1776308 w 7342667"/>
                <a:gd name="connsiteY4304" fmla="*/ 5971408 h 7205422"/>
                <a:gd name="connsiteX4305" fmla="*/ 1882502 w 7342667"/>
                <a:gd name="connsiteY4305" fmla="*/ 6018072 h 7205422"/>
                <a:gd name="connsiteX4306" fmla="*/ 1882502 w 7342667"/>
                <a:gd name="connsiteY4306" fmla="*/ 6043462 h 7205422"/>
                <a:gd name="connsiteX4307" fmla="*/ 1892281 w 7342667"/>
                <a:gd name="connsiteY4307" fmla="*/ 6052212 h 7205422"/>
                <a:gd name="connsiteX4308" fmla="*/ 1943748 w 7342667"/>
                <a:gd name="connsiteY4308" fmla="*/ 6068338 h 7205422"/>
                <a:gd name="connsiteX4309" fmla="*/ 1944778 w 7342667"/>
                <a:gd name="connsiteY4309" fmla="*/ 6068338 h 7205422"/>
                <a:gd name="connsiteX4310" fmla="*/ 2002936 w 7342667"/>
                <a:gd name="connsiteY4310" fmla="*/ 6055128 h 7205422"/>
                <a:gd name="connsiteX4311" fmla="*/ 2035189 w 7342667"/>
                <a:gd name="connsiteY4311" fmla="*/ 6087381 h 7205422"/>
                <a:gd name="connsiteX4312" fmla="*/ 2112046 w 7342667"/>
                <a:gd name="connsiteY4312" fmla="*/ 6072113 h 7205422"/>
                <a:gd name="connsiteX4313" fmla="*/ 2772715 w 7342667"/>
                <a:gd name="connsiteY4313" fmla="*/ 5810658 h 7205422"/>
                <a:gd name="connsiteX4314" fmla="*/ 2725880 w 7342667"/>
                <a:gd name="connsiteY4314" fmla="*/ 5823354 h 7205422"/>
                <a:gd name="connsiteX4315" fmla="*/ 2724679 w 7342667"/>
                <a:gd name="connsiteY4315" fmla="*/ 5823354 h 7205422"/>
                <a:gd name="connsiteX4316" fmla="*/ 2723821 w 7342667"/>
                <a:gd name="connsiteY4316" fmla="*/ 5824383 h 7205422"/>
                <a:gd name="connsiteX4317" fmla="*/ 2696886 w 7342667"/>
                <a:gd name="connsiteY4317" fmla="*/ 5858695 h 7205422"/>
                <a:gd name="connsiteX4318" fmla="*/ 2675785 w 7342667"/>
                <a:gd name="connsiteY4318" fmla="*/ 5860411 h 7205422"/>
                <a:gd name="connsiteX4319" fmla="*/ 2673040 w 7342667"/>
                <a:gd name="connsiteY4319" fmla="*/ 5858695 h 7205422"/>
                <a:gd name="connsiteX4320" fmla="*/ 2621573 w 7342667"/>
                <a:gd name="connsiteY4320" fmla="*/ 5903986 h 7205422"/>
                <a:gd name="connsiteX4321" fmla="*/ 2608191 w 7342667"/>
                <a:gd name="connsiteY4321" fmla="*/ 5932807 h 7205422"/>
                <a:gd name="connsiteX4322" fmla="*/ 2541112 w 7342667"/>
                <a:gd name="connsiteY4322" fmla="*/ 5940699 h 7205422"/>
                <a:gd name="connsiteX4323" fmla="*/ 2469744 w 7342667"/>
                <a:gd name="connsiteY4323" fmla="*/ 5937954 h 7205422"/>
                <a:gd name="connsiteX4324" fmla="*/ 2439893 w 7342667"/>
                <a:gd name="connsiteY4324" fmla="*/ 5908447 h 7205422"/>
                <a:gd name="connsiteX4325" fmla="*/ 2419306 w 7342667"/>
                <a:gd name="connsiteY4325" fmla="*/ 5887516 h 7205422"/>
                <a:gd name="connsiteX4326" fmla="*/ 2405238 w 7342667"/>
                <a:gd name="connsiteY4326" fmla="*/ 5883228 h 7205422"/>
                <a:gd name="connsiteX4327" fmla="*/ 2410042 w 7342667"/>
                <a:gd name="connsiteY4327" fmla="*/ 5876708 h 7205422"/>
                <a:gd name="connsiteX4328" fmla="*/ 2419992 w 7342667"/>
                <a:gd name="connsiteY4328" fmla="*/ 5856636 h 7205422"/>
                <a:gd name="connsiteX4329" fmla="*/ 2389455 w 7342667"/>
                <a:gd name="connsiteY4329" fmla="*/ 5842911 h 7205422"/>
                <a:gd name="connsiteX4330" fmla="*/ 2339532 w 7342667"/>
                <a:gd name="connsiteY4330" fmla="*/ 5877223 h 7205422"/>
                <a:gd name="connsiteX4331" fmla="*/ 2318602 w 7342667"/>
                <a:gd name="connsiteY4331" fmla="*/ 5860067 h 7205422"/>
                <a:gd name="connsiteX4332" fmla="*/ 2246376 w 7342667"/>
                <a:gd name="connsiteY4332" fmla="*/ 5825756 h 7205422"/>
                <a:gd name="connsiteX4333" fmla="*/ 2243803 w 7342667"/>
                <a:gd name="connsiteY4333" fmla="*/ 5824383 h 7205422"/>
                <a:gd name="connsiteX4334" fmla="*/ 2241573 w 7342667"/>
                <a:gd name="connsiteY4334" fmla="*/ 5826270 h 7205422"/>
                <a:gd name="connsiteX4335" fmla="*/ 2184444 w 7342667"/>
                <a:gd name="connsiteY4335" fmla="*/ 5871390 h 7205422"/>
                <a:gd name="connsiteX4336" fmla="*/ 2184444 w 7342667"/>
                <a:gd name="connsiteY4336" fmla="*/ 5871390 h 7205422"/>
                <a:gd name="connsiteX4337" fmla="*/ 2184444 w 7342667"/>
                <a:gd name="connsiteY4337" fmla="*/ 5871390 h 7205422"/>
                <a:gd name="connsiteX4338" fmla="*/ 2164543 w 7342667"/>
                <a:gd name="connsiteY4338" fmla="*/ 5884600 h 7205422"/>
                <a:gd name="connsiteX4339" fmla="*/ 2136922 w 7342667"/>
                <a:gd name="connsiteY4339" fmla="*/ 5879796 h 7205422"/>
                <a:gd name="connsiteX4340" fmla="*/ 2133148 w 7342667"/>
                <a:gd name="connsiteY4340" fmla="*/ 5876708 h 7205422"/>
                <a:gd name="connsiteX4341" fmla="*/ 2083396 w 7342667"/>
                <a:gd name="connsiteY4341" fmla="*/ 5955625 h 7205422"/>
                <a:gd name="connsiteX4342" fmla="*/ 2097292 w 7342667"/>
                <a:gd name="connsiteY4342" fmla="*/ 5983245 h 7205422"/>
                <a:gd name="connsiteX4343" fmla="*/ 2084082 w 7342667"/>
                <a:gd name="connsiteY4343" fmla="*/ 6036771 h 7205422"/>
                <a:gd name="connsiteX4344" fmla="*/ 2087170 w 7342667"/>
                <a:gd name="connsiteY4344" fmla="*/ 6044835 h 7205422"/>
                <a:gd name="connsiteX4345" fmla="*/ 2087171 w 7342667"/>
                <a:gd name="connsiteY4345" fmla="*/ 6044835 h 7205422"/>
                <a:gd name="connsiteX4346" fmla="*/ 2089058 w 7342667"/>
                <a:gd name="connsiteY4346" fmla="*/ 6047751 h 7205422"/>
                <a:gd name="connsiteX4347" fmla="*/ 2089058 w 7342667"/>
                <a:gd name="connsiteY4347" fmla="*/ 6048609 h 7205422"/>
                <a:gd name="connsiteX4348" fmla="*/ 2089058 w 7342667"/>
                <a:gd name="connsiteY4348" fmla="*/ 6048609 h 7205422"/>
                <a:gd name="connsiteX4349" fmla="*/ 2091802 w 7342667"/>
                <a:gd name="connsiteY4349" fmla="*/ 6052212 h 7205422"/>
                <a:gd name="connsiteX4350" fmla="*/ 2091802 w 7342667"/>
                <a:gd name="connsiteY4350" fmla="*/ 6052212 h 7205422"/>
                <a:gd name="connsiteX4351" fmla="*/ 2091802 w 7342667"/>
                <a:gd name="connsiteY4351" fmla="*/ 6052212 h 7205422"/>
                <a:gd name="connsiteX4352" fmla="*/ 2098836 w 7342667"/>
                <a:gd name="connsiteY4352" fmla="*/ 6060618 h 7205422"/>
                <a:gd name="connsiteX4353" fmla="*/ 2098836 w 7342667"/>
                <a:gd name="connsiteY4353" fmla="*/ 6060618 h 7205422"/>
                <a:gd name="connsiteX4354" fmla="*/ 2098836 w 7342667"/>
                <a:gd name="connsiteY4354" fmla="*/ 6061476 h 7205422"/>
                <a:gd name="connsiteX4355" fmla="*/ 2098836 w 7342667"/>
                <a:gd name="connsiteY4355" fmla="*/ 6061476 h 7205422"/>
                <a:gd name="connsiteX4356" fmla="*/ 2101067 w 7342667"/>
                <a:gd name="connsiteY4356" fmla="*/ 6064049 h 7205422"/>
                <a:gd name="connsiteX4357" fmla="*/ 2033988 w 7342667"/>
                <a:gd name="connsiteY4357" fmla="*/ 6077431 h 7205422"/>
                <a:gd name="connsiteX4358" fmla="*/ 2001563 w 7342667"/>
                <a:gd name="connsiteY4358" fmla="*/ 6045006 h 7205422"/>
                <a:gd name="connsiteX4359" fmla="*/ 1941003 w 7342667"/>
                <a:gd name="connsiteY4359" fmla="*/ 6058731 h 7205422"/>
                <a:gd name="connsiteX4360" fmla="*/ 1891080 w 7342667"/>
                <a:gd name="connsiteY4360" fmla="*/ 6042948 h 7205422"/>
                <a:gd name="connsiteX4361" fmla="*/ 1886276 w 7342667"/>
                <a:gd name="connsiteY4361" fmla="*/ 6038830 h 7205422"/>
                <a:gd name="connsiteX4362" fmla="*/ 1888335 w 7342667"/>
                <a:gd name="connsiteY4362" fmla="*/ 6016356 h 7205422"/>
                <a:gd name="connsiteX4363" fmla="*/ 1889708 w 7342667"/>
                <a:gd name="connsiteY4363" fmla="*/ 6012410 h 7205422"/>
                <a:gd name="connsiteX4364" fmla="*/ 1775450 w 7342667"/>
                <a:gd name="connsiteY4364" fmla="*/ 5962315 h 7205422"/>
                <a:gd name="connsiteX4365" fmla="*/ 1729644 w 7342667"/>
                <a:gd name="connsiteY4365" fmla="*/ 5959056 h 7205422"/>
                <a:gd name="connsiteX4366" fmla="*/ 1710602 w 7342667"/>
                <a:gd name="connsiteY4366" fmla="*/ 5970036 h 7205422"/>
                <a:gd name="connsiteX4367" fmla="*/ 1637175 w 7342667"/>
                <a:gd name="connsiteY4367" fmla="*/ 5970036 h 7205422"/>
                <a:gd name="connsiteX4368" fmla="*/ 1424443 w 7342667"/>
                <a:gd name="connsiteY4368" fmla="*/ 5876880 h 7205422"/>
                <a:gd name="connsiteX4369" fmla="*/ 1418953 w 7342667"/>
                <a:gd name="connsiteY4369" fmla="*/ 5843598 h 7205422"/>
                <a:gd name="connsiteX4370" fmla="*/ 1384642 w 7342667"/>
                <a:gd name="connsiteY4370" fmla="*/ 5840681 h 7205422"/>
                <a:gd name="connsiteX4371" fmla="*/ 1365427 w 7342667"/>
                <a:gd name="connsiteY4371" fmla="*/ 5809457 h 7205422"/>
                <a:gd name="connsiteX4372" fmla="*/ 1499586 w 7342667"/>
                <a:gd name="connsiteY4372" fmla="*/ 5519697 h 7205422"/>
                <a:gd name="connsiteX4373" fmla="*/ 1532181 w 7342667"/>
                <a:gd name="connsiteY4373" fmla="*/ 5394803 h 7205422"/>
                <a:gd name="connsiteX4374" fmla="*/ 1507477 w 7342667"/>
                <a:gd name="connsiteY4374" fmla="*/ 5239028 h 7205422"/>
                <a:gd name="connsiteX4375" fmla="*/ 1392019 w 7342667"/>
                <a:gd name="connsiteY4375" fmla="*/ 5117566 h 7205422"/>
                <a:gd name="connsiteX4376" fmla="*/ 1400082 w 7342667"/>
                <a:gd name="connsiteY4376" fmla="*/ 5025954 h 7205422"/>
                <a:gd name="connsiteX4377" fmla="*/ 1307098 w 7342667"/>
                <a:gd name="connsiteY4377" fmla="*/ 4935543 h 7205422"/>
                <a:gd name="connsiteX4378" fmla="*/ 1106547 w 7342667"/>
                <a:gd name="connsiteY4378" fmla="*/ 4821457 h 7205422"/>
                <a:gd name="connsiteX4379" fmla="*/ 1140858 w 7342667"/>
                <a:gd name="connsiteY4379" fmla="*/ 4797096 h 7205422"/>
                <a:gd name="connsiteX4380" fmla="*/ 1077211 w 7342667"/>
                <a:gd name="connsiteY4380" fmla="*/ 4763814 h 7205422"/>
                <a:gd name="connsiteX4381" fmla="*/ 1105346 w 7342667"/>
                <a:gd name="connsiteY4381" fmla="*/ 4736364 h 7205422"/>
                <a:gd name="connsiteX4382" fmla="*/ 1131938 w 7342667"/>
                <a:gd name="connsiteY4382" fmla="*/ 4712861 h 7205422"/>
                <a:gd name="connsiteX4383" fmla="*/ 1189409 w 7342667"/>
                <a:gd name="connsiteY4383" fmla="*/ 4712861 h 7205422"/>
                <a:gd name="connsiteX4384" fmla="*/ 1300064 w 7342667"/>
                <a:gd name="connsiteY4384" fmla="*/ 4710288 h 7205422"/>
                <a:gd name="connsiteX4385" fmla="*/ 1343297 w 7342667"/>
                <a:gd name="connsiteY4385" fmla="*/ 4780455 h 7205422"/>
                <a:gd name="connsiteX4386" fmla="*/ 1346728 w 7342667"/>
                <a:gd name="connsiteY4386" fmla="*/ 4780455 h 7205422"/>
                <a:gd name="connsiteX4387" fmla="*/ 1524461 w 7342667"/>
                <a:gd name="connsiteY4387" fmla="*/ 4772392 h 7205422"/>
                <a:gd name="connsiteX4388" fmla="*/ 1539387 w 7342667"/>
                <a:gd name="connsiteY4388" fmla="*/ 4764843 h 7205422"/>
                <a:gd name="connsiteX4389" fmla="*/ 1525834 w 7342667"/>
                <a:gd name="connsiteY4389" fmla="*/ 4656247 h 7205422"/>
                <a:gd name="connsiteX4390" fmla="*/ 1498042 w 7342667"/>
                <a:gd name="connsiteY4390" fmla="*/ 4568581 h 7205422"/>
                <a:gd name="connsiteX4391" fmla="*/ 1525662 w 7342667"/>
                <a:gd name="connsiteY4391" fmla="*/ 4557086 h 7205422"/>
                <a:gd name="connsiteX4392" fmla="*/ 1568380 w 7342667"/>
                <a:gd name="connsiteY4392" fmla="*/ 4562062 h 7205422"/>
                <a:gd name="connsiteX4393" fmla="*/ 1580389 w 7342667"/>
                <a:gd name="connsiteY4393" fmla="*/ 4581276 h 7205422"/>
                <a:gd name="connsiteX4394" fmla="*/ 1600290 w 7342667"/>
                <a:gd name="connsiteY4394" fmla="*/ 4632743 h 7205422"/>
                <a:gd name="connsiteX4395" fmla="*/ 1745599 w 7342667"/>
                <a:gd name="connsiteY4395" fmla="*/ 4649899 h 7205422"/>
                <a:gd name="connsiteX4396" fmla="*/ 1746972 w 7342667"/>
                <a:gd name="connsiteY4396" fmla="*/ 4649899 h 7205422"/>
                <a:gd name="connsiteX4397" fmla="*/ 1781283 w 7342667"/>
                <a:gd name="connsiteY4397" fmla="*/ 4632743 h 7205422"/>
                <a:gd name="connsiteX4398" fmla="*/ 1792263 w 7342667"/>
                <a:gd name="connsiteY4398" fmla="*/ 4611127 h 7205422"/>
                <a:gd name="connsiteX4399" fmla="*/ 1978746 w 7342667"/>
                <a:gd name="connsiteY4399" fmla="*/ 4502875 h 7205422"/>
                <a:gd name="connsiteX4400" fmla="*/ 2005509 w 7342667"/>
                <a:gd name="connsiteY4400" fmla="*/ 4358423 h 7205422"/>
                <a:gd name="connsiteX4401" fmla="*/ 2050457 w 7342667"/>
                <a:gd name="connsiteY4401" fmla="*/ 4353448 h 7205422"/>
                <a:gd name="connsiteX4402" fmla="*/ 2093690 w 7342667"/>
                <a:gd name="connsiteY4402" fmla="*/ 4336292 h 7205422"/>
                <a:gd name="connsiteX4403" fmla="*/ 2106042 w 7342667"/>
                <a:gd name="connsiteY4403" fmla="*/ 4330802 h 7205422"/>
                <a:gd name="connsiteX4404" fmla="*/ 2129031 w 7342667"/>
                <a:gd name="connsiteY4404" fmla="*/ 4395136 h 7205422"/>
                <a:gd name="connsiteX4405" fmla="*/ 2172263 w 7342667"/>
                <a:gd name="connsiteY4405" fmla="*/ 4402342 h 7205422"/>
                <a:gd name="connsiteX4406" fmla="*/ 2191821 w 7342667"/>
                <a:gd name="connsiteY4406" fmla="*/ 4455867 h 7205422"/>
                <a:gd name="connsiteX4407" fmla="*/ 2299559 w 7342667"/>
                <a:gd name="connsiteY4407" fmla="*/ 4490179 h 7205422"/>
                <a:gd name="connsiteX4408" fmla="*/ 2322891 w 7342667"/>
                <a:gd name="connsiteY4408" fmla="*/ 4567552 h 7205422"/>
                <a:gd name="connsiteX4409" fmla="*/ 2357202 w 7342667"/>
                <a:gd name="connsiteY4409" fmla="*/ 4575787 h 7205422"/>
                <a:gd name="connsiteX4410" fmla="*/ 2404895 w 7342667"/>
                <a:gd name="connsiteY4410" fmla="*/ 4546279 h 7205422"/>
                <a:gd name="connsiteX4411" fmla="*/ 2408155 w 7342667"/>
                <a:gd name="connsiteY4411" fmla="*/ 4593114 h 7205422"/>
                <a:gd name="connsiteX4412" fmla="*/ 2409527 w 7342667"/>
                <a:gd name="connsiteY4412" fmla="*/ 4594143 h 7205422"/>
                <a:gd name="connsiteX4413" fmla="*/ 2471974 w 7342667"/>
                <a:gd name="connsiteY4413" fmla="*/ 4638062 h 7205422"/>
                <a:gd name="connsiteX4414" fmla="*/ 2483297 w 7342667"/>
                <a:gd name="connsiteY4414" fmla="*/ 4645267 h 7205422"/>
                <a:gd name="connsiteX4415" fmla="*/ 2532534 w 7342667"/>
                <a:gd name="connsiteY4415" fmla="*/ 4662423 h 7205422"/>
                <a:gd name="connsiteX4416" fmla="*/ 2543171 w 7342667"/>
                <a:gd name="connsiteY4416" fmla="*/ 4662423 h 7205422"/>
                <a:gd name="connsiteX4417" fmla="*/ 2583487 w 7342667"/>
                <a:gd name="connsiteY4417" fmla="*/ 4662423 h 7205422"/>
                <a:gd name="connsiteX4418" fmla="*/ 2577654 w 7342667"/>
                <a:gd name="connsiteY4418" fmla="*/ 4671687 h 7205422"/>
                <a:gd name="connsiteX4419" fmla="*/ 2579713 w 7342667"/>
                <a:gd name="connsiteY4419" fmla="*/ 4674089 h 7205422"/>
                <a:gd name="connsiteX4420" fmla="*/ 2637699 w 7342667"/>
                <a:gd name="connsiteY4420" fmla="*/ 4736536 h 7205422"/>
                <a:gd name="connsiteX4421" fmla="*/ 2640616 w 7342667"/>
                <a:gd name="connsiteY4421" fmla="*/ 4736536 h 7205422"/>
                <a:gd name="connsiteX4422" fmla="*/ 2832932 w 7342667"/>
                <a:gd name="connsiteY4422" fmla="*/ 4775994 h 7205422"/>
                <a:gd name="connsiteX4423" fmla="*/ 2778205 w 7342667"/>
                <a:gd name="connsiteY4423" fmla="*/ 4861773 h 7205422"/>
                <a:gd name="connsiteX4424" fmla="*/ 2778205 w 7342667"/>
                <a:gd name="connsiteY4424" fmla="*/ 4963164 h 7205422"/>
                <a:gd name="connsiteX4425" fmla="*/ 2765681 w 7342667"/>
                <a:gd name="connsiteY4425" fmla="*/ 5022522 h 7205422"/>
                <a:gd name="connsiteX4426" fmla="*/ 2765681 w 7342667"/>
                <a:gd name="connsiteY4426" fmla="*/ 5039678 h 7205422"/>
                <a:gd name="connsiteX4427" fmla="*/ 2747668 w 7342667"/>
                <a:gd name="connsiteY4427" fmla="*/ 5063010 h 7205422"/>
                <a:gd name="connsiteX4428" fmla="*/ 2746295 w 7342667"/>
                <a:gd name="connsiteY4428" fmla="*/ 5080166 h 7205422"/>
                <a:gd name="connsiteX4429" fmla="*/ 2694828 w 7342667"/>
                <a:gd name="connsiteY4429" fmla="*/ 5057692 h 7205422"/>
                <a:gd name="connsiteX4430" fmla="*/ 2684363 w 7342667"/>
                <a:gd name="connsiteY4430" fmla="*/ 5073475 h 7205422"/>
                <a:gd name="connsiteX4431" fmla="*/ 2693284 w 7342667"/>
                <a:gd name="connsiteY4431" fmla="*/ 5093033 h 7205422"/>
                <a:gd name="connsiteX4432" fmla="*/ 2633753 w 7342667"/>
                <a:gd name="connsiteY4432" fmla="*/ 5171778 h 7205422"/>
                <a:gd name="connsiteX4433" fmla="*/ 2560155 w 7342667"/>
                <a:gd name="connsiteY4433" fmla="*/ 5257557 h 7205422"/>
                <a:gd name="connsiteX4434" fmla="*/ 2528588 w 7342667"/>
                <a:gd name="connsiteY4434" fmla="*/ 5341620 h 7205422"/>
                <a:gd name="connsiteX4435" fmla="*/ 2574051 w 7342667"/>
                <a:gd name="connsiteY4435" fmla="*/ 5343850 h 7205422"/>
                <a:gd name="connsiteX4436" fmla="*/ 2583144 w 7342667"/>
                <a:gd name="connsiteY4436" fmla="*/ 5298044 h 7205422"/>
                <a:gd name="connsiteX4437" fmla="*/ 2651767 w 7342667"/>
                <a:gd name="connsiteY4437" fmla="*/ 5283290 h 7205422"/>
                <a:gd name="connsiteX4438" fmla="*/ 2664805 w 7342667"/>
                <a:gd name="connsiteY4438" fmla="*/ 5327552 h 7205422"/>
                <a:gd name="connsiteX4439" fmla="*/ 2675956 w 7342667"/>
                <a:gd name="connsiteY4439" fmla="*/ 5384509 h 7205422"/>
                <a:gd name="connsiteX4440" fmla="*/ 2678701 w 7342667"/>
                <a:gd name="connsiteY4440" fmla="*/ 5387597 h 7205422"/>
                <a:gd name="connsiteX4441" fmla="*/ 2658115 w 7342667"/>
                <a:gd name="connsiteY4441" fmla="*/ 5424825 h 7205422"/>
                <a:gd name="connsiteX4442" fmla="*/ 2700489 w 7342667"/>
                <a:gd name="connsiteY4442" fmla="*/ 5506487 h 7205422"/>
                <a:gd name="connsiteX4443" fmla="*/ 2683334 w 7342667"/>
                <a:gd name="connsiteY4443" fmla="*/ 5533078 h 7205422"/>
                <a:gd name="connsiteX4444" fmla="*/ 2626719 w 7342667"/>
                <a:gd name="connsiteY4444" fmla="*/ 5539254 h 7205422"/>
                <a:gd name="connsiteX4445" fmla="*/ 2626719 w 7342667"/>
                <a:gd name="connsiteY4445" fmla="*/ 5539254 h 7205422"/>
                <a:gd name="connsiteX4446" fmla="*/ 2628092 w 7342667"/>
                <a:gd name="connsiteY4446" fmla="*/ 5560871 h 7205422"/>
                <a:gd name="connsiteX4447" fmla="*/ 2674584 w 7342667"/>
                <a:gd name="connsiteY4447" fmla="*/ 5621430 h 7205422"/>
                <a:gd name="connsiteX4448" fmla="*/ 2675613 w 7342667"/>
                <a:gd name="connsiteY4448" fmla="*/ 5666550 h 7205422"/>
                <a:gd name="connsiteX4449" fmla="*/ 2660516 w 7342667"/>
                <a:gd name="connsiteY4449" fmla="*/ 5699832 h 7205422"/>
                <a:gd name="connsiteX4450" fmla="*/ 2705464 w 7342667"/>
                <a:gd name="connsiteY4450" fmla="*/ 5741521 h 7205422"/>
                <a:gd name="connsiteX4451" fmla="*/ 2785753 w 7342667"/>
                <a:gd name="connsiteY4451" fmla="*/ 5740491 h 7205422"/>
                <a:gd name="connsiteX4452" fmla="*/ 2785753 w 7342667"/>
                <a:gd name="connsiteY4452" fmla="*/ 5762965 h 7205422"/>
                <a:gd name="connsiteX4453" fmla="*/ 3623641 w 7342667"/>
                <a:gd name="connsiteY4453" fmla="*/ 5373701 h 7205422"/>
                <a:gd name="connsiteX4454" fmla="*/ 3616779 w 7342667"/>
                <a:gd name="connsiteY4454" fmla="*/ 5384166 h 7205422"/>
                <a:gd name="connsiteX4455" fmla="*/ 3599623 w 7342667"/>
                <a:gd name="connsiteY4455" fmla="*/ 5380907 h 7205422"/>
                <a:gd name="connsiteX4456" fmla="*/ 3570115 w 7342667"/>
                <a:gd name="connsiteY4456" fmla="*/ 5380907 h 7205422"/>
                <a:gd name="connsiteX4457" fmla="*/ 3570115 w 7342667"/>
                <a:gd name="connsiteY4457" fmla="*/ 5394288 h 7205422"/>
                <a:gd name="connsiteX4458" fmla="*/ 3548842 w 7342667"/>
                <a:gd name="connsiteY4458" fmla="*/ 5415733 h 7205422"/>
                <a:gd name="connsiteX4459" fmla="*/ 3506810 w 7342667"/>
                <a:gd name="connsiteY4459" fmla="*/ 5443525 h 7205422"/>
                <a:gd name="connsiteX4460" fmla="*/ 3489655 w 7342667"/>
                <a:gd name="connsiteY4460" fmla="*/ 5458965 h 7205422"/>
                <a:gd name="connsiteX4461" fmla="*/ 3483478 w 7342667"/>
                <a:gd name="connsiteY4461" fmla="*/ 5458965 h 7205422"/>
                <a:gd name="connsiteX4462" fmla="*/ 3479533 w 7342667"/>
                <a:gd name="connsiteY4462" fmla="*/ 5436491 h 7205422"/>
                <a:gd name="connsiteX4463" fmla="*/ 3459803 w 7342667"/>
                <a:gd name="connsiteY4463" fmla="*/ 5448843 h 7205422"/>
                <a:gd name="connsiteX4464" fmla="*/ 3439731 w 7342667"/>
                <a:gd name="connsiteY4464" fmla="*/ 5477837 h 7205422"/>
                <a:gd name="connsiteX4465" fmla="*/ 3476444 w 7342667"/>
                <a:gd name="connsiteY4465" fmla="*/ 5538739 h 7205422"/>
                <a:gd name="connsiteX4466" fmla="*/ 3478160 w 7342667"/>
                <a:gd name="connsiteY4466" fmla="*/ 5554866 h 7205422"/>
                <a:gd name="connsiteX4467" fmla="*/ 3476788 w 7342667"/>
                <a:gd name="connsiteY4467" fmla="*/ 5568934 h 7205422"/>
                <a:gd name="connsiteX4468" fmla="*/ 3464436 w 7342667"/>
                <a:gd name="connsiteY4468" fmla="*/ 5568934 h 7205422"/>
                <a:gd name="connsiteX4469" fmla="*/ 3453627 w 7342667"/>
                <a:gd name="connsiteY4469" fmla="*/ 5598613 h 7205422"/>
                <a:gd name="connsiteX4470" fmla="*/ 3453627 w 7342667"/>
                <a:gd name="connsiteY4470" fmla="*/ 5610108 h 7205422"/>
                <a:gd name="connsiteX4471" fmla="*/ 3462548 w 7342667"/>
                <a:gd name="connsiteY4471" fmla="*/ 5701377 h 7205422"/>
                <a:gd name="connsiteX4472" fmla="*/ 3462548 w 7342667"/>
                <a:gd name="connsiteY4472" fmla="*/ 5703607 h 7205422"/>
                <a:gd name="connsiteX4473" fmla="*/ 3652291 w 7342667"/>
                <a:gd name="connsiteY4473" fmla="*/ 5812031 h 7205422"/>
                <a:gd name="connsiteX4474" fmla="*/ 3699813 w 7342667"/>
                <a:gd name="connsiteY4474" fmla="*/ 5875164 h 7205422"/>
                <a:gd name="connsiteX4475" fmla="*/ 3768436 w 7342667"/>
                <a:gd name="connsiteY4475" fmla="*/ 6027851 h 7205422"/>
                <a:gd name="connsiteX4476" fmla="*/ 3869483 w 7342667"/>
                <a:gd name="connsiteY4476" fmla="*/ 6105566 h 7205422"/>
                <a:gd name="connsiteX4477" fmla="*/ 3925067 w 7342667"/>
                <a:gd name="connsiteY4477" fmla="*/ 6127525 h 7205422"/>
                <a:gd name="connsiteX4478" fmla="*/ 3943767 w 7342667"/>
                <a:gd name="connsiteY4478" fmla="*/ 6123923 h 7205422"/>
                <a:gd name="connsiteX4479" fmla="*/ 3964698 w 7342667"/>
                <a:gd name="connsiteY4479" fmla="*/ 6120320 h 7205422"/>
                <a:gd name="connsiteX4480" fmla="*/ 4019939 w 7342667"/>
                <a:gd name="connsiteY4480" fmla="*/ 6120320 h 7205422"/>
                <a:gd name="connsiteX4481" fmla="*/ 4079984 w 7342667"/>
                <a:gd name="connsiteY4481" fmla="*/ 6127183 h 7205422"/>
                <a:gd name="connsiteX4482" fmla="*/ 4086160 w 7342667"/>
                <a:gd name="connsiteY4482" fmla="*/ 6151887 h 7205422"/>
                <a:gd name="connsiteX4483" fmla="*/ 4076553 w 7342667"/>
                <a:gd name="connsiteY4483" fmla="*/ 6165097 h 7205422"/>
                <a:gd name="connsiteX4484" fmla="*/ 4050477 w 7342667"/>
                <a:gd name="connsiteY4484" fmla="*/ 6191173 h 7205422"/>
                <a:gd name="connsiteX4485" fmla="*/ 4069176 w 7342667"/>
                <a:gd name="connsiteY4485" fmla="*/ 6213991 h 7205422"/>
                <a:gd name="connsiteX4486" fmla="*/ 4114124 w 7342667"/>
                <a:gd name="connsiteY4486" fmla="*/ 6240411 h 7205422"/>
                <a:gd name="connsiteX4487" fmla="*/ 4220490 w 7342667"/>
                <a:gd name="connsiteY4487" fmla="*/ 6280040 h 7205422"/>
                <a:gd name="connsiteX4488" fmla="*/ 4332003 w 7342667"/>
                <a:gd name="connsiteY4488" fmla="*/ 6312465 h 7205422"/>
                <a:gd name="connsiteX4489" fmla="*/ 4381068 w 7342667"/>
                <a:gd name="connsiteY4489" fmla="*/ 6344374 h 7205422"/>
                <a:gd name="connsiteX4490" fmla="*/ 4456039 w 7342667"/>
                <a:gd name="connsiteY4490" fmla="*/ 6390524 h 7205422"/>
                <a:gd name="connsiteX4491" fmla="*/ 4475082 w 7342667"/>
                <a:gd name="connsiteY4491" fmla="*/ 6407679 h 7205422"/>
                <a:gd name="connsiteX4492" fmla="*/ 4494125 w 7342667"/>
                <a:gd name="connsiteY4492" fmla="*/ 6454514 h 7205422"/>
                <a:gd name="connsiteX4493" fmla="*/ 4492409 w 7342667"/>
                <a:gd name="connsiteY4493" fmla="*/ 6513016 h 7205422"/>
                <a:gd name="connsiteX4494" fmla="*/ 4492409 w 7342667"/>
                <a:gd name="connsiteY4494" fmla="*/ 6515761 h 7205422"/>
                <a:gd name="connsiteX4495" fmla="*/ 4485718 w 7342667"/>
                <a:gd name="connsiteY4495" fmla="*/ 6510271 h 7205422"/>
                <a:gd name="connsiteX4496" fmla="*/ 4484689 w 7342667"/>
                <a:gd name="connsiteY4496" fmla="*/ 6509241 h 7205422"/>
                <a:gd name="connsiteX4497" fmla="*/ 4458955 w 7342667"/>
                <a:gd name="connsiteY4497" fmla="*/ 6496546 h 7205422"/>
                <a:gd name="connsiteX4498" fmla="*/ 4439913 w 7342667"/>
                <a:gd name="connsiteY4498" fmla="*/ 6482478 h 7205422"/>
                <a:gd name="connsiteX4499" fmla="*/ 4424816 w 7342667"/>
                <a:gd name="connsiteY4499" fmla="*/ 6471327 h 7205422"/>
                <a:gd name="connsiteX4500" fmla="*/ 4424816 w 7342667"/>
                <a:gd name="connsiteY4500" fmla="*/ 6465837 h 7205422"/>
                <a:gd name="connsiteX4501" fmla="*/ 4422414 w 7342667"/>
                <a:gd name="connsiteY4501" fmla="*/ 6453657 h 7205422"/>
                <a:gd name="connsiteX4502" fmla="*/ 4421041 w 7342667"/>
                <a:gd name="connsiteY4502" fmla="*/ 6445594 h 7205422"/>
                <a:gd name="connsiteX4503" fmla="*/ 4419154 w 7342667"/>
                <a:gd name="connsiteY4503" fmla="*/ 6429295 h 7205422"/>
                <a:gd name="connsiteX4504" fmla="*/ 4400455 w 7342667"/>
                <a:gd name="connsiteY4504" fmla="*/ 6406650 h 7205422"/>
                <a:gd name="connsiteX4505" fmla="*/ 4366143 w 7342667"/>
                <a:gd name="connsiteY4505" fmla="*/ 6402704 h 7205422"/>
                <a:gd name="connsiteX4506" fmla="*/ 4323082 w 7342667"/>
                <a:gd name="connsiteY4506" fmla="*/ 6400988 h 7205422"/>
                <a:gd name="connsiteX4507" fmla="*/ 4297691 w 7342667"/>
                <a:gd name="connsiteY4507" fmla="*/ 6399102 h 7205422"/>
                <a:gd name="connsiteX4508" fmla="*/ 4294775 w 7342667"/>
                <a:gd name="connsiteY4508" fmla="*/ 6399102 h 7205422"/>
                <a:gd name="connsiteX4509" fmla="*/ 4294775 w 7342667"/>
                <a:gd name="connsiteY4509" fmla="*/ 6395327 h 7205422"/>
                <a:gd name="connsiteX4510" fmla="*/ 4330115 w 7342667"/>
                <a:gd name="connsiteY4510" fmla="*/ 6378172 h 7205422"/>
                <a:gd name="connsiteX4511" fmla="*/ 4270757 w 7342667"/>
                <a:gd name="connsiteY4511" fmla="*/ 6378172 h 7205422"/>
                <a:gd name="connsiteX4512" fmla="*/ 4233185 w 7342667"/>
                <a:gd name="connsiteY4512" fmla="*/ 6397386 h 7205422"/>
                <a:gd name="connsiteX4513" fmla="*/ 4201791 w 7342667"/>
                <a:gd name="connsiteY4513" fmla="*/ 6478876 h 7205422"/>
                <a:gd name="connsiteX4514" fmla="*/ 4196301 w 7342667"/>
                <a:gd name="connsiteY4514" fmla="*/ 6528113 h 7205422"/>
                <a:gd name="connsiteX4515" fmla="*/ 4204021 w 7342667"/>
                <a:gd name="connsiteY4515" fmla="*/ 6564140 h 7205422"/>
                <a:gd name="connsiteX4516" fmla="*/ 4204020 w 7342667"/>
                <a:gd name="connsiteY4516" fmla="*/ 6565684 h 7205422"/>
                <a:gd name="connsiteX4517" fmla="*/ 4251885 w 7342667"/>
                <a:gd name="connsiteY4517" fmla="*/ 6582840 h 7205422"/>
                <a:gd name="connsiteX4518" fmla="*/ 4296319 w 7342667"/>
                <a:gd name="connsiteY4518" fmla="*/ 6613549 h 7205422"/>
                <a:gd name="connsiteX4519" fmla="*/ 4296319 w 7342667"/>
                <a:gd name="connsiteY4519" fmla="*/ 6626072 h 7205422"/>
                <a:gd name="connsiteX4520" fmla="*/ 4298206 w 7342667"/>
                <a:gd name="connsiteY4520" fmla="*/ 6650090 h 7205422"/>
                <a:gd name="connsiteX4521" fmla="*/ 4308156 w 7342667"/>
                <a:gd name="connsiteY4521" fmla="*/ 6689891 h 7205422"/>
                <a:gd name="connsiteX4522" fmla="*/ 4304896 w 7342667"/>
                <a:gd name="connsiteY4522" fmla="*/ 6691435 h 7205422"/>
                <a:gd name="connsiteX4523" fmla="*/ 4289285 w 7342667"/>
                <a:gd name="connsiteY4523" fmla="*/ 6691435 h 7205422"/>
                <a:gd name="connsiteX4524" fmla="*/ 4262179 w 7342667"/>
                <a:gd name="connsiteY4524" fmla="*/ 6695039 h 7205422"/>
                <a:gd name="connsiteX4525" fmla="*/ 4232671 w 7342667"/>
                <a:gd name="connsiteY4525" fmla="*/ 6712194 h 7205422"/>
                <a:gd name="connsiteX4526" fmla="*/ 4215515 w 7342667"/>
                <a:gd name="connsiteY4526" fmla="*/ 6745305 h 7205422"/>
                <a:gd name="connsiteX4527" fmla="*/ 4215515 w 7342667"/>
                <a:gd name="connsiteY4527" fmla="*/ 6747020 h 7205422"/>
                <a:gd name="connsiteX4528" fmla="*/ 4231470 w 7342667"/>
                <a:gd name="connsiteY4528" fmla="*/ 6803977 h 7205422"/>
                <a:gd name="connsiteX4529" fmla="*/ 4207795 w 7342667"/>
                <a:gd name="connsiteY4529" fmla="*/ 6826108 h 7205422"/>
                <a:gd name="connsiteX4530" fmla="*/ 4206423 w 7342667"/>
                <a:gd name="connsiteY4530" fmla="*/ 6826108 h 7205422"/>
                <a:gd name="connsiteX4531" fmla="*/ 4158043 w 7342667"/>
                <a:gd name="connsiteY4531" fmla="*/ 6876375 h 7205422"/>
                <a:gd name="connsiteX4532" fmla="*/ 4147921 w 7342667"/>
                <a:gd name="connsiteY4532" fmla="*/ 6918921 h 7205422"/>
                <a:gd name="connsiteX4533" fmla="*/ 4115497 w 7342667"/>
                <a:gd name="connsiteY4533" fmla="*/ 6915833 h 7205422"/>
                <a:gd name="connsiteX4534" fmla="*/ 4101429 w 7342667"/>
                <a:gd name="connsiteY4534" fmla="*/ 6900050 h 7205422"/>
                <a:gd name="connsiteX4535" fmla="*/ 4096454 w 7342667"/>
                <a:gd name="connsiteY4535" fmla="*/ 6860763 h 7205422"/>
                <a:gd name="connsiteX4536" fmla="*/ 4124932 w 7342667"/>
                <a:gd name="connsiteY4536" fmla="*/ 6841377 h 7205422"/>
                <a:gd name="connsiteX4537" fmla="*/ 4126648 w 7342667"/>
                <a:gd name="connsiteY4537" fmla="*/ 6785792 h 7205422"/>
                <a:gd name="connsiteX4538" fmla="*/ 4145520 w 7342667"/>
                <a:gd name="connsiteY4538" fmla="*/ 6774813 h 7205422"/>
                <a:gd name="connsiteX4539" fmla="*/ 4166278 w 7342667"/>
                <a:gd name="connsiteY4539" fmla="*/ 6770695 h 7205422"/>
                <a:gd name="connsiteX4540" fmla="*/ 4166278 w 7342667"/>
                <a:gd name="connsiteY4540" fmla="*/ 6724032 h 7205422"/>
                <a:gd name="connsiteX4541" fmla="*/ 4140887 w 7342667"/>
                <a:gd name="connsiteY4541" fmla="*/ 6629503 h 7205422"/>
                <a:gd name="connsiteX4542" fmla="*/ 4091650 w 7342667"/>
                <a:gd name="connsiteY4542" fmla="*/ 6563797 h 7205422"/>
                <a:gd name="connsiteX4543" fmla="*/ 4064030 w 7342667"/>
                <a:gd name="connsiteY4543" fmla="*/ 6517819 h 7205422"/>
                <a:gd name="connsiteX4544" fmla="*/ 4029718 w 7342667"/>
                <a:gd name="connsiteY4544" fmla="*/ 6500663 h 7205422"/>
                <a:gd name="connsiteX4545" fmla="*/ 3992147 w 7342667"/>
                <a:gd name="connsiteY4545" fmla="*/ 6509585 h 7205422"/>
                <a:gd name="connsiteX4546" fmla="*/ 3943424 w 7342667"/>
                <a:gd name="connsiteY4546" fmla="*/ 6479390 h 7205422"/>
                <a:gd name="connsiteX4547" fmla="*/ 3943424 w 7342667"/>
                <a:gd name="connsiteY4547" fmla="*/ 6462235 h 7205422"/>
                <a:gd name="connsiteX4548" fmla="*/ 3951831 w 7342667"/>
                <a:gd name="connsiteY4548" fmla="*/ 6434442 h 7205422"/>
                <a:gd name="connsiteX4549" fmla="*/ 3942910 w 7342667"/>
                <a:gd name="connsiteY4549" fmla="*/ 6417287 h 7205422"/>
                <a:gd name="connsiteX4550" fmla="*/ 3903623 w 7342667"/>
                <a:gd name="connsiteY4550" fmla="*/ 6386406 h 7205422"/>
                <a:gd name="connsiteX4551" fmla="*/ 3901050 w 7342667"/>
                <a:gd name="connsiteY4551" fmla="*/ 6389151 h 7205422"/>
                <a:gd name="connsiteX4552" fmla="*/ 3866738 w 7342667"/>
                <a:gd name="connsiteY4552" fmla="*/ 6417972 h 7205422"/>
                <a:gd name="connsiteX4553" fmla="*/ 3838603 w 7342667"/>
                <a:gd name="connsiteY4553" fmla="*/ 6417972 h 7205422"/>
                <a:gd name="connsiteX4554" fmla="*/ 3843235 w 7342667"/>
                <a:gd name="connsiteY4554" fmla="*/ 6389837 h 7205422"/>
                <a:gd name="connsiteX4555" fmla="*/ 3837916 w 7342667"/>
                <a:gd name="connsiteY4555" fmla="*/ 6361873 h 7205422"/>
                <a:gd name="connsiteX4556" fmla="*/ 3823848 w 7342667"/>
                <a:gd name="connsiteY4556" fmla="*/ 6357584 h 7205422"/>
                <a:gd name="connsiteX4557" fmla="*/ 3790738 w 7342667"/>
                <a:gd name="connsiteY4557" fmla="*/ 6334939 h 7205422"/>
                <a:gd name="connsiteX4558" fmla="*/ 3716968 w 7342667"/>
                <a:gd name="connsiteY4558" fmla="*/ 6274722 h 7205422"/>
                <a:gd name="connsiteX4559" fmla="*/ 3647144 w 7342667"/>
                <a:gd name="connsiteY4559" fmla="*/ 6275580 h 7205422"/>
                <a:gd name="connsiteX4560" fmla="*/ 3620553 w 7342667"/>
                <a:gd name="connsiteY4560" fmla="*/ 6279697 h 7205422"/>
                <a:gd name="connsiteX4561" fmla="*/ 3561194 w 7342667"/>
                <a:gd name="connsiteY4561" fmla="*/ 6245386 h 7205422"/>
                <a:gd name="connsiteX4562" fmla="*/ 3345546 w 7342667"/>
                <a:gd name="connsiteY4562" fmla="*/ 6080862 h 7205422"/>
                <a:gd name="connsiteX4563" fmla="*/ 3344688 w 7342667"/>
                <a:gd name="connsiteY4563" fmla="*/ 6080862 h 7205422"/>
                <a:gd name="connsiteX4564" fmla="*/ 3343316 w 7342667"/>
                <a:gd name="connsiteY4564" fmla="*/ 6080862 h 7205422"/>
                <a:gd name="connsiteX4565" fmla="*/ 3299740 w 7342667"/>
                <a:gd name="connsiteY4565" fmla="*/ 6078117 h 7205422"/>
                <a:gd name="connsiteX4566" fmla="*/ 3291677 w 7342667"/>
                <a:gd name="connsiteY4566" fmla="*/ 6048952 h 7205422"/>
                <a:gd name="connsiteX4567" fmla="*/ 3290476 w 7342667"/>
                <a:gd name="connsiteY4567" fmla="*/ 6035228 h 7205422"/>
                <a:gd name="connsiteX4568" fmla="*/ 3239009 w 7342667"/>
                <a:gd name="connsiteY4568" fmla="*/ 5990966 h 7205422"/>
                <a:gd name="connsiteX4569" fmla="*/ 3225799 w 7342667"/>
                <a:gd name="connsiteY4569" fmla="*/ 5938126 h 7205422"/>
                <a:gd name="connsiteX4570" fmla="*/ 3206927 w 7342667"/>
                <a:gd name="connsiteY4570" fmla="*/ 5884257 h 7205422"/>
                <a:gd name="connsiteX4571" fmla="*/ 3174846 w 7342667"/>
                <a:gd name="connsiteY4571" fmla="*/ 5838451 h 7205422"/>
                <a:gd name="connsiteX4572" fmla="*/ 3174846 w 7342667"/>
                <a:gd name="connsiteY4572" fmla="*/ 5795390 h 7205422"/>
                <a:gd name="connsiteX4573" fmla="*/ 3143451 w 7342667"/>
                <a:gd name="connsiteY4573" fmla="*/ 5749756 h 7205422"/>
                <a:gd name="connsiteX4574" fmla="*/ 3114973 w 7342667"/>
                <a:gd name="connsiteY4574" fmla="*/ 5744094 h 7205422"/>
                <a:gd name="connsiteX4575" fmla="*/ 3072769 w 7342667"/>
                <a:gd name="connsiteY4575" fmla="*/ 5733457 h 7205422"/>
                <a:gd name="connsiteX4576" fmla="*/ 3019586 w 7342667"/>
                <a:gd name="connsiteY4576" fmla="*/ 5693485 h 7205422"/>
                <a:gd name="connsiteX4577" fmla="*/ 3018557 w 7342667"/>
                <a:gd name="connsiteY4577" fmla="*/ 5693485 h 7205422"/>
                <a:gd name="connsiteX4578" fmla="*/ 2971722 w 7342667"/>
                <a:gd name="connsiteY4578" fmla="*/ 5679760 h 7205422"/>
                <a:gd name="connsiteX4579" fmla="*/ 2947189 w 7342667"/>
                <a:gd name="connsiteY4579" fmla="*/ 5679760 h 7205422"/>
                <a:gd name="connsiteX4580" fmla="*/ 2938783 w 7342667"/>
                <a:gd name="connsiteY4580" fmla="*/ 5679760 h 7205422"/>
                <a:gd name="connsiteX4581" fmla="*/ 2900869 w 7342667"/>
                <a:gd name="connsiteY4581" fmla="*/ 5723507 h 7205422"/>
                <a:gd name="connsiteX4582" fmla="*/ 2866557 w 7342667"/>
                <a:gd name="connsiteY4582" fmla="*/ 5734830 h 7205422"/>
                <a:gd name="connsiteX4583" fmla="*/ 2869302 w 7342667"/>
                <a:gd name="connsiteY4583" fmla="*/ 5773602 h 7205422"/>
                <a:gd name="connsiteX4584" fmla="*/ 2828986 w 7342667"/>
                <a:gd name="connsiteY4584" fmla="*/ 5801394 h 7205422"/>
                <a:gd name="connsiteX4585" fmla="*/ 2784724 w 7342667"/>
                <a:gd name="connsiteY4585" fmla="*/ 5811859 h 7205422"/>
                <a:gd name="connsiteX4586" fmla="*/ 2782837 w 7342667"/>
                <a:gd name="connsiteY4586" fmla="*/ 5811859 h 7205422"/>
                <a:gd name="connsiteX4587" fmla="*/ 2796047 w 7342667"/>
                <a:gd name="connsiteY4587" fmla="*/ 5766053 h 7205422"/>
                <a:gd name="connsiteX4588" fmla="*/ 2796047 w 7342667"/>
                <a:gd name="connsiteY4588" fmla="*/ 5733286 h 7205422"/>
                <a:gd name="connsiteX4589" fmla="*/ 2710268 w 7342667"/>
                <a:gd name="connsiteY4589" fmla="*/ 5734316 h 7205422"/>
                <a:gd name="connsiteX4590" fmla="*/ 2672354 w 7342667"/>
                <a:gd name="connsiteY4590" fmla="*/ 5699146 h 7205422"/>
                <a:gd name="connsiteX4591" fmla="*/ 2685735 w 7342667"/>
                <a:gd name="connsiteY4591" fmla="*/ 5669810 h 7205422"/>
                <a:gd name="connsiteX4592" fmla="*/ 2684706 w 7342667"/>
                <a:gd name="connsiteY4592" fmla="*/ 5619886 h 7205422"/>
                <a:gd name="connsiteX4593" fmla="*/ 2638042 w 7342667"/>
                <a:gd name="connsiteY4593" fmla="*/ 5559155 h 7205422"/>
                <a:gd name="connsiteX4594" fmla="*/ 2638042 w 7342667"/>
                <a:gd name="connsiteY4594" fmla="*/ 5548347 h 7205422"/>
                <a:gd name="connsiteX4595" fmla="*/ 2690710 w 7342667"/>
                <a:gd name="connsiteY4595" fmla="*/ 5542514 h 7205422"/>
                <a:gd name="connsiteX4596" fmla="*/ 2712327 w 7342667"/>
                <a:gd name="connsiteY4596" fmla="*/ 5508202 h 7205422"/>
                <a:gd name="connsiteX4597" fmla="*/ 2669780 w 7342667"/>
                <a:gd name="connsiteY4597" fmla="*/ 5426198 h 7205422"/>
                <a:gd name="connsiteX4598" fmla="*/ 2686936 w 7342667"/>
                <a:gd name="connsiteY4598" fmla="*/ 5394288 h 7205422"/>
                <a:gd name="connsiteX4599" fmla="*/ 2742864 w 7342667"/>
                <a:gd name="connsiteY4599" fmla="*/ 5399949 h 7205422"/>
                <a:gd name="connsiteX4600" fmla="*/ 2743722 w 7342667"/>
                <a:gd name="connsiteY4600" fmla="*/ 5399949 h 7205422"/>
                <a:gd name="connsiteX4601" fmla="*/ 2774087 w 7342667"/>
                <a:gd name="connsiteY4601" fmla="*/ 5388798 h 7205422"/>
                <a:gd name="connsiteX4602" fmla="*/ 2791243 w 7342667"/>
                <a:gd name="connsiteY4602" fmla="*/ 5390686 h 7205422"/>
                <a:gd name="connsiteX4603" fmla="*/ 2819550 w 7342667"/>
                <a:gd name="connsiteY4603" fmla="*/ 5390686 h 7205422"/>
                <a:gd name="connsiteX4604" fmla="*/ 2857464 w 7342667"/>
                <a:gd name="connsiteY4604" fmla="*/ 5347282 h 7205422"/>
                <a:gd name="connsiteX4605" fmla="*/ 2852318 w 7342667"/>
                <a:gd name="connsiteY4605" fmla="*/ 5320347 h 7205422"/>
                <a:gd name="connsiteX4606" fmla="*/ 2862954 w 7342667"/>
                <a:gd name="connsiteY4606" fmla="*/ 5298902 h 7205422"/>
                <a:gd name="connsiteX4607" fmla="*/ 2889717 w 7342667"/>
                <a:gd name="connsiteY4607" fmla="*/ 5289981 h 7205422"/>
                <a:gd name="connsiteX4608" fmla="*/ 2895379 w 7342667"/>
                <a:gd name="connsiteY4608" fmla="*/ 5333557 h 7205422"/>
                <a:gd name="connsiteX4609" fmla="*/ 2897266 w 7342667"/>
                <a:gd name="connsiteY4609" fmla="*/ 5334586 h 7205422"/>
                <a:gd name="connsiteX4610" fmla="*/ 2901726 w 7342667"/>
                <a:gd name="connsiteY4610" fmla="*/ 5337159 h 7205422"/>
                <a:gd name="connsiteX4611" fmla="*/ 2933293 w 7342667"/>
                <a:gd name="connsiteY4611" fmla="*/ 5355516 h 7205422"/>
                <a:gd name="connsiteX4612" fmla="*/ 2934494 w 7342667"/>
                <a:gd name="connsiteY4612" fmla="*/ 5370956 h 7205422"/>
                <a:gd name="connsiteX4613" fmla="*/ 2934494 w 7342667"/>
                <a:gd name="connsiteY4613" fmla="*/ 5372329 h 7205422"/>
                <a:gd name="connsiteX4614" fmla="*/ 2934494 w 7342667"/>
                <a:gd name="connsiteY4614" fmla="*/ 5373530 h 7205422"/>
                <a:gd name="connsiteX4615" fmla="*/ 2956282 w 7342667"/>
                <a:gd name="connsiteY4615" fmla="*/ 5404582 h 7205422"/>
                <a:gd name="connsiteX4616" fmla="*/ 2959198 w 7342667"/>
                <a:gd name="connsiteY4616" fmla="*/ 5406469 h 7205422"/>
                <a:gd name="connsiteX4617" fmla="*/ 2960914 w 7342667"/>
                <a:gd name="connsiteY4617" fmla="*/ 5406469 h 7205422"/>
                <a:gd name="connsiteX4618" fmla="*/ 2962801 w 7342667"/>
                <a:gd name="connsiteY4618" fmla="*/ 5406469 h 7205422"/>
                <a:gd name="connsiteX4619" fmla="*/ 2962801 w 7342667"/>
                <a:gd name="connsiteY4619" fmla="*/ 5406469 h 7205422"/>
                <a:gd name="connsiteX4620" fmla="*/ 2967433 w 7342667"/>
                <a:gd name="connsiteY4620" fmla="*/ 5405611 h 7205422"/>
                <a:gd name="connsiteX4621" fmla="*/ 2969149 w 7342667"/>
                <a:gd name="connsiteY4621" fmla="*/ 5405611 h 7205422"/>
                <a:gd name="connsiteX4622" fmla="*/ 2974467 w 7342667"/>
                <a:gd name="connsiteY4622" fmla="*/ 5403552 h 7205422"/>
                <a:gd name="connsiteX4623" fmla="*/ 2975496 w 7342667"/>
                <a:gd name="connsiteY4623" fmla="*/ 5403552 h 7205422"/>
                <a:gd name="connsiteX4624" fmla="*/ 2980128 w 7342667"/>
                <a:gd name="connsiteY4624" fmla="*/ 5401150 h 7205422"/>
                <a:gd name="connsiteX4625" fmla="*/ 2981844 w 7342667"/>
                <a:gd name="connsiteY4625" fmla="*/ 5401150 h 7205422"/>
                <a:gd name="connsiteX4626" fmla="*/ 2986304 w 7342667"/>
                <a:gd name="connsiteY4626" fmla="*/ 5398405 h 7205422"/>
                <a:gd name="connsiteX4627" fmla="*/ 2988878 w 7342667"/>
                <a:gd name="connsiteY4627" fmla="*/ 5396690 h 7205422"/>
                <a:gd name="connsiteX4628" fmla="*/ 2985103 w 7342667"/>
                <a:gd name="connsiteY4628" fmla="*/ 5381936 h 7205422"/>
                <a:gd name="connsiteX4629" fmla="*/ 2982358 w 7342667"/>
                <a:gd name="connsiteY4629" fmla="*/ 5361178 h 7205422"/>
                <a:gd name="connsiteX4630" fmla="*/ 3002945 w 7342667"/>
                <a:gd name="connsiteY4630" fmla="*/ 5320861 h 7205422"/>
                <a:gd name="connsiteX4631" fmla="*/ 3008950 w 7342667"/>
                <a:gd name="connsiteY4631" fmla="*/ 5283805 h 7205422"/>
                <a:gd name="connsiteX4632" fmla="*/ 3025248 w 7342667"/>
                <a:gd name="connsiteY4632" fmla="*/ 5283805 h 7205422"/>
                <a:gd name="connsiteX4633" fmla="*/ 3025248 w 7342667"/>
                <a:gd name="connsiteY4633" fmla="*/ 5316229 h 7205422"/>
                <a:gd name="connsiteX4634" fmla="*/ 3060932 w 7342667"/>
                <a:gd name="connsiteY4634" fmla="*/ 5315029 h 7205422"/>
                <a:gd name="connsiteX4635" fmla="*/ 3087867 w 7342667"/>
                <a:gd name="connsiteY4635" fmla="*/ 5301132 h 7205422"/>
                <a:gd name="connsiteX4636" fmla="*/ 3106566 w 7342667"/>
                <a:gd name="connsiteY4636" fmla="*/ 5303706 h 7205422"/>
                <a:gd name="connsiteX4637" fmla="*/ 3115487 w 7342667"/>
                <a:gd name="connsiteY4637" fmla="*/ 5320861 h 7205422"/>
                <a:gd name="connsiteX4638" fmla="*/ 3131099 w 7342667"/>
                <a:gd name="connsiteY4638" fmla="*/ 5326180 h 7205422"/>
                <a:gd name="connsiteX4639" fmla="*/ 3143451 w 7342667"/>
                <a:gd name="connsiteY4639" fmla="*/ 5318459 h 7205422"/>
                <a:gd name="connsiteX4640" fmla="*/ 3138476 w 7342667"/>
                <a:gd name="connsiteY4640" fmla="*/ 5296329 h 7205422"/>
                <a:gd name="connsiteX4641" fmla="*/ 3124751 w 7342667"/>
                <a:gd name="connsiteY4641" fmla="*/ 5266992 h 7205422"/>
                <a:gd name="connsiteX4642" fmla="*/ 3136246 w 7342667"/>
                <a:gd name="connsiteY4642" fmla="*/ 5257042 h 7205422"/>
                <a:gd name="connsiteX4643" fmla="*/ 3143451 w 7342667"/>
                <a:gd name="connsiteY4643" fmla="*/ 5251380 h 7205422"/>
                <a:gd name="connsiteX4644" fmla="*/ 3143451 w 7342667"/>
                <a:gd name="connsiteY4644" fmla="*/ 5272139 h 7205422"/>
                <a:gd name="connsiteX4645" fmla="*/ 3149284 w 7342667"/>
                <a:gd name="connsiteY4645" fmla="*/ 5269737 h 7205422"/>
                <a:gd name="connsiteX4646" fmla="*/ 3171758 w 7342667"/>
                <a:gd name="connsiteY4646" fmla="*/ 5260645 h 7205422"/>
                <a:gd name="connsiteX4647" fmla="*/ 3186684 w 7342667"/>
                <a:gd name="connsiteY4647" fmla="*/ 5246920 h 7205422"/>
                <a:gd name="connsiteX4648" fmla="*/ 3188056 w 7342667"/>
                <a:gd name="connsiteY4648" fmla="*/ 5244862 h 7205422"/>
                <a:gd name="connsiteX4649" fmla="*/ 3178964 w 7342667"/>
                <a:gd name="connsiteY4649" fmla="*/ 5220500 h 7205422"/>
                <a:gd name="connsiteX4650" fmla="*/ 3183596 w 7342667"/>
                <a:gd name="connsiteY4650" fmla="*/ 5198369 h 7205422"/>
                <a:gd name="connsiteX4651" fmla="*/ 3232318 w 7342667"/>
                <a:gd name="connsiteY4651" fmla="*/ 5211236 h 7205422"/>
                <a:gd name="connsiteX4652" fmla="*/ 3263541 w 7342667"/>
                <a:gd name="connsiteY4652" fmla="*/ 5191335 h 7205422"/>
                <a:gd name="connsiteX4653" fmla="*/ 3264914 w 7342667"/>
                <a:gd name="connsiteY4653" fmla="*/ 5189963 h 7205422"/>
                <a:gd name="connsiteX4654" fmla="*/ 3288246 w 7342667"/>
                <a:gd name="connsiteY4654" fmla="*/ 5159597 h 7205422"/>
                <a:gd name="connsiteX4655" fmla="*/ 3342115 w 7342667"/>
                <a:gd name="connsiteY4655" fmla="*/ 5159597 h 7205422"/>
                <a:gd name="connsiteX4656" fmla="*/ 3407993 w 7342667"/>
                <a:gd name="connsiteY4656" fmla="*/ 5129746 h 7205422"/>
                <a:gd name="connsiteX4657" fmla="*/ 3407993 w 7342667"/>
                <a:gd name="connsiteY4657" fmla="*/ 5151877 h 7205422"/>
                <a:gd name="connsiteX4658" fmla="*/ 3435785 w 7342667"/>
                <a:gd name="connsiteY4658" fmla="*/ 5188076 h 7205422"/>
                <a:gd name="connsiteX4659" fmla="*/ 3483478 w 7342667"/>
                <a:gd name="connsiteY4659" fmla="*/ 5222387 h 7205422"/>
                <a:gd name="connsiteX4660" fmla="*/ 3634449 w 7342667"/>
                <a:gd name="connsiteY4660" fmla="*/ 5236284 h 7205422"/>
                <a:gd name="connsiteX4661" fmla="*/ 3594133 w 7342667"/>
                <a:gd name="connsiteY4661" fmla="*/ 5291868 h 7205422"/>
                <a:gd name="connsiteX4662" fmla="*/ 3624327 w 7342667"/>
                <a:gd name="connsiteY4662" fmla="*/ 5304049 h 7205422"/>
                <a:gd name="connsiteX4663" fmla="*/ 3626901 w 7342667"/>
                <a:gd name="connsiteY4663" fmla="*/ 5311940 h 7205422"/>
                <a:gd name="connsiteX4664" fmla="*/ 3623298 w 7342667"/>
                <a:gd name="connsiteY4664" fmla="*/ 5333900 h 7205422"/>
                <a:gd name="connsiteX4665" fmla="*/ 3644571 w 7342667"/>
                <a:gd name="connsiteY4665" fmla="*/ 5373701 h 7205422"/>
                <a:gd name="connsiteX4666" fmla="*/ 3667045 w 7342667"/>
                <a:gd name="connsiteY4666" fmla="*/ 5411100 h 7205422"/>
                <a:gd name="connsiteX4667" fmla="*/ 3669962 w 7342667"/>
                <a:gd name="connsiteY4667" fmla="*/ 5400636 h 7205422"/>
                <a:gd name="connsiteX4668" fmla="*/ 3667217 w 7342667"/>
                <a:gd name="connsiteY4668" fmla="*/ 5396690 h 7205422"/>
                <a:gd name="connsiteX4669" fmla="*/ 3659496 w 7342667"/>
                <a:gd name="connsiteY4669" fmla="*/ 5373701 h 7205422"/>
                <a:gd name="connsiteX4670" fmla="*/ 3654350 w 7342667"/>
                <a:gd name="connsiteY4670" fmla="*/ 5373701 h 7205422"/>
                <a:gd name="connsiteX4671" fmla="*/ 3632219 w 7342667"/>
                <a:gd name="connsiteY4671" fmla="*/ 5332356 h 7205422"/>
                <a:gd name="connsiteX4672" fmla="*/ 3635650 w 7342667"/>
                <a:gd name="connsiteY4672" fmla="*/ 5311254 h 7205422"/>
                <a:gd name="connsiteX4673" fmla="*/ 3631190 w 7342667"/>
                <a:gd name="connsiteY4673" fmla="*/ 5297529 h 7205422"/>
                <a:gd name="connsiteX4674" fmla="*/ 3607343 w 7342667"/>
                <a:gd name="connsiteY4674" fmla="*/ 5288094 h 7205422"/>
                <a:gd name="connsiteX4675" fmla="*/ 3644228 w 7342667"/>
                <a:gd name="connsiteY4675" fmla="*/ 5236627 h 7205422"/>
                <a:gd name="connsiteX4676" fmla="*/ 3765862 w 7342667"/>
                <a:gd name="connsiteY4676" fmla="*/ 5245547 h 7205422"/>
                <a:gd name="connsiteX4677" fmla="*/ 3818187 w 7342667"/>
                <a:gd name="connsiteY4677" fmla="*/ 5193223 h 7205422"/>
                <a:gd name="connsiteX4678" fmla="*/ 3895388 w 7342667"/>
                <a:gd name="connsiteY4678" fmla="*/ 5195109 h 7205422"/>
                <a:gd name="connsiteX4679" fmla="*/ 3917005 w 7342667"/>
                <a:gd name="connsiteY4679" fmla="*/ 5173494 h 7205422"/>
                <a:gd name="connsiteX4680" fmla="*/ 3938621 w 7342667"/>
                <a:gd name="connsiteY4680" fmla="*/ 5173494 h 7205422"/>
                <a:gd name="connsiteX4681" fmla="*/ 3968472 w 7342667"/>
                <a:gd name="connsiteY4681" fmla="*/ 5164572 h 7205422"/>
                <a:gd name="connsiteX4682" fmla="*/ 3960923 w 7342667"/>
                <a:gd name="connsiteY4682" fmla="*/ 5151877 h 7205422"/>
                <a:gd name="connsiteX4683" fmla="*/ 3960923 w 7342667"/>
                <a:gd name="connsiteY4683" fmla="*/ 5135751 h 7205422"/>
                <a:gd name="connsiteX4684" fmla="*/ 3990603 w 7342667"/>
                <a:gd name="connsiteY4684" fmla="*/ 5135751 h 7205422"/>
                <a:gd name="connsiteX4685" fmla="*/ 4031433 w 7342667"/>
                <a:gd name="connsiteY4685" fmla="*/ 5183444 h 7205422"/>
                <a:gd name="connsiteX4686" fmla="*/ 4031433 w 7342667"/>
                <a:gd name="connsiteY4686" fmla="*/ 5191850 h 7205422"/>
                <a:gd name="connsiteX4687" fmla="*/ 4013420 w 7342667"/>
                <a:gd name="connsiteY4687" fmla="*/ 5191850 h 7205422"/>
                <a:gd name="connsiteX4688" fmla="*/ 4011704 w 7342667"/>
                <a:gd name="connsiteY4688" fmla="*/ 5194938 h 7205422"/>
                <a:gd name="connsiteX4689" fmla="*/ 4008445 w 7342667"/>
                <a:gd name="connsiteY4689" fmla="*/ 5200599 h 7205422"/>
                <a:gd name="connsiteX4690" fmla="*/ 4008445 w 7342667"/>
                <a:gd name="connsiteY4690" fmla="*/ 5200599 h 7205422"/>
                <a:gd name="connsiteX4691" fmla="*/ 3996779 w 7342667"/>
                <a:gd name="connsiteY4691" fmla="*/ 5221358 h 7205422"/>
                <a:gd name="connsiteX4692" fmla="*/ 3950802 w 7342667"/>
                <a:gd name="connsiteY4692" fmla="*/ 5238513 h 7205422"/>
                <a:gd name="connsiteX4693" fmla="*/ 3943596 w 7342667"/>
                <a:gd name="connsiteY4693" fmla="*/ 5321376 h 7205422"/>
                <a:gd name="connsiteX4694" fmla="*/ 3907569 w 7342667"/>
                <a:gd name="connsiteY4694" fmla="*/ 5335615 h 7205422"/>
                <a:gd name="connsiteX4695" fmla="*/ 3902079 w 7342667"/>
                <a:gd name="connsiteY4695" fmla="*/ 5390686 h 7205422"/>
                <a:gd name="connsiteX4696" fmla="*/ 3889898 w 7342667"/>
                <a:gd name="connsiteY4696" fmla="*/ 5404410 h 7205422"/>
                <a:gd name="connsiteX4697" fmla="*/ 3834314 w 7342667"/>
                <a:gd name="connsiteY4697" fmla="*/ 5404410 h 7205422"/>
                <a:gd name="connsiteX4698" fmla="*/ 3807894 w 7342667"/>
                <a:gd name="connsiteY4698" fmla="*/ 5397891 h 7205422"/>
                <a:gd name="connsiteX4699" fmla="*/ 3801718 w 7342667"/>
                <a:gd name="connsiteY4699" fmla="*/ 5379363 h 7205422"/>
                <a:gd name="connsiteX4700" fmla="*/ 3768607 w 7342667"/>
                <a:gd name="connsiteY4700" fmla="*/ 5393945 h 7205422"/>
                <a:gd name="connsiteX4701" fmla="*/ 3745104 w 7342667"/>
                <a:gd name="connsiteY4701" fmla="*/ 5413503 h 7205422"/>
                <a:gd name="connsiteX4702" fmla="*/ 3647487 w 7342667"/>
                <a:gd name="connsiteY4702" fmla="*/ 5428428 h 7205422"/>
                <a:gd name="connsiteX4703" fmla="*/ 3667216 w 7342667"/>
                <a:gd name="connsiteY4703" fmla="*/ 5411100 h 7205422"/>
                <a:gd name="connsiteX4704" fmla="*/ 4387587 w 7342667"/>
                <a:gd name="connsiteY4704" fmla="*/ 5949792 h 7205422"/>
                <a:gd name="connsiteX4705" fmla="*/ 4347958 w 7342667"/>
                <a:gd name="connsiteY4705" fmla="*/ 5917539 h 7205422"/>
                <a:gd name="connsiteX4706" fmla="*/ 4317763 w 7342667"/>
                <a:gd name="connsiteY4706" fmla="*/ 5905873 h 7205422"/>
                <a:gd name="connsiteX4707" fmla="*/ 4294603 w 7342667"/>
                <a:gd name="connsiteY4707" fmla="*/ 5899354 h 7205422"/>
                <a:gd name="connsiteX4708" fmla="*/ 4289628 w 7342667"/>
                <a:gd name="connsiteY4708" fmla="*/ 5885973 h 7205422"/>
                <a:gd name="connsiteX4709" fmla="*/ 4263208 w 7342667"/>
                <a:gd name="connsiteY4709" fmla="*/ 5863327 h 7205422"/>
                <a:gd name="connsiteX4710" fmla="*/ 4222892 w 7342667"/>
                <a:gd name="connsiteY4710" fmla="*/ 5841196 h 7205422"/>
                <a:gd name="connsiteX4711" fmla="*/ 4143118 w 7342667"/>
                <a:gd name="connsiteY4711" fmla="*/ 5789728 h 7205422"/>
                <a:gd name="connsiteX4712" fmla="*/ 4131108 w 7342667"/>
                <a:gd name="connsiteY4712" fmla="*/ 5785611 h 7205422"/>
                <a:gd name="connsiteX4713" fmla="*/ 4076724 w 7342667"/>
                <a:gd name="connsiteY4713" fmla="*/ 5785611 h 7205422"/>
                <a:gd name="connsiteX4714" fmla="*/ 4044987 w 7342667"/>
                <a:gd name="connsiteY4714" fmla="*/ 5792645 h 7205422"/>
                <a:gd name="connsiteX4715" fmla="*/ 4027831 w 7342667"/>
                <a:gd name="connsiteY4715" fmla="*/ 5791101 h 7205422"/>
                <a:gd name="connsiteX4716" fmla="*/ 4018910 w 7342667"/>
                <a:gd name="connsiteY4716" fmla="*/ 5780465 h 7205422"/>
                <a:gd name="connsiteX4717" fmla="*/ 4013248 w 7342667"/>
                <a:gd name="connsiteY4717" fmla="*/ 5759706 h 7205422"/>
                <a:gd name="connsiteX4718" fmla="*/ 4011361 w 7342667"/>
                <a:gd name="connsiteY4718" fmla="*/ 5759706 h 7205422"/>
                <a:gd name="connsiteX4719" fmla="*/ 3966585 w 7342667"/>
                <a:gd name="connsiteY4719" fmla="*/ 5738090 h 7205422"/>
                <a:gd name="connsiteX4720" fmla="*/ 3928499 w 7342667"/>
                <a:gd name="connsiteY4720" fmla="*/ 5718017 h 7205422"/>
                <a:gd name="connsiteX4721" fmla="*/ 3909284 w 7342667"/>
                <a:gd name="connsiteY4721" fmla="*/ 5705322 h 7205422"/>
                <a:gd name="connsiteX4722" fmla="*/ 3914088 w 7342667"/>
                <a:gd name="connsiteY4722" fmla="*/ 5678388 h 7205422"/>
                <a:gd name="connsiteX4723" fmla="*/ 3929700 w 7342667"/>
                <a:gd name="connsiteY4723" fmla="*/ 5657115 h 7205422"/>
                <a:gd name="connsiteX4724" fmla="*/ 3915975 w 7342667"/>
                <a:gd name="connsiteY4724" fmla="*/ 5636528 h 7205422"/>
                <a:gd name="connsiteX4725" fmla="*/ 3898820 w 7342667"/>
                <a:gd name="connsiteY4725" fmla="*/ 5636528 h 7205422"/>
                <a:gd name="connsiteX4726" fmla="*/ 3881664 w 7342667"/>
                <a:gd name="connsiteY4726" fmla="*/ 5605304 h 7205422"/>
                <a:gd name="connsiteX4727" fmla="*/ 3868797 w 7342667"/>
                <a:gd name="connsiteY4727" fmla="*/ 5588148 h 7205422"/>
                <a:gd name="connsiteX4728" fmla="*/ 3843750 w 7342667"/>
                <a:gd name="connsiteY4728" fmla="*/ 5553837 h 7205422"/>
                <a:gd name="connsiteX4729" fmla="*/ 3850955 w 7342667"/>
                <a:gd name="connsiteY4729" fmla="*/ 5513864 h 7205422"/>
                <a:gd name="connsiteX4730" fmla="*/ 3852327 w 7342667"/>
                <a:gd name="connsiteY4730" fmla="*/ 5510604 h 7205422"/>
                <a:gd name="connsiteX4731" fmla="*/ 3811668 w 7342667"/>
                <a:gd name="connsiteY4731" fmla="*/ 5483498 h 7205422"/>
                <a:gd name="connsiteX4732" fmla="*/ 3748363 w 7342667"/>
                <a:gd name="connsiteY4732" fmla="*/ 5441809 h 7205422"/>
                <a:gd name="connsiteX4733" fmla="*/ 3727777 w 7342667"/>
                <a:gd name="connsiteY4733" fmla="*/ 5439579 h 7205422"/>
                <a:gd name="connsiteX4734" fmla="*/ 3724002 w 7342667"/>
                <a:gd name="connsiteY4734" fmla="*/ 5454676 h 7205422"/>
                <a:gd name="connsiteX4735" fmla="*/ 3724002 w 7342667"/>
                <a:gd name="connsiteY4735" fmla="*/ 5498595 h 7205422"/>
                <a:gd name="connsiteX4736" fmla="*/ 3718512 w 7342667"/>
                <a:gd name="connsiteY4736" fmla="*/ 5531877 h 7205422"/>
                <a:gd name="connsiteX4737" fmla="*/ 3713537 w 7342667"/>
                <a:gd name="connsiteY4737" fmla="*/ 5546116 h 7205422"/>
                <a:gd name="connsiteX4738" fmla="*/ 3711821 w 7342667"/>
                <a:gd name="connsiteY4738" fmla="*/ 5549719 h 7205422"/>
                <a:gd name="connsiteX4739" fmla="*/ 3688661 w 7342667"/>
                <a:gd name="connsiteY4739" fmla="*/ 5550920 h 7205422"/>
                <a:gd name="connsiteX4740" fmla="*/ 3681456 w 7342667"/>
                <a:gd name="connsiteY4740" fmla="*/ 5550920 h 7205422"/>
                <a:gd name="connsiteX4741" fmla="*/ 3677682 w 7342667"/>
                <a:gd name="connsiteY4741" fmla="*/ 5542343 h 7205422"/>
                <a:gd name="connsiteX4742" fmla="*/ 3674250 w 7342667"/>
                <a:gd name="connsiteY4742" fmla="*/ 5533078 h 7205422"/>
                <a:gd name="connsiteX4743" fmla="*/ 3644056 w 7342667"/>
                <a:gd name="connsiteY4743" fmla="*/ 5483498 h 7205422"/>
                <a:gd name="connsiteX4744" fmla="*/ 3629474 w 7342667"/>
                <a:gd name="connsiteY4744" fmla="*/ 5450902 h 7205422"/>
                <a:gd name="connsiteX4745" fmla="*/ 3635136 w 7342667"/>
                <a:gd name="connsiteY4745" fmla="*/ 5438035 h 7205422"/>
                <a:gd name="connsiteX4746" fmla="*/ 3748020 w 7342667"/>
                <a:gd name="connsiteY4746" fmla="*/ 5420879 h 7205422"/>
                <a:gd name="connsiteX4747" fmla="*/ 3771867 w 7342667"/>
                <a:gd name="connsiteY4747" fmla="*/ 5400807 h 7205422"/>
                <a:gd name="connsiteX4748" fmla="*/ 3795713 w 7342667"/>
                <a:gd name="connsiteY4748" fmla="*/ 5390342 h 7205422"/>
                <a:gd name="connsiteX4749" fmla="*/ 3800345 w 7342667"/>
                <a:gd name="connsiteY4749" fmla="*/ 5404238 h 7205422"/>
                <a:gd name="connsiteX4750" fmla="*/ 3832427 w 7342667"/>
                <a:gd name="connsiteY4750" fmla="*/ 5412130 h 7205422"/>
                <a:gd name="connsiteX4751" fmla="*/ 3893673 w 7342667"/>
                <a:gd name="connsiteY4751" fmla="*/ 5412130 h 7205422"/>
                <a:gd name="connsiteX4752" fmla="*/ 3910828 w 7342667"/>
                <a:gd name="connsiteY4752" fmla="*/ 5393602 h 7205422"/>
                <a:gd name="connsiteX4753" fmla="*/ 3916147 w 7342667"/>
                <a:gd name="connsiteY4753" fmla="*/ 5340762 h 7205422"/>
                <a:gd name="connsiteX4754" fmla="*/ 3952174 w 7342667"/>
                <a:gd name="connsiteY4754" fmla="*/ 5326351 h 7205422"/>
                <a:gd name="connsiteX4755" fmla="*/ 3959379 w 7342667"/>
                <a:gd name="connsiteY4755" fmla="*/ 5243832 h 7205422"/>
                <a:gd name="connsiteX4756" fmla="*/ 4003126 w 7342667"/>
                <a:gd name="connsiteY4756" fmla="*/ 5228049 h 7205422"/>
                <a:gd name="connsiteX4757" fmla="*/ 4018910 w 7342667"/>
                <a:gd name="connsiteY4757" fmla="*/ 5200085 h 7205422"/>
                <a:gd name="connsiteX4758" fmla="*/ 4034693 w 7342667"/>
                <a:gd name="connsiteY4758" fmla="*/ 5200085 h 7205422"/>
                <a:gd name="connsiteX4759" fmla="*/ 4141402 w 7342667"/>
                <a:gd name="connsiteY4759" fmla="*/ 5283633 h 7205422"/>
                <a:gd name="connsiteX4760" fmla="*/ 4142603 w 7342667"/>
                <a:gd name="connsiteY4760" fmla="*/ 5284663 h 7205422"/>
                <a:gd name="connsiteX4761" fmla="*/ 4204879 w 7342667"/>
                <a:gd name="connsiteY4761" fmla="*/ 5281060 h 7205422"/>
                <a:gd name="connsiteX4762" fmla="*/ 4219118 w 7342667"/>
                <a:gd name="connsiteY4762" fmla="*/ 5298216 h 7205422"/>
                <a:gd name="connsiteX4763" fmla="*/ 4334404 w 7342667"/>
                <a:gd name="connsiteY4763" fmla="*/ 5313141 h 7205422"/>
                <a:gd name="connsiteX4764" fmla="*/ 4361682 w 7342667"/>
                <a:gd name="connsiteY4764" fmla="*/ 5282089 h 7205422"/>
                <a:gd name="connsiteX4765" fmla="*/ 4393249 w 7342667"/>
                <a:gd name="connsiteY4765" fmla="*/ 5280717 h 7205422"/>
                <a:gd name="connsiteX4766" fmla="*/ 4400111 w 7342667"/>
                <a:gd name="connsiteY4766" fmla="*/ 5306107 h 7205422"/>
                <a:gd name="connsiteX4767" fmla="*/ 4412635 w 7342667"/>
                <a:gd name="connsiteY4767" fmla="*/ 5352256 h 7205422"/>
                <a:gd name="connsiteX4768" fmla="*/ 4412635 w 7342667"/>
                <a:gd name="connsiteY4768" fmla="*/ 5352256 h 7205422"/>
                <a:gd name="connsiteX4769" fmla="*/ 4413492 w 7342667"/>
                <a:gd name="connsiteY4769" fmla="*/ 5354830 h 7205422"/>
                <a:gd name="connsiteX4770" fmla="*/ 4413493 w 7342667"/>
                <a:gd name="connsiteY4770" fmla="*/ 5356889 h 7205422"/>
                <a:gd name="connsiteX4771" fmla="*/ 4432021 w 7342667"/>
                <a:gd name="connsiteY4771" fmla="*/ 5371642 h 7205422"/>
                <a:gd name="connsiteX4772" fmla="*/ 4469935 w 7342667"/>
                <a:gd name="connsiteY4772" fmla="*/ 5391886 h 7205422"/>
                <a:gd name="connsiteX4773" fmla="*/ 4468563 w 7342667"/>
                <a:gd name="connsiteY4773" fmla="*/ 5396175 h 7205422"/>
                <a:gd name="connsiteX4774" fmla="*/ 4461014 w 7342667"/>
                <a:gd name="connsiteY4774" fmla="*/ 5399606 h 7205422"/>
                <a:gd name="connsiteX4775" fmla="*/ 4450034 w 7342667"/>
                <a:gd name="connsiteY4775" fmla="*/ 5404753 h 7205422"/>
                <a:gd name="connsiteX4776" fmla="*/ 4453980 w 7342667"/>
                <a:gd name="connsiteY4776" fmla="*/ 5443353 h 7205422"/>
                <a:gd name="connsiteX4777" fmla="*/ 4453980 w 7342667"/>
                <a:gd name="connsiteY4777" fmla="*/ 5444554 h 7205422"/>
                <a:gd name="connsiteX4778" fmla="*/ 4455181 w 7342667"/>
                <a:gd name="connsiteY4778" fmla="*/ 5445927 h 7205422"/>
                <a:gd name="connsiteX4779" fmla="*/ 4410404 w 7342667"/>
                <a:gd name="connsiteY4779" fmla="*/ 5473205 h 7205422"/>
                <a:gd name="connsiteX4780" fmla="*/ 4393249 w 7342667"/>
                <a:gd name="connsiteY4780" fmla="*/ 5442668 h 7205422"/>
                <a:gd name="connsiteX4781" fmla="*/ 4271786 w 7342667"/>
                <a:gd name="connsiteY4781" fmla="*/ 5433403 h 7205422"/>
                <a:gd name="connsiteX4782" fmla="*/ 4257547 w 7342667"/>
                <a:gd name="connsiteY4782" fmla="*/ 5452961 h 7205422"/>
                <a:gd name="connsiteX4783" fmla="*/ 4186522 w 7342667"/>
                <a:gd name="connsiteY4783" fmla="*/ 5442496 h 7205422"/>
                <a:gd name="connsiteX4784" fmla="*/ 4130079 w 7342667"/>
                <a:gd name="connsiteY4784" fmla="*/ 5433403 h 7205422"/>
                <a:gd name="connsiteX4785" fmla="*/ 4097655 w 7342667"/>
                <a:gd name="connsiteY4785" fmla="*/ 5433403 h 7205422"/>
                <a:gd name="connsiteX4786" fmla="*/ 4080499 w 7342667"/>
                <a:gd name="connsiteY4786" fmla="*/ 5450559 h 7205422"/>
                <a:gd name="connsiteX4787" fmla="*/ 4053564 w 7342667"/>
                <a:gd name="connsiteY4787" fmla="*/ 5454162 h 7205422"/>
                <a:gd name="connsiteX4788" fmla="*/ 4030233 w 7342667"/>
                <a:gd name="connsiteY4788" fmla="*/ 5475950 h 7205422"/>
                <a:gd name="connsiteX4789" fmla="*/ 4013077 w 7342667"/>
                <a:gd name="connsiteY4789" fmla="*/ 5462053 h 7205422"/>
                <a:gd name="connsiteX4790" fmla="*/ 3985628 w 7342667"/>
                <a:gd name="connsiteY4790" fmla="*/ 5452618 h 7205422"/>
                <a:gd name="connsiteX4791" fmla="*/ 3969844 w 7342667"/>
                <a:gd name="connsiteY4791" fmla="*/ 5535137 h 7205422"/>
                <a:gd name="connsiteX4792" fmla="*/ 4001582 w 7342667"/>
                <a:gd name="connsiteY4792" fmla="*/ 5566875 h 7205422"/>
                <a:gd name="connsiteX4793" fmla="*/ 4046188 w 7342667"/>
                <a:gd name="connsiteY4793" fmla="*/ 5645448 h 7205422"/>
                <a:gd name="connsiteX4794" fmla="*/ 4186693 w 7342667"/>
                <a:gd name="connsiteY4794" fmla="*/ 5778749 h 7205422"/>
                <a:gd name="connsiteX4795" fmla="*/ 4217402 w 7342667"/>
                <a:gd name="connsiteY4795" fmla="*/ 5778749 h 7205422"/>
                <a:gd name="connsiteX4796" fmla="*/ 4250513 w 7342667"/>
                <a:gd name="connsiteY4796" fmla="*/ 5804997 h 7205422"/>
                <a:gd name="connsiteX4797" fmla="*/ 4293574 w 7342667"/>
                <a:gd name="connsiteY4797" fmla="*/ 5837593 h 7205422"/>
                <a:gd name="connsiteX4798" fmla="*/ 4292030 w 7342667"/>
                <a:gd name="connsiteY4798" fmla="*/ 5861611 h 7205422"/>
                <a:gd name="connsiteX4799" fmla="*/ 4311244 w 7342667"/>
                <a:gd name="connsiteY4799" fmla="*/ 5886487 h 7205422"/>
                <a:gd name="connsiteX4800" fmla="*/ 4332689 w 7342667"/>
                <a:gd name="connsiteY4800" fmla="*/ 5890090 h 7205422"/>
                <a:gd name="connsiteX4801" fmla="*/ 4362025 w 7342667"/>
                <a:gd name="connsiteY4801" fmla="*/ 5898496 h 7205422"/>
                <a:gd name="connsiteX4802" fmla="*/ 4368030 w 7342667"/>
                <a:gd name="connsiteY4802" fmla="*/ 5902957 h 7205422"/>
                <a:gd name="connsiteX4803" fmla="*/ 4370432 w 7342667"/>
                <a:gd name="connsiteY4803" fmla="*/ 5905187 h 7205422"/>
                <a:gd name="connsiteX4804" fmla="*/ 4374378 w 7342667"/>
                <a:gd name="connsiteY4804" fmla="*/ 5908789 h 7205422"/>
                <a:gd name="connsiteX4805" fmla="*/ 4377294 w 7342667"/>
                <a:gd name="connsiteY4805" fmla="*/ 5911706 h 7205422"/>
                <a:gd name="connsiteX4806" fmla="*/ 4380725 w 7342667"/>
                <a:gd name="connsiteY4806" fmla="*/ 5915137 h 7205422"/>
                <a:gd name="connsiteX4807" fmla="*/ 4383813 w 7342667"/>
                <a:gd name="connsiteY4807" fmla="*/ 5918225 h 7205422"/>
                <a:gd name="connsiteX4808" fmla="*/ 4387073 w 7342667"/>
                <a:gd name="connsiteY4808" fmla="*/ 5921828 h 7205422"/>
                <a:gd name="connsiteX4809" fmla="*/ 4389818 w 7342667"/>
                <a:gd name="connsiteY4809" fmla="*/ 5924745 h 7205422"/>
                <a:gd name="connsiteX4810" fmla="*/ 4392906 w 7342667"/>
                <a:gd name="connsiteY4810" fmla="*/ 5928176 h 7205422"/>
                <a:gd name="connsiteX4811" fmla="*/ 4394964 w 7342667"/>
                <a:gd name="connsiteY4811" fmla="*/ 5930578 h 7205422"/>
                <a:gd name="connsiteX4812" fmla="*/ 4397881 w 7342667"/>
                <a:gd name="connsiteY4812" fmla="*/ 5933837 h 7205422"/>
                <a:gd name="connsiteX4813" fmla="*/ 4399082 w 7342667"/>
                <a:gd name="connsiteY4813" fmla="*/ 5935209 h 7205422"/>
                <a:gd name="connsiteX4814" fmla="*/ 4402170 w 7342667"/>
                <a:gd name="connsiteY4814" fmla="*/ 5938984 h 7205422"/>
                <a:gd name="connsiteX4815" fmla="*/ 4405086 w 7342667"/>
                <a:gd name="connsiteY4815" fmla="*/ 5960428 h 7205422"/>
                <a:gd name="connsiteX4816" fmla="*/ 4408860 w 7342667"/>
                <a:gd name="connsiteY4816" fmla="*/ 5931263 h 7205422"/>
                <a:gd name="connsiteX4817" fmla="*/ 4407660 w 7342667"/>
                <a:gd name="connsiteY4817" fmla="*/ 5929891 h 7205422"/>
                <a:gd name="connsiteX4818" fmla="*/ 4407660 w 7342667"/>
                <a:gd name="connsiteY4818" fmla="*/ 5929033 h 7205422"/>
                <a:gd name="connsiteX4819" fmla="*/ 4404400 w 7342667"/>
                <a:gd name="connsiteY4819" fmla="*/ 5925088 h 7205422"/>
                <a:gd name="connsiteX4820" fmla="*/ 4402856 w 7342667"/>
                <a:gd name="connsiteY4820" fmla="*/ 5923372 h 7205422"/>
                <a:gd name="connsiteX4821" fmla="*/ 4397709 w 7342667"/>
                <a:gd name="connsiteY4821" fmla="*/ 5917711 h 7205422"/>
                <a:gd name="connsiteX4822" fmla="*/ 4396508 w 7342667"/>
                <a:gd name="connsiteY4822" fmla="*/ 5916510 h 7205422"/>
                <a:gd name="connsiteX4823" fmla="*/ 4391362 w 7342667"/>
                <a:gd name="connsiteY4823" fmla="*/ 5911020 h 7205422"/>
                <a:gd name="connsiteX4824" fmla="*/ 4389131 w 7342667"/>
                <a:gd name="connsiteY4824" fmla="*/ 5908789 h 7205422"/>
                <a:gd name="connsiteX4825" fmla="*/ 4385014 w 7342667"/>
                <a:gd name="connsiteY4825" fmla="*/ 5904501 h 7205422"/>
                <a:gd name="connsiteX4826" fmla="*/ 4382612 w 7342667"/>
                <a:gd name="connsiteY4826" fmla="*/ 5902270 h 7205422"/>
                <a:gd name="connsiteX4827" fmla="*/ 4378152 w 7342667"/>
                <a:gd name="connsiteY4827" fmla="*/ 5898496 h 7205422"/>
                <a:gd name="connsiteX4828" fmla="*/ 4376093 w 7342667"/>
                <a:gd name="connsiteY4828" fmla="*/ 5896609 h 7205422"/>
                <a:gd name="connsiteX4829" fmla="*/ 4370088 w 7342667"/>
                <a:gd name="connsiteY4829" fmla="*/ 5892148 h 7205422"/>
                <a:gd name="connsiteX4830" fmla="*/ 4336978 w 7342667"/>
                <a:gd name="connsiteY4830" fmla="*/ 5882369 h 7205422"/>
                <a:gd name="connsiteX4831" fmla="*/ 4316734 w 7342667"/>
                <a:gd name="connsiteY4831" fmla="*/ 5878938 h 7205422"/>
                <a:gd name="connsiteX4832" fmla="*/ 4303695 w 7342667"/>
                <a:gd name="connsiteY4832" fmla="*/ 5863498 h 7205422"/>
                <a:gd name="connsiteX4833" fmla="*/ 4305755 w 7342667"/>
                <a:gd name="connsiteY4833" fmla="*/ 5834333 h 7205422"/>
                <a:gd name="connsiteX4834" fmla="*/ 4258919 w 7342667"/>
                <a:gd name="connsiteY4834" fmla="*/ 5798821 h 7205422"/>
                <a:gd name="connsiteX4835" fmla="*/ 4223578 w 7342667"/>
                <a:gd name="connsiteY4835" fmla="*/ 5770857 h 7205422"/>
                <a:gd name="connsiteX4836" fmla="*/ 4193384 w 7342667"/>
                <a:gd name="connsiteY4836" fmla="*/ 5770857 h 7205422"/>
                <a:gd name="connsiteX4837" fmla="*/ 4056138 w 7342667"/>
                <a:gd name="connsiteY4837" fmla="*/ 5641331 h 7205422"/>
                <a:gd name="connsiteX4838" fmla="*/ 4011533 w 7342667"/>
                <a:gd name="connsiteY4838" fmla="*/ 5562758 h 7205422"/>
                <a:gd name="connsiteX4839" fmla="*/ 3981853 w 7342667"/>
                <a:gd name="connsiteY4839" fmla="*/ 5532907 h 7205422"/>
                <a:gd name="connsiteX4840" fmla="*/ 3994891 w 7342667"/>
                <a:gd name="connsiteY4840" fmla="*/ 5464283 h 7205422"/>
                <a:gd name="connsiteX4841" fmla="*/ 4011018 w 7342667"/>
                <a:gd name="connsiteY4841" fmla="*/ 5469773 h 7205422"/>
                <a:gd name="connsiteX4842" fmla="*/ 4033149 w 7342667"/>
                <a:gd name="connsiteY4842" fmla="*/ 5486929 h 7205422"/>
                <a:gd name="connsiteX4843" fmla="*/ 4060084 w 7342667"/>
                <a:gd name="connsiteY4843" fmla="*/ 5461882 h 7205422"/>
                <a:gd name="connsiteX4844" fmla="*/ 4087018 w 7342667"/>
                <a:gd name="connsiteY4844" fmla="*/ 5458279 h 7205422"/>
                <a:gd name="connsiteX4845" fmla="*/ 4102973 w 7342667"/>
                <a:gd name="connsiteY4845" fmla="*/ 5442324 h 7205422"/>
                <a:gd name="connsiteX4846" fmla="*/ 4131108 w 7342667"/>
                <a:gd name="connsiteY4846" fmla="*/ 5442324 h 7205422"/>
                <a:gd name="connsiteX4847" fmla="*/ 4186865 w 7342667"/>
                <a:gd name="connsiteY4847" fmla="*/ 5451417 h 7205422"/>
                <a:gd name="connsiteX4848" fmla="*/ 4263036 w 7342667"/>
                <a:gd name="connsiteY4848" fmla="*/ 5462568 h 7205422"/>
                <a:gd name="connsiteX4849" fmla="*/ 4277619 w 7342667"/>
                <a:gd name="connsiteY4849" fmla="*/ 5442496 h 7205422"/>
                <a:gd name="connsiteX4850" fmla="*/ 4389818 w 7342667"/>
                <a:gd name="connsiteY4850" fmla="*/ 5451245 h 7205422"/>
                <a:gd name="connsiteX4851" fmla="*/ 4408689 w 7342667"/>
                <a:gd name="connsiteY4851" fmla="*/ 5485557 h 7205422"/>
                <a:gd name="connsiteX4852" fmla="*/ 4462215 w 7342667"/>
                <a:gd name="connsiteY4852" fmla="*/ 5453304 h 7205422"/>
                <a:gd name="connsiteX4853" fmla="*/ 4464788 w 7342667"/>
                <a:gd name="connsiteY4853" fmla="*/ 5456392 h 7205422"/>
                <a:gd name="connsiteX4854" fmla="*/ 4469077 w 7342667"/>
                <a:gd name="connsiteY4854" fmla="*/ 5461710 h 7205422"/>
                <a:gd name="connsiteX4855" fmla="*/ 4470107 w 7342667"/>
                <a:gd name="connsiteY4855" fmla="*/ 5463254 h 7205422"/>
                <a:gd name="connsiteX4856" fmla="*/ 4472165 w 7342667"/>
                <a:gd name="connsiteY4856" fmla="*/ 5465827 h 7205422"/>
                <a:gd name="connsiteX4857" fmla="*/ 4473194 w 7342667"/>
                <a:gd name="connsiteY4857" fmla="*/ 5467372 h 7205422"/>
                <a:gd name="connsiteX4858" fmla="*/ 4473194 w 7342667"/>
                <a:gd name="connsiteY4858" fmla="*/ 5467372 h 7205422"/>
                <a:gd name="connsiteX4859" fmla="*/ 4473194 w 7342667"/>
                <a:gd name="connsiteY4859" fmla="*/ 5468229 h 7205422"/>
                <a:gd name="connsiteX4860" fmla="*/ 4473194 w 7342667"/>
                <a:gd name="connsiteY4860" fmla="*/ 5468229 h 7205422"/>
                <a:gd name="connsiteX4861" fmla="*/ 4475082 w 7342667"/>
                <a:gd name="connsiteY4861" fmla="*/ 5470974 h 7205422"/>
                <a:gd name="connsiteX4862" fmla="*/ 4475082 w 7342667"/>
                <a:gd name="connsiteY4862" fmla="*/ 5470974 h 7205422"/>
                <a:gd name="connsiteX4863" fmla="*/ 4475082 w 7342667"/>
                <a:gd name="connsiteY4863" fmla="*/ 5470974 h 7205422"/>
                <a:gd name="connsiteX4864" fmla="*/ 4475939 w 7342667"/>
                <a:gd name="connsiteY4864" fmla="*/ 5472518 h 7205422"/>
                <a:gd name="connsiteX4865" fmla="*/ 4475939 w 7342667"/>
                <a:gd name="connsiteY4865" fmla="*/ 5472518 h 7205422"/>
                <a:gd name="connsiteX4866" fmla="*/ 4475939 w 7342667"/>
                <a:gd name="connsiteY4866" fmla="*/ 5473719 h 7205422"/>
                <a:gd name="connsiteX4867" fmla="*/ 4475939 w 7342667"/>
                <a:gd name="connsiteY4867" fmla="*/ 5473719 h 7205422"/>
                <a:gd name="connsiteX4868" fmla="*/ 4475939 w 7342667"/>
                <a:gd name="connsiteY4868" fmla="*/ 5476979 h 7205422"/>
                <a:gd name="connsiteX4869" fmla="*/ 4475939 w 7342667"/>
                <a:gd name="connsiteY4869" fmla="*/ 5476979 h 7205422"/>
                <a:gd name="connsiteX4870" fmla="*/ 4475939 w 7342667"/>
                <a:gd name="connsiteY4870" fmla="*/ 5480925 h 7205422"/>
                <a:gd name="connsiteX4871" fmla="*/ 4475939 w 7342667"/>
                <a:gd name="connsiteY4871" fmla="*/ 5480925 h 7205422"/>
                <a:gd name="connsiteX4872" fmla="*/ 4475939 w 7342667"/>
                <a:gd name="connsiteY4872" fmla="*/ 5480925 h 7205422"/>
                <a:gd name="connsiteX4873" fmla="*/ 4475939 w 7342667"/>
                <a:gd name="connsiteY4873" fmla="*/ 5485556 h 7205422"/>
                <a:gd name="connsiteX4874" fmla="*/ 4475939 w 7342667"/>
                <a:gd name="connsiteY4874" fmla="*/ 5485557 h 7205422"/>
                <a:gd name="connsiteX4875" fmla="*/ 4475939 w 7342667"/>
                <a:gd name="connsiteY4875" fmla="*/ 5485557 h 7205422"/>
                <a:gd name="connsiteX4876" fmla="*/ 4475939 w 7342667"/>
                <a:gd name="connsiteY4876" fmla="*/ 5485557 h 7205422"/>
                <a:gd name="connsiteX4877" fmla="*/ 4475939 w 7342667"/>
                <a:gd name="connsiteY4877" fmla="*/ 5485557 h 7205422"/>
                <a:gd name="connsiteX4878" fmla="*/ 4475939 w 7342667"/>
                <a:gd name="connsiteY4878" fmla="*/ 5487272 h 7205422"/>
                <a:gd name="connsiteX4879" fmla="*/ 4475939 w 7342667"/>
                <a:gd name="connsiteY4879" fmla="*/ 5489845 h 7205422"/>
                <a:gd name="connsiteX4880" fmla="*/ 4464445 w 7342667"/>
                <a:gd name="connsiteY4880" fmla="*/ 5507002 h 7205422"/>
                <a:gd name="connsiteX4881" fmla="*/ 4449176 w 7342667"/>
                <a:gd name="connsiteY4881" fmla="*/ 5552464 h 7205422"/>
                <a:gd name="connsiteX4882" fmla="*/ 4473709 w 7342667"/>
                <a:gd name="connsiteY4882" fmla="*/ 5561729 h 7205422"/>
                <a:gd name="connsiteX4883" fmla="*/ 4510937 w 7342667"/>
                <a:gd name="connsiteY4883" fmla="*/ 5596040 h 7205422"/>
                <a:gd name="connsiteX4884" fmla="*/ 4513511 w 7342667"/>
                <a:gd name="connsiteY4884" fmla="*/ 5622803 h 7205422"/>
                <a:gd name="connsiteX4885" fmla="*/ 4509565 w 7342667"/>
                <a:gd name="connsiteY4885" fmla="*/ 5630523 h 7205422"/>
                <a:gd name="connsiteX4886" fmla="*/ 4505962 w 7342667"/>
                <a:gd name="connsiteY4886" fmla="*/ 5631381 h 7205422"/>
                <a:gd name="connsiteX4887" fmla="*/ 4490007 w 7342667"/>
                <a:gd name="connsiteY4887" fmla="*/ 5626063 h 7205422"/>
                <a:gd name="connsiteX4888" fmla="*/ 4466332 w 7342667"/>
                <a:gd name="connsiteY4888" fmla="*/ 5627778 h 7205422"/>
                <a:gd name="connsiteX4889" fmla="*/ 4485718 w 7342667"/>
                <a:gd name="connsiteY4889" fmla="*/ 5691769 h 7205422"/>
                <a:gd name="connsiteX4890" fmla="*/ 4471822 w 7342667"/>
                <a:gd name="connsiteY4890" fmla="*/ 5700690 h 7205422"/>
                <a:gd name="connsiteX4891" fmla="*/ 4471822 w 7342667"/>
                <a:gd name="connsiteY4891" fmla="*/ 5719390 h 7205422"/>
                <a:gd name="connsiteX4892" fmla="*/ 4462215 w 7342667"/>
                <a:gd name="connsiteY4892" fmla="*/ 5717846 h 7205422"/>
                <a:gd name="connsiteX4893" fmla="*/ 4420355 w 7342667"/>
                <a:gd name="connsiteY4893" fmla="*/ 5706180 h 7205422"/>
                <a:gd name="connsiteX4894" fmla="*/ 4403199 w 7342667"/>
                <a:gd name="connsiteY4894" fmla="*/ 5730712 h 7205422"/>
                <a:gd name="connsiteX4895" fmla="*/ 4417267 w 7342667"/>
                <a:gd name="connsiteY4895" fmla="*/ 5777205 h 7205422"/>
                <a:gd name="connsiteX4896" fmla="*/ 4446946 w 7342667"/>
                <a:gd name="connsiteY4896" fmla="*/ 5813918 h 7205422"/>
                <a:gd name="connsiteX4897" fmla="*/ 4447975 w 7342667"/>
                <a:gd name="connsiteY4897" fmla="*/ 5831074 h 7205422"/>
                <a:gd name="connsiteX4898" fmla="*/ 4430820 w 7342667"/>
                <a:gd name="connsiteY4898" fmla="*/ 5840338 h 7205422"/>
                <a:gd name="connsiteX4899" fmla="*/ 4429447 w 7342667"/>
                <a:gd name="connsiteY4899" fmla="*/ 5876194 h 7205422"/>
                <a:gd name="connsiteX4900" fmla="*/ 4438025 w 7342667"/>
                <a:gd name="connsiteY4900" fmla="*/ 5893349 h 7205422"/>
                <a:gd name="connsiteX4901" fmla="*/ 4572012 w 7342667"/>
                <a:gd name="connsiteY4901" fmla="*/ 6009665 h 7205422"/>
                <a:gd name="connsiteX4902" fmla="*/ 4568752 w 7342667"/>
                <a:gd name="connsiteY4902" fmla="*/ 6054957 h 7205422"/>
                <a:gd name="connsiteX4903" fmla="*/ 4560689 w 7342667"/>
                <a:gd name="connsiteY4903" fmla="*/ 6052212 h 7205422"/>
                <a:gd name="connsiteX4904" fmla="*/ 4521059 w 7342667"/>
                <a:gd name="connsiteY4904" fmla="*/ 6031282 h 7205422"/>
                <a:gd name="connsiteX4905" fmla="*/ 4477827 w 7342667"/>
                <a:gd name="connsiteY4905" fmla="*/ 5984446 h 7205422"/>
                <a:gd name="connsiteX4906" fmla="*/ 4457068 w 7342667"/>
                <a:gd name="connsiteY4906" fmla="*/ 5969521 h 7205422"/>
                <a:gd name="connsiteX4907" fmla="*/ 4416924 w 7342667"/>
                <a:gd name="connsiteY4907" fmla="*/ 5964717 h 7205422"/>
                <a:gd name="connsiteX4908" fmla="*/ 4414179 w 7342667"/>
                <a:gd name="connsiteY4908" fmla="*/ 5943273 h 7205422"/>
                <a:gd name="connsiteX4909" fmla="*/ 4414179 w 7342667"/>
                <a:gd name="connsiteY4909" fmla="*/ 5940013 h 7205422"/>
                <a:gd name="connsiteX4910" fmla="*/ 4451235 w 7342667"/>
                <a:gd name="connsiteY4910" fmla="*/ 5898839 h 7205422"/>
                <a:gd name="connsiteX4911" fmla="*/ 4440942 w 7342667"/>
                <a:gd name="connsiteY4911" fmla="*/ 5878252 h 7205422"/>
                <a:gd name="connsiteX4912" fmla="*/ 4442143 w 7342667"/>
                <a:gd name="connsiteY4912" fmla="*/ 5849431 h 7205422"/>
                <a:gd name="connsiteX4913" fmla="*/ 4459298 w 7342667"/>
                <a:gd name="connsiteY4913" fmla="*/ 5839995 h 7205422"/>
                <a:gd name="connsiteX4914" fmla="*/ 4457754 w 7342667"/>
                <a:gd name="connsiteY4914" fmla="*/ 5814261 h 7205422"/>
                <a:gd name="connsiteX4915" fmla="*/ 4427732 w 7342667"/>
                <a:gd name="connsiteY4915" fmla="*/ 5777376 h 7205422"/>
                <a:gd name="connsiteX4916" fmla="*/ 4415037 w 7342667"/>
                <a:gd name="connsiteY4916" fmla="*/ 5735688 h 7205422"/>
                <a:gd name="connsiteX4917" fmla="*/ 4425673 w 7342667"/>
                <a:gd name="connsiteY4917" fmla="*/ 5719733 h 7205422"/>
                <a:gd name="connsiteX4918" fmla="*/ 4461700 w 7342667"/>
                <a:gd name="connsiteY4918" fmla="*/ 5729683 h 7205422"/>
                <a:gd name="connsiteX4919" fmla="*/ 4461700 w 7342667"/>
                <a:gd name="connsiteY4919" fmla="*/ 5729683 h 7205422"/>
                <a:gd name="connsiteX4920" fmla="*/ 4486233 w 7342667"/>
                <a:gd name="connsiteY4920" fmla="*/ 5733629 h 7205422"/>
                <a:gd name="connsiteX4921" fmla="*/ 4620219 w 7342667"/>
                <a:gd name="connsiteY4921" fmla="*/ 5835363 h 7205422"/>
                <a:gd name="connsiteX4922" fmla="*/ 4697935 w 7342667"/>
                <a:gd name="connsiteY4922" fmla="*/ 5847543 h 7205422"/>
                <a:gd name="connsiteX4923" fmla="*/ 4693132 w 7342667"/>
                <a:gd name="connsiteY4923" fmla="*/ 5860925 h 7205422"/>
                <a:gd name="connsiteX4924" fmla="*/ 4683524 w 7342667"/>
                <a:gd name="connsiteY4924" fmla="*/ 5874135 h 7205422"/>
                <a:gd name="connsiteX4925" fmla="*/ 4662937 w 7342667"/>
                <a:gd name="connsiteY4925" fmla="*/ 5881855 h 7205422"/>
                <a:gd name="connsiteX4926" fmla="*/ 4650414 w 7342667"/>
                <a:gd name="connsiteY4926" fmla="*/ 5887173 h 7205422"/>
                <a:gd name="connsiteX4927" fmla="*/ 4655046 w 7342667"/>
                <a:gd name="connsiteY4927" fmla="*/ 5921485 h 7205422"/>
                <a:gd name="connsiteX4928" fmla="*/ 4633429 w 7342667"/>
                <a:gd name="connsiteY4928" fmla="*/ 5929205 h 7205422"/>
                <a:gd name="connsiteX4929" fmla="*/ 4617475 w 7342667"/>
                <a:gd name="connsiteY4929" fmla="*/ 5924573 h 7205422"/>
                <a:gd name="connsiteX4930" fmla="*/ 4603750 w 7342667"/>
                <a:gd name="connsiteY4930" fmla="*/ 5900898 h 7205422"/>
                <a:gd name="connsiteX4931" fmla="*/ 4590540 w 7342667"/>
                <a:gd name="connsiteY4931" fmla="*/ 5953395 h 7205422"/>
                <a:gd name="connsiteX4932" fmla="*/ 4569953 w 7342667"/>
                <a:gd name="connsiteY4932" fmla="*/ 5980844 h 7205422"/>
                <a:gd name="connsiteX4933" fmla="*/ 4610955 w 7342667"/>
                <a:gd name="connsiteY4933" fmla="*/ 6079832 h 7205422"/>
                <a:gd name="connsiteX4934" fmla="*/ 4607353 w 7342667"/>
                <a:gd name="connsiteY4934" fmla="*/ 6075201 h 7205422"/>
                <a:gd name="connsiteX4935" fmla="*/ 4607353 w 7342667"/>
                <a:gd name="connsiteY4935" fmla="*/ 6075201 h 7205422"/>
                <a:gd name="connsiteX4936" fmla="*/ 4599632 w 7342667"/>
                <a:gd name="connsiteY4936" fmla="*/ 6068853 h 7205422"/>
                <a:gd name="connsiteX4937" fmla="*/ 4579560 w 7342667"/>
                <a:gd name="connsiteY4937" fmla="*/ 6059761 h 7205422"/>
                <a:gd name="connsiteX4938" fmla="*/ 4577502 w 7342667"/>
                <a:gd name="connsiteY4938" fmla="*/ 6058902 h 7205422"/>
                <a:gd name="connsiteX4939" fmla="*/ 4580933 w 7342667"/>
                <a:gd name="connsiteY4939" fmla="*/ 6010180 h 7205422"/>
                <a:gd name="connsiteX4940" fmla="*/ 4579732 w 7342667"/>
                <a:gd name="connsiteY4940" fmla="*/ 5984789 h 7205422"/>
                <a:gd name="connsiteX4941" fmla="*/ 4598947 w 7342667"/>
                <a:gd name="connsiteY4941" fmla="*/ 5959056 h 7205422"/>
                <a:gd name="connsiteX4942" fmla="*/ 4607867 w 7342667"/>
                <a:gd name="connsiteY4942" fmla="*/ 5924744 h 7205422"/>
                <a:gd name="connsiteX4943" fmla="*/ 4612843 w 7342667"/>
                <a:gd name="connsiteY4943" fmla="*/ 5933322 h 7205422"/>
                <a:gd name="connsiteX4944" fmla="*/ 4634802 w 7342667"/>
                <a:gd name="connsiteY4944" fmla="*/ 5939498 h 7205422"/>
                <a:gd name="connsiteX4945" fmla="*/ 4674775 w 7342667"/>
                <a:gd name="connsiteY4945" fmla="*/ 5925431 h 7205422"/>
                <a:gd name="connsiteX4946" fmla="*/ 4697078 w 7342667"/>
                <a:gd name="connsiteY4946" fmla="*/ 5957683 h 7205422"/>
                <a:gd name="connsiteX4947" fmla="*/ 4731389 w 7342667"/>
                <a:gd name="connsiteY4947" fmla="*/ 5979643 h 7205422"/>
                <a:gd name="connsiteX4948" fmla="*/ 4699308 w 7342667"/>
                <a:gd name="connsiteY4948" fmla="*/ 6031110 h 7205422"/>
                <a:gd name="connsiteX4949" fmla="*/ 4619362 w 7342667"/>
                <a:gd name="connsiteY4949" fmla="*/ 6094243 h 7205422"/>
                <a:gd name="connsiteX4950" fmla="*/ 4610098 w 7342667"/>
                <a:gd name="connsiteY4950" fmla="*/ 6079146 h 7205422"/>
                <a:gd name="connsiteX4951" fmla="*/ 4773935 w 7342667"/>
                <a:gd name="connsiteY4951" fmla="*/ 6497918 h 7205422"/>
                <a:gd name="connsiteX4952" fmla="*/ 4768446 w 7342667"/>
                <a:gd name="connsiteY4952" fmla="*/ 6487454 h 7205422"/>
                <a:gd name="connsiteX4953" fmla="*/ 4767245 w 7342667"/>
                <a:gd name="connsiteY4953" fmla="*/ 6485052 h 7205422"/>
                <a:gd name="connsiteX4954" fmla="*/ 4756951 w 7342667"/>
                <a:gd name="connsiteY4954" fmla="*/ 6485052 h 7205422"/>
                <a:gd name="connsiteX4955" fmla="*/ 4752147 w 7342667"/>
                <a:gd name="connsiteY4955" fmla="*/ 6470984 h 7205422"/>
                <a:gd name="connsiteX4956" fmla="*/ 4719208 w 7342667"/>
                <a:gd name="connsiteY4956" fmla="*/ 6416429 h 7205422"/>
                <a:gd name="connsiteX4957" fmla="*/ 4705827 w 7342667"/>
                <a:gd name="connsiteY4957" fmla="*/ 6401160 h 7205422"/>
                <a:gd name="connsiteX4958" fmla="*/ 4660707 w 7342667"/>
                <a:gd name="connsiteY4958" fmla="*/ 6388122 h 7205422"/>
                <a:gd name="connsiteX4959" fmla="*/ 4642179 w 7342667"/>
                <a:gd name="connsiteY4959" fmla="*/ 6386406 h 7205422"/>
                <a:gd name="connsiteX4960" fmla="*/ 4625023 w 7342667"/>
                <a:gd name="connsiteY4960" fmla="*/ 6370279 h 7205422"/>
                <a:gd name="connsiteX4961" fmla="*/ 4630513 w 7342667"/>
                <a:gd name="connsiteY4961" fmla="*/ 6366677 h 7205422"/>
                <a:gd name="connsiteX4962" fmla="*/ 4632400 w 7342667"/>
                <a:gd name="connsiteY4962" fmla="*/ 6364790 h 7205422"/>
                <a:gd name="connsiteX4963" fmla="*/ 4641664 w 7342667"/>
                <a:gd name="connsiteY4963" fmla="*/ 6362217 h 7205422"/>
                <a:gd name="connsiteX4964" fmla="*/ 4648526 w 7342667"/>
                <a:gd name="connsiteY4964" fmla="*/ 6353982 h 7205422"/>
                <a:gd name="connsiteX4965" fmla="*/ 4635488 w 7342667"/>
                <a:gd name="connsiteY4965" fmla="*/ 6338713 h 7205422"/>
                <a:gd name="connsiteX4966" fmla="*/ 4619877 w 7342667"/>
                <a:gd name="connsiteY4966" fmla="*/ 6329106 h 7205422"/>
                <a:gd name="connsiteX4967" fmla="*/ 4612328 w 7342667"/>
                <a:gd name="connsiteY4967" fmla="*/ 6313666 h 7205422"/>
                <a:gd name="connsiteX4968" fmla="*/ 4631199 w 7342667"/>
                <a:gd name="connsiteY4968" fmla="*/ 6277467 h 7205422"/>
                <a:gd name="connsiteX4969" fmla="*/ 4631199 w 7342667"/>
                <a:gd name="connsiteY4969" fmla="*/ 6266487 h 7205422"/>
                <a:gd name="connsiteX4970" fmla="*/ 4625881 w 7342667"/>
                <a:gd name="connsiteY4970" fmla="*/ 6247959 h 7205422"/>
                <a:gd name="connsiteX4971" fmla="*/ 4625881 w 7342667"/>
                <a:gd name="connsiteY4971" fmla="*/ 6235092 h 7205422"/>
                <a:gd name="connsiteX4972" fmla="*/ 4638748 w 7342667"/>
                <a:gd name="connsiteY4972" fmla="*/ 6203869 h 7205422"/>
                <a:gd name="connsiteX4973" fmla="*/ 4630856 w 7342667"/>
                <a:gd name="connsiteY4973" fmla="*/ 6176248 h 7205422"/>
                <a:gd name="connsiteX4974" fmla="*/ 4623479 w 7342667"/>
                <a:gd name="connsiteY4974" fmla="*/ 6168871 h 7205422"/>
                <a:gd name="connsiteX4975" fmla="*/ 4618676 w 7342667"/>
                <a:gd name="connsiteY4975" fmla="*/ 6156176 h 7205422"/>
                <a:gd name="connsiteX4976" fmla="*/ 4618676 w 7342667"/>
                <a:gd name="connsiteY4976" fmla="*/ 6129756 h 7205422"/>
                <a:gd name="connsiteX4977" fmla="*/ 4625367 w 7342667"/>
                <a:gd name="connsiteY4977" fmla="*/ 6108311 h 7205422"/>
                <a:gd name="connsiteX4978" fmla="*/ 4626396 w 7342667"/>
                <a:gd name="connsiteY4978" fmla="*/ 6106424 h 7205422"/>
                <a:gd name="connsiteX4979" fmla="*/ 4625366 w 7342667"/>
                <a:gd name="connsiteY4979" fmla="*/ 6104365 h 7205422"/>
                <a:gd name="connsiteX4980" fmla="*/ 4623307 w 7342667"/>
                <a:gd name="connsiteY4980" fmla="*/ 6100591 h 7205422"/>
                <a:gd name="connsiteX4981" fmla="*/ 4704626 w 7342667"/>
                <a:gd name="connsiteY4981" fmla="*/ 6036085 h 7205422"/>
                <a:gd name="connsiteX4982" fmla="*/ 4738080 w 7342667"/>
                <a:gd name="connsiteY4982" fmla="*/ 5983417 h 7205422"/>
                <a:gd name="connsiteX4983" fmla="*/ 4748373 w 7342667"/>
                <a:gd name="connsiteY4983" fmla="*/ 5989765 h 7205422"/>
                <a:gd name="connsiteX4984" fmla="*/ 4759696 w 7342667"/>
                <a:gd name="connsiteY4984" fmla="*/ 6018758 h 7205422"/>
                <a:gd name="connsiteX4985" fmla="*/ 4759696 w 7342667"/>
                <a:gd name="connsiteY4985" fmla="*/ 6052212 h 7205422"/>
                <a:gd name="connsiteX4986" fmla="*/ 4756093 w 7342667"/>
                <a:gd name="connsiteY4986" fmla="*/ 6085322 h 7205422"/>
                <a:gd name="connsiteX4987" fmla="*/ 4756951 w 7342667"/>
                <a:gd name="connsiteY4987" fmla="*/ 6087724 h 7205422"/>
                <a:gd name="connsiteX4988" fmla="*/ 4757809 w 7342667"/>
                <a:gd name="connsiteY4988" fmla="*/ 6091155 h 7205422"/>
                <a:gd name="connsiteX4989" fmla="*/ 4757809 w 7342667"/>
                <a:gd name="connsiteY4989" fmla="*/ 6091155 h 7205422"/>
                <a:gd name="connsiteX4990" fmla="*/ 4767073 w 7342667"/>
                <a:gd name="connsiteY4990" fmla="*/ 6121693 h 7205422"/>
                <a:gd name="connsiteX4991" fmla="*/ 4775994 w 7342667"/>
                <a:gd name="connsiteY4991" fmla="*/ 6168356 h 7205422"/>
                <a:gd name="connsiteX4992" fmla="*/ 4788003 w 7342667"/>
                <a:gd name="connsiteY4992" fmla="*/ 6204726 h 7205422"/>
                <a:gd name="connsiteX4993" fmla="*/ 4788003 w 7342667"/>
                <a:gd name="connsiteY4993" fmla="*/ 6204726 h 7205422"/>
                <a:gd name="connsiteX4994" fmla="*/ 4860228 w 7342667"/>
                <a:gd name="connsiteY4994" fmla="*/ 6244013 h 7205422"/>
                <a:gd name="connsiteX4995" fmla="*/ 4861944 w 7342667"/>
                <a:gd name="connsiteY4995" fmla="*/ 6295481 h 7205422"/>
                <a:gd name="connsiteX4996" fmla="*/ 4847705 w 7342667"/>
                <a:gd name="connsiteY4996" fmla="*/ 6365305 h 7205422"/>
                <a:gd name="connsiteX4997" fmla="*/ 4840843 w 7342667"/>
                <a:gd name="connsiteY4997" fmla="*/ 6393955 h 7205422"/>
                <a:gd name="connsiteX4998" fmla="*/ 4812535 w 7342667"/>
                <a:gd name="connsiteY4998" fmla="*/ 6408194 h 7205422"/>
                <a:gd name="connsiteX4999" fmla="*/ 5628464 w 7342667"/>
                <a:gd name="connsiteY4999" fmla="*/ 6056501 h 7205422"/>
                <a:gd name="connsiteX5000" fmla="*/ 5628464 w 7342667"/>
                <a:gd name="connsiteY5000" fmla="*/ 6058045 h 7205422"/>
                <a:gd name="connsiteX5001" fmla="*/ 5625890 w 7342667"/>
                <a:gd name="connsiteY5001" fmla="*/ 6066279 h 7205422"/>
                <a:gd name="connsiteX5002" fmla="*/ 5624346 w 7342667"/>
                <a:gd name="connsiteY5002" fmla="*/ 6071769 h 7205422"/>
                <a:gd name="connsiteX5003" fmla="*/ 5623145 w 7342667"/>
                <a:gd name="connsiteY5003" fmla="*/ 6075372 h 7205422"/>
                <a:gd name="connsiteX5004" fmla="*/ 5475092 w 7342667"/>
                <a:gd name="connsiteY5004" fmla="*/ 6073485 h 7205422"/>
                <a:gd name="connsiteX5005" fmla="*/ 5428084 w 7342667"/>
                <a:gd name="connsiteY5005" fmla="*/ 6107796 h 7205422"/>
                <a:gd name="connsiteX5006" fmla="*/ 5408527 w 7342667"/>
                <a:gd name="connsiteY5006" fmla="*/ 6110884 h 7205422"/>
                <a:gd name="connsiteX5007" fmla="*/ 5397547 w 7342667"/>
                <a:gd name="connsiteY5007" fmla="*/ 6100248 h 7205422"/>
                <a:gd name="connsiteX5008" fmla="*/ 5395317 w 7342667"/>
                <a:gd name="connsiteY5008" fmla="*/ 6096988 h 7205422"/>
                <a:gd name="connsiteX5009" fmla="*/ 5356031 w 7342667"/>
                <a:gd name="connsiteY5009" fmla="*/ 6120492 h 7205422"/>
                <a:gd name="connsiteX5010" fmla="*/ 5323949 w 7342667"/>
                <a:gd name="connsiteY5010" fmla="*/ 6159264 h 7205422"/>
                <a:gd name="connsiteX5011" fmla="*/ 5267850 w 7342667"/>
                <a:gd name="connsiteY5011" fmla="*/ 6155489 h 7205422"/>
                <a:gd name="connsiteX5012" fmla="*/ 5273340 w 7342667"/>
                <a:gd name="connsiteY5012" fmla="*/ 6174532 h 7205422"/>
                <a:gd name="connsiteX5013" fmla="*/ 5284662 w 7342667"/>
                <a:gd name="connsiteY5013" fmla="*/ 6199065 h 7205422"/>
                <a:gd name="connsiteX5014" fmla="*/ 5309023 w 7342667"/>
                <a:gd name="connsiteY5014" fmla="*/ 6216221 h 7205422"/>
                <a:gd name="connsiteX5015" fmla="*/ 5340590 w 7342667"/>
                <a:gd name="connsiteY5015" fmla="*/ 6223941 h 7205422"/>
                <a:gd name="connsiteX5016" fmla="*/ 5377132 w 7342667"/>
                <a:gd name="connsiteY5016" fmla="*/ 6236122 h 7205422"/>
                <a:gd name="connsiteX5017" fmla="*/ 5390342 w 7342667"/>
                <a:gd name="connsiteY5017" fmla="*/ 6247102 h 7205422"/>
                <a:gd name="connsiteX5018" fmla="*/ 5396861 w 7342667"/>
                <a:gd name="connsiteY5018" fmla="*/ 6252763 h 7205422"/>
                <a:gd name="connsiteX5019" fmla="*/ 5392915 w 7342667"/>
                <a:gd name="connsiteY5019" fmla="*/ 6269919 h 7205422"/>
                <a:gd name="connsiteX5020" fmla="*/ 5386396 w 7342667"/>
                <a:gd name="connsiteY5020" fmla="*/ 6265458 h 7205422"/>
                <a:gd name="connsiteX5021" fmla="*/ 5378504 w 7342667"/>
                <a:gd name="connsiteY5021" fmla="*/ 6259797 h 7205422"/>
                <a:gd name="connsiteX5022" fmla="*/ 5342134 w 7342667"/>
                <a:gd name="connsiteY5022" fmla="*/ 6237837 h 7205422"/>
                <a:gd name="connsiteX5023" fmla="*/ 5316058 w 7342667"/>
                <a:gd name="connsiteY5023" fmla="*/ 6235435 h 7205422"/>
                <a:gd name="connsiteX5024" fmla="*/ 5307823 w 7342667"/>
                <a:gd name="connsiteY5024" fmla="*/ 6235435 h 7205422"/>
                <a:gd name="connsiteX5025" fmla="*/ 5298216 w 7342667"/>
                <a:gd name="connsiteY5025" fmla="*/ 6239724 h 7205422"/>
                <a:gd name="connsiteX5026" fmla="*/ 5296500 w 7342667"/>
                <a:gd name="connsiteY5026" fmla="*/ 6253449 h 7205422"/>
                <a:gd name="connsiteX5027" fmla="*/ 5296500 w 7342667"/>
                <a:gd name="connsiteY5027" fmla="*/ 6254993 h 7205422"/>
                <a:gd name="connsiteX5028" fmla="*/ 5297701 w 7342667"/>
                <a:gd name="connsiteY5028" fmla="*/ 6255851 h 7205422"/>
                <a:gd name="connsiteX5029" fmla="*/ 5321547 w 7342667"/>
                <a:gd name="connsiteY5029" fmla="*/ 6270605 h 7205422"/>
                <a:gd name="connsiteX5030" fmla="*/ 5341448 w 7342667"/>
                <a:gd name="connsiteY5030" fmla="*/ 6294108 h 7205422"/>
                <a:gd name="connsiteX5031" fmla="*/ 5343164 w 7342667"/>
                <a:gd name="connsiteY5031" fmla="*/ 6299598 h 7205422"/>
                <a:gd name="connsiteX5032" fmla="*/ 5341448 w 7342667"/>
                <a:gd name="connsiteY5032" fmla="*/ 6299598 h 7205422"/>
                <a:gd name="connsiteX5033" fmla="*/ 5340247 w 7342667"/>
                <a:gd name="connsiteY5033" fmla="*/ 6299598 h 7205422"/>
                <a:gd name="connsiteX5034" fmla="*/ 5331326 w 7342667"/>
                <a:gd name="connsiteY5034" fmla="*/ 6305602 h 7205422"/>
                <a:gd name="connsiteX5035" fmla="*/ 5309710 w 7342667"/>
                <a:gd name="connsiteY5035" fmla="*/ 6282099 h 7205422"/>
                <a:gd name="connsiteX5036" fmla="*/ 5289981 w 7342667"/>
                <a:gd name="connsiteY5036" fmla="*/ 6267860 h 7205422"/>
                <a:gd name="connsiteX5037" fmla="*/ 5258242 w 7342667"/>
                <a:gd name="connsiteY5037" fmla="*/ 6261341 h 7205422"/>
                <a:gd name="connsiteX5038" fmla="*/ 5242288 w 7342667"/>
                <a:gd name="connsiteY5038" fmla="*/ 6268203 h 7205422"/>
                <a:gd name="connsiteX5039" fmla="*/ 5237827 w 7342667"/>
                <a:gd name="connsiteY5039" fmla="*/ 6288618 h 7205422"/>
                <a:gd name="connsiteX5040" fmla="*/ 5258071 w 7342667"/>
                <a:gd name="connsiteY5040" fmla="*/ 6310921 h 7205422"/>
                <a:gd name="connsiteX5041" fmla="*/ 5269394 w 7342667"/>
                <a:gd name="connsiteY5041" fmla="*/ 6314695 h 7205422"/>
                <a:gd name="connsiteX5042" fmla="*/ 5297358 w 7342667"/>
                <a:gd name="connsiteY5042" fmla="*/ 6328591 h 7205422"/>
                <a:gd name="connsiteX5043" fmla="*/ 5298902 w 7342667"/>
                <a:gd name="connsiteY5043" fmla="*/ 6330478 h 7205422"/>
                <a:gd name="connsiteX5044" fmla="*/ 5293069 w 7342667"/>
                <a:gd name="connsiteY5044" fmla="*/ 6330478 h 7205422"/>
                <a:gd name="connsiteX5045" fmla="*/ 5258757 w 7342667"/>
                <a:gd name="connsiteY5045" fmla="*/ 6327219 h 7205422"/>
                <a:gd name="connsiteX5046" fmla="*/ 5221529 w 7342667"/>
                <a:gd name="connsiteY5046" fmla="*/ 6278497 h 7205422"/>
                <a:gd name="connsiteX5047" fmla="*/ 5221529 w 7342667"/>
                <a:gd name="connsiteY5047" fmla="*/ 6277467 h 7205422"/>
                <a:gd name="connsiteX5048" fmla="*/ 5220157 w 7342667"/>
                <a:gd name="connsiteY5048" fmla="*/ 6277467 h 7205422"/>
                <a:gd name="connsiteX5049" fmla="*/ 5170233 w 7342667"/>
                <a:gd name="connsiteY5049" fmla="*/ 6260311 h 7205422"/>
                <a:gd name="connsiteX5050" fmla="*/ 5157366 w 7342667"/>
                <a:gd name="connsiteY5050" fmla="*/ 6253278 h 7205422"/>
                <a:gd name="connsiteX5051" fmla="*/ 5171091 w 7342667"/>
                <a:gd name="connsiteY5051" fmla="*/ 6237323 h 7205422"/>
                <a:gd name="connsiteX5052" fmla="*/ 5173836 w 7342667"/>
                <a:gd name="connsiteY5052" fmla="*/ 6235092 h 7205422"/>
                <a:gd name="connsiteX5053" fmla="*/ 5161827 w 7342667"/>
                <a:gd name="connsiteY5053" fmla="*/ 6213648 h 7205422"/>
                <a:gd name="connsiteX5054" fmla="*/ 5152220 w 7342667"/>
                <a:gd name="connsiteY5054" fmla="*/ 6213648 h 7205422"/>
                <a:gd name="connsiteX5055" fmla="*/ 5125114 w 7342667"/>
                <a:gd name="connsiteY5055" fmla="*/ 6244528 h 7205422"/>
                <a:gd name="connsiteX5056" fmla="*/ 5119109 w 7342667"/>
                <a:gd name="connsiteY5056" fmla="*/ 6345232 h 7205422"/>
                <a:gd name="connsiteX5057" fmla="*/ 5119109 w 7342667"/>
                <a:gd name="connsiteY5057" fmla="*/ 6346948 h 7205422"/>
                <a:gd name="connsiteX5058" fmla="*/ 5165430 w 7342667"/>
                <a:gd name="connsiteY5058" fmla="*/ 6398415 h 7205422"/>
                <a:gd name="connsiteX5059" fmla="*/ 5229936 w 7342667"/>
                <a:gd name="connsiteY5059" fmla="*/ 6449882 h 7205422"/>
                <a:gd name="connsiteX5060" fmla="*/ 5262017 w 7342667"/>
                <a:gd name="connsiteY5060" fmla="*/ 6463264 h 7205422"/>
                <a:gd name="connsiteX5061" fmla="*/ 5272996 w 7342667"/>
                <a:gd name="connsiteY5061" fmla="*/ 6491399 h 7205422"/>
                <a:gd name="connsiteX5062" fmla="*/ 5256870 w 7342667"/>
                <a:gd name="connsiteY5062" fmla="*/ 6504609 h 7205422"/>
                <a:gd name="connsiteX5063" fmla="*/ 5253954 w 7342667"/>
                <a:gd name="connsiteY5063" fmla="*/ 6504609 h 7205422"/>
                <a:gd name="connsiteX5064" fmla="*/ 5255326 w 7342667"/>
                <a:gd name="connsiteY5064" fmla="*/ 6493287 h 7205422"/>
                <a:gd name="connsiteX5065" fmla="*/ 5246920 w 7342667"/>
                <a:gd name="connsiteY5065" fmla="*/ 6470984 h 7205422"/>
                <a:gd name="connsiteX5066" fmla="*/ 5227019 w 7342667"/>
                <a:gd name="connsiteY5066" fmla="*/ 6466181 h 7205422"/>
                <a:gd name="connsiteX5067" fmla="*/ 5225818 w 7342667"/>
                <a:gd name="connsiteY5067" fmla="*/ 6466180 h 7205422"/>
                <a:gd name="connsiteX5068" fmla="*/ 5205059 w 7342667"/>
                <a:gd name="connsiteY5068" fmla="*/ 6481277 h 7205422"/>
                <a:gd name="connsiteX5069" fmla="*/ 5198197 w 7342667"/>
                <a:gd name="connsiteY5069" fmla="*/ 6493115 h 7205422"/>
                <a:gd name="connsiteX5070" fmla="*/ 5205403 w 7342667"/>
                <a:gd name="connsiteY5070" fmla="*/ 6507183 h 7205422"/>
                <a:gd name="connsiteX5071" fmla="*/ 5207976 w 7342667"/>
                <a:gd name="connsiteY5071" fmla="*/ 6510271 h 7205422"/>
                <a:gd name="connsiteX5072" fmla="*/ 5214152 w 7342667"/>
                <a:gd name="connsiteY5072" fmla="*/ 6538406 h 7205422"/>
                <a:gd name="connsiteX5073" fmla="*/ 5201629 w 7342667"/>
                <a:gd name="connsiteY5073" fmla="*/ 6549386 h 7205422"/>
                <a:gd name="connsiteX5074" fmla="*/ 5167317 w 7342667"/>
                <a:gd name="connsiteY5074" fmla="*/ 6575634 h 7205422"/>
                <a:gd name="connsiteX5075" fmla="*/ 5162514 w 7342667"/>
                <a:gd name="connsiteY5075" fmla="*/ 6580266 h 7205422"/>
                <a:gd name="connsiteX5076" fmla="*/ 5165087 w 7342667"/>
                <a:gd name="connsiteY5076" fmla="*/ 6592790 h 7205422"/>
                <a:gd name="connsiteX5077" fmla="*/ 5165944 w 7342667"/>
                <a:gd name="connsiteY5077" fmla="*/ 6594334 h 7205422"/>
                <a:gd name="connsiteX5078" fmla="*/ 5193565 w 7342667"/>
                <a:gd name="connsiteY5078" fmla="*/ 6600167 h 7205422"/>
                <a:gd name="connsiteX5079" fmla="*/ 5193565 w 7342667"/>
                <a:gd name="connsiteY5079" fmla="*/ 6600167 h 7205422"/>
                <a:gd name="connsiteX5080" fmla="*/ 5241773 w 7342667"/>
                <a:gd name="connsiteY5080" fmla="*/ 6596564 h 7205422"/>
                <a:gd name="connsiteX5081" fmla="*/ 5246748 w 7342667"/>
                <a:gd name="connsiteY5081" fmla="*/ 6597422 h 7205422"/>
                <a:gd name="connsiteX5082" fmla="*/ 5256013 w 7342667"/>
                <a:gd name="connsiteY5082" fmla="*/ 6615950 h 7205422"/>
                <a:gd name="connsiteX5083" fmla="*/ 5257213 w 7342667"/>
                <a:gd name="connsiteY5083" fmla="*/ 6618181 h 7205422"/>
                <a:gd name="connsiteX5084" fmla="*/ 5276085 w 7342667"/>
                <a:gd name="connsiteY5084" fmla="*/ 6618181 h 7205422"/>
                <a:gd name="connsiteX5085" fmla="*/ 5283976 w 7342667"/>
                <a:gd name="connsiteY5085" fmla="*/ 6608745 h 7205422"/>
                <a:gd name="connsiteX5086" fmla="*/ 5290667 w 7342667"/>
                <a:gd name="connsiteY5086" fmla="*/ 6613205 h 7205422"/>
                <a:gd name="connsiteX5087" fmla="*/ 5309881 w 7342667"/>
                <a:gd name="connsiteY5087" fmla="*/ 6634307 h 7205422"/>
                <a:gd name="connsiteX5088" fmla="*/ 5361349 w 7342667"/>
                <a:gd name="connsiteY5088" fmla="*/ 6634307 h 7205422"/>
                <a:gd name="connsiteX5089" fmla="*/ 5361349 w 7342667"/>
                <a:gd name="connsiteY5089" fmla="*/ 6630533 h 7205422"/>
                <a:gd name="connsiteX5090" fmla="*/ 5352942 w 7342667"/>
                <a:gd name="connsiteY5090" fmla="*/ 6607029 h 7205422"/>
                <a:gd name="connsiteX5091" fmla="*/ 5316915 w 7342667"/>
                <a:gd name="connsiteY5091" fmla="*/ 6589874 h 7205422"/>
                <a:gd name="connsiteX5092" fmla="*/ 5268365 w 7342667"/>
                <a:gd name="connsiteY5092" fmla="*/ 6568601 h 7205422"/>
                <a:gd name="connsiteX5093" fmla="*/ 5241601 w 7342667"/>
                <a:gd name="connsiteY5093" fmla="*/ 6566713 h 7205422"/>
                <a:gd name="connsiteX5094" fmla="*/ 5267507 w 7342667"/>
                <a:gd name="connsiteY5094" fmla="*/ 6534289 h 7205422"/>
                <a:gd name="connsiteX5095" fmla="*/ 5315371 w 7342667"/>
                <a:gd name="connsiteY5095" fmla="*/ 6538749 h 7205422"/>
                <a:gd name="connsiteX5096" fmla="*/ 5313827 w 7342667"/>
                <a:gd name="connsiteY5096" fmla="*/ 6552131 h 7205422"/>
                <a:gd name="connsiteX5097" fmla="*/ 5321204 w 7342667"/>
                <a:gd name="connsiteY5097" fmla="*/ 6558135 h 7205422"/>
                <a:gd name="connsiteX5098" fmla="*/ 5406983 w 7342667"/>
                <a:gd name="connsiteY5098" fmla="*/ 6566370 h 7205422"/>
                <a:gd name="connsiteX5099" fmla="*/ 5429114 w 7342667"/>
                <a:gd name="connsiteY5099" fmla="*/ 6580952 h 7205422"/>
                <a:gd name="connsiteX5100" fmla="*/ 5453647 w 7342667"/>
                <a:gd name="connsiteY5100" fmla="*/ 6662786 h 7205422"/>
                <a:gd name="connsiteX5101" fmla="*/ 5505114 w 7342667"/>
                <a:gd name="connsiteY5101" fmla="*/ 6676167 h 7205422"/>
                <a:gd name="connsiteX5102" fmla="*/ 5508545 w 7342667"/>
                <a:gd name="connsiteY5102" fmla="*/ 6688348 h 7205422"/>
                <a:gd name="connsiteX5103" fmla="*/ 5489674 w 7342667"/>
                <a:gd name="connsiteY5103" fmla="*/ 6692465 h 7205422"/>
                <a:gd name="connsiteX5104" fmla="*/ 5441466 w 7342667"/>
                <a:gd name="connsiteY5104" fmla="*/ 6684916 h 7205422"/>
                <a:gd name="connsiteX5105" fmla="*/ 5414017 w 7342667"/>
                <a:gd name="connsiteY5105" fmla="*/ 6624528 h 7205422"/>
                <a:gd name="connsiteX5106" fmla="*/ 5366324 w 7342667"/>
                <a:gd name="connsiteY5106" fmla="*/ 6635851 h 7205422"/>
                <a:gd name="connsiteX5107" fmla="*/ 5360491 w 7342667"/>
                <a:gd name="connsiteY5107" fmla="*/ 6637567 h 7205422"/>
                <a:gd name="connsiteX5108" fmla="*/ 5363922 w 7342667"/>
                <a:gd name="connsiteY5108" fmla="*/ 6642713 h 7205422"/>
                <a:gd name="connsiteX5109" fmla="*/ 5390513 w 7342667"/>
                <a:gd name="connsiteY5109" fmla="*/ 6658325 h 7205422"/>
                <a:gd name="connsiteX5110" fmla="*/ 5414531 w 7342667"/>
                <a:gd name="connsiteY5110" fmla="*/ 6672907 h 7205422"/>
                <a:gd name="connsiteX5111" fmla="*/ 5407841 w 7342667"/>
                <a:gd name="connsiteY5111" fmla="*/ 6696411 h 7205422"/>
                <a:gd name="connsiteX5112" fmla="*/ 5426540 w 7342667"/>
                <a:gd name="connsiteY5112" fmla="*/ 6731923 h 7205422"/>
                <a:gd name="connsiteX5113" fmla="*/ 5437177 w 7342667"/>
                <a:gd name="connsiteY5113" fmla="*/ 6754569 h 7205422"/>
                <a:gd name="connsiteX5114" fmla="*/ 5433574 w 7342667"/>
                <a:gd name="connsiteY5114" fmla="*/ 6753025 h 7205422"/>
                <a:gd name="connsiteX5115" fmla="*/ 5416419 w 7342667"/>
                <a:gd name="connsiteY5115" fmla="*/ 6749765 h 7205422"/>
                <a:gd name="connsiteX5116" fmla="*/ 5393430 w 7342667"/>
                <a:gd name="connsiteY5116" fmla="*/ 6745648 h 7205422"/>
                <a:gd name="connsiteX5117" fmla="*/ 5380735 w 7342667"/>
                <a:gd name="connsiteY5117" fmla="*/ 6732438 h 7205422"/>
                <a:gd name="connsiteX5118" fmla="*/ 5380735 w 7342667"/>
                <a:gd name="connsiteY5118" fmla="*/ 6729178 h 7205422"/>
                <a:gd name="connsiteX5119" fmla="*/ 5341448 w 7342667"/>
                <a:gd name="connsiteY5119" fmla="*/ 6712023 h 7205422"/>
                <a:gd name="connsiteX5120" fmla="*/ 5320175 w 7342667"/>
                <a:gd name="connsiteY5120" fmla="*/ 6725576 h 7205422"/>
                <a:gd name="connsiteX5121" fmla="*/ 5280716 w 7342667"/>
                <a:gd name="connsiteY5121" fmla="*/ 6747363 h 7205422"/>
                <a:gd name="connsiteX5122" fmla="*/ 5280716 w 7342667"/>
                <a:gd name="connsiteY5122" fmla="*/ 6777043 h 7205422"/>
                <a:gd name="connsiteX5123" fmla="*/ 5302161 w 7342667"/>
                <a:gd name="connsiteY5123" fmla="*/ 6780646 h 7205422"/>
                <a:gd name="connsiteX5124" fmla="*/ 5302161 w 7342667"/>
                <a:gd name="connsiteY5124" fmla="*/ 6791282 h 7205422"/>
                <a:gd name="connsiteX5125" fmla="*/ 5302161 w 7342667"/>
                <a:gd name="connsiteY5125" fmla="*/ 6793341 h 7205422"/>
                <a:gd name="connsiteX5126" fmla="*/ 5310739 w 7342667"/>
                <a:gd name="connsiteY5126" fmla="*/ 6816501 h 7205422"/>
                <a:gd name="connsiteX5127" fmla="*/ 5317430 w 7342667"/>
                <a:gd name="connsiteY5127" fmla="*/ 6827824 h 7205422"/>
                <a:gd name="connsiteX5128" fmla="*/ 5338360 w 7342667"/>
                <a:gd name="connsiteY5128" fmla="*/ 6831598 h 7205422"/>
                <a:gd name="connsiteX5129" fmla="*/ 5346595 w 7342667"/>
                <a:gd name="connsiteY5129" fmla="*/ 6827309 h 7205422"/>
                <a:gd name="connsiteX5130" fmla="*/ 5346595 w 7342667"/>
                <a:gd name="connsiteY5130" fmla="*/ 6822334 h 7205422"/>
                <a:gd name="connsiteX5131" fmla="*/ 5353800 w 7342667"/>
                <a:gd name="connsiteY5131" fmla="*/ 6819589 h 7205422"/>
                <a:gd name="connsiteX5132" fmla="*/ 5377304 w 7342667"/>
                <a:gd name="connsiteY5132" fmla="*/ 6837603 h 7205422"/>
                <a:gd name="connsiteX5133" fmla="*/ 5338531 w 7342667"/>
                <a:gd name="connsiteY5133" fmla="*/ 6859219 h 7205422"/>
                <a:gd name="connsiteX5134" fmla="*/ 5313656 w 7342667"/>
                <a:gd name="connsiteY5134" fmla="*/ 6865052 h 7205422"/>
                <a:gd name="connsiteX5135" fmla="*/ 5311940 w 7342667"/>
                <a:gd name="connsiteY5135" fmla="*/ 6850126 h 7205422"/>
                <a:gd name="connsiteX5136" fmla="*/ 5306107 w 7342667"/>
                <a:gd name="connsiteY5136" fmla="*/ 6840004 h 7205422"/>
                <a:gd name="connsiteX5137" fmla="*/ 5290324 w 7342667"/>
                <a:gd name="connsiteY5137" fmla="*/ 6837259 h 7205422"/>
                <a:gd name="connsiteX5138" fmla="*/ 5256012 w 7342667"/>
                <a:gd name="connsiteY5138" fmla="*/ 6821648 h 7205422"/>
                <a:gd name="connsiteX5139" fmla="*/ 5254125 w 7342667"/>
                <a:gd name="connsiteY5139" fmla="*/ 6825422 h 7205422"/>
                <a:gd name="connsiteX5140" fmla="*/ 5243145 w 7342667"/>
                <a:gd name="connsiteY5140" fmla="*/ 6859733 h 7205422"/>
                <a:gd name="connsiteX5141" fmla="*/ 5296671 w 7342667"/>
                <a:gd name="connsiteY5141" fmla="*/ 6926470 h 7205422"/>
                <a:gd name="connsiteX5142" fmla="*/ 5327551 w 7342667"/>
                <a:gd name="connsiteY5142" fmla="*/ 6976393 h 7205422"/>
                <a:gd name="connsiteX5143" fmla="*/ 5332698 w 7342667"/>
                <a:gd name="connsiteY5143" fmla="*/ 7027860 h 7205422"/>
                <a:gd name="connsiteX5144" fmla="*/ 5335100 w 7342667"/>
                <a:gd name="connsiteY5144" fmla="*/ 7042099 h 7205422"/>
                <a:gd name="connsiteX5145" fmla="*/ 5326694 w 7342667"/>
                <a:gd name="connsiteY5145" fmla="*/ 7038669 h 7205422"/>
                <a:gd name="connsiteX5146" fmla="*/ 5305764 w 7342667"/>
                <a:gd name="connsiteY5146" fmla="*/ 7030948 h 7205422"/>
                <a:gd name="connsiteX5147" fmla="*/ 5288608 w 7342667"/>
                <a:gd name="connsiteY5147" fmla="*/ 7008989 h 7205422"/>
                <a:gd name="connsiteX5148" fmla="*/ 5276085 w 7342667"/>
                <a:gd name="connsiteY5148" fmla="*/ 6989774 h 7205422"/>
                <a:gd name="connsiteX5149" fmla="*/ 5253096 w 7342667"/>
                <a:gd name="connsiteY5149" fmla="*/ 6987544 h 7205422"/>
                <a:gd name="connsiteX5150" fmla="*/ 5239200 w 7342667"/>
                <a:gd name="connsiteY5150" fmla="*/ 7015336 h 7205422"/>
                <a:gd name="connsiteX5151" fmla="*/ 5239200 w 7342667"/>
                <a:gd name="connsiteY5151" fmla="*/ 7078127 h 7205422"/>
                <a:gd name="connsiteX5152" fmla="*/ 5224961 w 7342667"/>
                <a:gd name="connsiteY5152" fmla="*/ 7067662 h 7205422"/>
                <a:gd name="connsiteX5153" fmla="*/ 5215354 w 7342667"/>
                <a:gd name="connsiteY5153" fmla="*/ 7060456 h 7205422"/>
                <a:gd name="connsiteX5154" fmla="*/ 5215354 w 7342667"/>
                <a:gd name="connsiteY5154" fmla="*/ 7006930 h 7205422"/>
                <a:gd name="connsiteX5155" fmla="*/ 5215353 w 7342667"/>
                <a:gd name="connsiteY5155" fmla="*/ 7004014 h 7205422"/>
                <a:gd name="connsiteX5156" fmla="*/ 5212780 w 7342667"/>
                <a:gd name="connsiteY5156" fmla="*/ 7002641 h 7205422"/>
                <a:gd name="connsiteX5157" fmla="*/ 5185673 w 7342667"/>
                <a:gd name="connsiteY5157" fmla="*/ 6988231 h 7205422"/>
                <a:gd name="connsiteX5158" fmla="*/ 5182585 w 7342667"/>
                <a:gd name="connsiteY5158" fmla="*/ 6967300 h 7205422"/>
                <a:gd name="connsiteX5159" fmla="*/ 5182585 w 7342667"/>
                <a:gd name="connsiteY5159" fmla="*/ 6963012 h 7205422"/>
                <a:gd name="connsiteX5160" fmla="*/ 5139524 w 7342667"/>
                <a:gd name="connsiteY5160" fmla="*/ 6958551 h 7205422"/>
                <a:gd name="connsiteX5161" fmla="*/ 5139524 w 7342667"/>
                <a:gd name="connsiteY5161" fmla="*/ 7001097 h 7205422"/>
                <a:gd name="connsiteX5162" fmla="*/ 5134034 w 7342667"/>
                <a:gd name="connsiteY5162" fmla="*/ 7019111 h 7205422"/>
                <a:gd name="connsiteX5163" fmla="*/ 5133177 w 7342667"/>
                <a:gd name="connsiteY5163" fmla="*/ 7019111 h 7205422"/>
                <a:gd name="connsiteX5164" fmla="*/ 5132147 w 7342667"/>
                <a:gd name="connsiteY5164" fmla="*/ 7020483 h 7205422"/>
                <a:gd name="connsiteX5165" fmla="*/ 5132147 w 7342667"/>
                <a:gd name="connsiteY5165" fmla="*/ 7020483 h 7205422"/>
                <a:gd name="connsiteX5166" fmla="*/ 5132147 w 7342667"/>
                <a:gd name="connsiteY5166" fmla="*/ 7019282 h 7205422"/>
                <a:gd name="connsiteX5167" fmla="*/ 5130946 w 7342667"/>
                <a:gd name="connsiteY5167" fmla="*/ 7019282 h 7205422"/>
                <a:gd name="connsiteX5168" fmla="*/ 5083253 w 7342667"/>
                <a:gd name="connsiteY5168" fmla="*/ 6984971 h 7205422"/>
                <a:gd name="connsiteX5169" fmla="*/ 5074676 w 7342667"/>
                <a:gd name="connsiteY5169" fmla="*/ 6974849 h 7205422"/>
                <a:gd name="connsiteX5170" fmla="*/ 5076735 w 7342667"/>
                <a:gd name="connsiteY5170" fmla="*/ 6974849 h 7205422"/>
                <a:gd name="connsiteX5171" fmla="*/ 5080509 w 7342667"/>
                <a:gd name="connsiteY5171" fmla="*/ 6974849 h 7205422"/>
                <a:gd name="connsiteX5172" fmla="*/ 5086685 w 7342667"/>
                <a:gd name="connsiteY5172" fmla="*/ 6935390 h 7205422"/>
                <a:gd name="connsiteX5173" fmla="*/ 5064725 w 7342667"/>
                <a:gd name="connsiteY5173" fmla="*/ 6898849 h 7205422"/>
                <a:gd name="connsiteX5174" fmla="*/ 5055290 w 7342667"/>
                <a:gd name="connsiteY5174" fmla="*/ 6852185 h 7205422"/>
                <a:gd name="connsiteX5175" fmla="*/ 4974315 w 7342667"/>
                <a:gd name="connsiteY5175" fmla="*/ 6823535 h 7205422"/>
                <a:gd name="connsiteX5176" fmla="*/ 4981348 w 7342667"/>
                <a:gd name="connsiteY5176" fmla="*/ 6818217 h 7205422"/>
                <a:gd name="connsiteX5177" fmla="*/ 4996274 w 7342667"/>
                <a:gd name="connsiteY5177" fmla="*/ 6816158 h 7205422"/>
                <a:gd name="connsiteX5178" fmla="*/ 4996274 w 7342667"/>
                <a:gd name="connsiteY5178" fmla="*/ 6812727 h 7205422"/>
                <a:gd name="connsiteX5179" fmla="*/ 5001592 w 7342667"/>
                <a:gd name="connsiteY5179" fmla="*/ 6762289 h 7205422"/>
                <a:gd name="connsiteX5180" fmla="*/ 5026125 w 7342667"/>
                <a:gd name="connsiteY5180" fmla="*/ 6763661 h 7205422"/>
                <a:gd name="connsiteX5181" fmla="*/ 5036933 w 7342667"/>
                <a:gd name="connsiteY5181" fmla="*/ 6764519 h 7205422"/>
                <a:gd name="connsiteX5182" fmla="*/ 5051344 w 7342667"/>
                <a:gd name="connsiteY5182" fmla="*/ 6759029 h 7205422"/>
                <a:gd name="connsiteX5183" fmla="*/ 5060608 w 7342667"/>
                <a:gd name="connsiteY5183" fmla="*/ 6753196 h 7205422"/>
                <a:gd name="connsiteX5184" fmla="*/ 5076048 w 7342667"/>
                <a:gd name="connsiteY5184" fmla="*/ 6738099 h 7205422"/>
                <a:gd name="connsiteX5185" fmla="*/ 5083082 w 7342667"/>
                <a:gd name="connsiteY5185" fmla="*/ 6729178 h 7205422"/>
                <a:gd name="connsiteX5186" fmla="*/ 5087371 w 7342667"/>
                <a:gd name="connsiteY5186" fmla="*/ 6726433 h 7205422"/>
                <a:gd name="connsiteX5187" fmla="*/ 5088572 w 7342667"/>
                <a:gd name="connsiteY5187" fmla="*/ 6727634 h 7205422"/>
                <a:gd name="connsiteX5188" fmla="*/ 5089602 w 7342667"/>
                <a:gd name="connsiteY5188" fmla="*/ 6730208 h 7205422"/>
                <a:gd name="connsiteX5189" fmla="*/ 5092346 w 7342667"/>
                <a:gd name="connsiteY5189" fmla="*/ 6730208 h 7205422"/>
                <a:gd name="connsiteX5190" fmla="*/ 5121339 w 7342667"/>
                <a:gd name="connsiteY5190" fmla="*/ 6731923 h 7205422"/>
                <a:gd name="connsiteX5191" fmla="*/ 5135922 w 7342667"/>
                <a:gd name="connsiteY5191" fmla="*/ 6737070 h 7205422"/>
                <a:gd name="connsiteX5192" fmla="*/ 5178125 w 7342667"/>
                <a:gd name="connsiteY5192" fmla="*/ 6755255 h 7205422"/>
                <a:gd name="connsiteX5193" fmla="*/ 5238342 w 7342667"/>
                <a:gd name="connsiteY5193" fmla="*/ 6766235 h 7205422"/>
                <a:gd name="connsiteX5194" fmla="*/ 5253611 w 7342667"/>
                <a:gd name="connsiteY5194" fmla="*/ 6762461 h 7205422"/>
                <a:gd name="connsiteX5195" fmla="*/ 5270766 w 7342667"/>
                <a:gd name="connsiteY5195" fmla="*/ 6747192 h 7205422"/>
                <a:gd name="connsiteX5196" fmla="*/ 5268364 w 7342667"/>
                <a:gd name="connsiteY5196" fmla="*/ 6735183 h 7205422"/>
                <a:gd name="connsiteX5197" fmla="*/ 5264418 w 7342667"/>
                <a:gd name="connsiteY5197" fmla="*/ 6724889 h 7205422"/>
                <a:gd name="connsiteX5198" fmla="*/ 5276428 w 7342667"/>
                <a:gd name="connsiteY5198" fmla="*/ 6720943 h 7205422"/>
                <a:gd name="connsiteX5199" fmla="*/ 5287922 w 7342667"/>
                <a:gd name="connsiteY5199" fmla="*/ 6710135 h 7205422"/>
                <a:gd name="connsiteX5200" fmla="*/ 5271967 w 7342667"/>
                <a:gd name="connsiteY5200" fmla="*/ 6689377 h 7205422"/>
                <a:gd name="connsiteX5201" fmla="*/ 5252924 w 7342667"/>
                <a:gd name="connsiteY5201" fmla="*/ 6687661 h 7205422"/>
                <a:gd name="connsiteX5202" fmla="*/ 5207290 w 7342667"/>
                <a:gd name="connsiteY5202" fmla="*/ 6674794 h 7205422"/>
                <a:gd name="connsiteX5203" fmla="*/ 5168518 w 7342667"/>
                <a:gd name="connsiteY5203" fmla="*/ 6676853 h 7205422"/>
                <a:gd name="connsiteX5204" fmla="*/ 5160969 w 7342667"/>
                <a:gd name="connsiteY5204" fmla="*/ 6688005 h 7205422"/>
                <a:gd name="connsiteX5205" fmla="*/ 5145358 w 7342667"/>
                <a:gd name="connsiteY5205" fmla="*/ 6692808 h 7205422"/>
                <a:gd name="connsiteX5206" fmla="*/ 5123913 w 7342667"/>
                <a:gd name="connsiteY5206" fmla="*/ 6689205 h 7205422"/>
                <a:gd name="connsiteX5207" fmla="*/ 5101439 w 7342667"/>
                <a:gd name="connsiteY5207" fmla="*/ 6695381 h 7205422"/>
                <a:gd name="connsiteX5208" fmla="*/ 5100581 w 7342667"/>
                <a:gd name="connsiteY5208" fmla="*/ 6697097 h 7205422"/>
                <a:gd name="connsiteX5209" fmla="*/ 5094062 w 7342667"/>
                <a:gd name="connsiteY5209" fmla="*/ 6708591 h 7205422"/>
                <a:gd name="connsiteX5210" fmla="*/ 5062667 w 7342667"/>
                <a:gd name="connsiteY5210" fmla="*/ 6708591 h 7205422"/>
                <a:gd name="connsiteX5211" fmla="*/ 5052202 w 7342667"/>
                <a:gd name="connsiteY5211" fmla="*/ 6707734 h 7205422"/>
                <a:gd name="connsiteX5212" fmla="*/ 5035046 w 7342667"/>
                <a:gd name="connsiteY5212" fmla="*/ 6707734 h 7205422"/>
                <a:gd name="connsiteX5213" fmla="*/ 5005710 w 7342667"/>
                <a:gd name="connsiteY5213" fmla="*/ 6706533 h 7205422"/>
                <a:gd name="connsiteX5214" fmla="*/ 4972256 w 7342667"/>
                <a:gd name="connsiteY5214" fmla="*/ 6723688 h 7205422"/>
                <a:gd name="connsiteX5215" fmla="*/ 4960247 w 7342667"/>
                <a:gd name="connsiteY5215" fmla="*/ 6719743 h 7205422"/>
                <a:gd name="connsiteX5216" fmla="*/ 4943091 w 7342667"/>
                <a:gd name="connsiteY5216" fmla="*/ 6680799 h 7205422"/>
                <a:gd name="connsiteX5217" fmla="*/ 4911696 w 7342667"/>
                <a:gd name="connsiteY5217" fmla="*/ 6652664 h 7205422"/>
                <a:gd name="connsiteX5218" fmla="*/ 4891967 w 7342667"/>
                <a:gd name="connsiteY5218" fmla="*/ 6645458 h 7205422"/>
                <a:gd name="connsiteX5219" fmla="*/ 4885447 w 7342667"/>
                <a:gd name="connsiteY5219" fmla="*/ 6640826 h 7205422"/>
                <a:gd name="connsiteX5220" fmla="*/ 4891109 w 7342667"/>
                <a:gd name="connsiteY5220" fmla="*/ 6633278 h 7205422"/>
                <a:gd name="connsiteX5221" fmla="*/ 4900716 w 7342667"/>
                <a:gd name="connsiteY5221" fmla="*/ 6626758 h 7205422"/>
                <a:gd name="connsiteX5222" fmla="*/ 4955100 w 7342667"/>
                <a:gd name="connsiteY5222" fmla="*/ 6626758 h 7205422"/>
                <a:gd name="connsiteX5223" fmla="*/ 4961962 w 7342667"/>
                <a:gd name="connsiteY5223" fmla="*/ 6624013 h 7205422"/>
                <a:gd name="connsiteX5224" fmla="*/ 4961962 w 7342667"/>
                <a:gd name="connsiteY5224" fmla="*/ 6615607 h 7205422"/>
                <a:gd name="connsiteX5225" fmla="*/ 4961104 w 7342667"/>
                <a:gd name="connsiteY5225" fmla="*/ 6611661 h 7205422"/>
                <a:gd name="connsiteX5226" fmla="*/ 4932111 w 7342667"/>
                <a:gd name="connsiteY5226" fmla="*/ 6586442 h 7205422"/>
                <a:gd name="connsiteX5227" fmla="*/ 4930567 w 7342667"/>
                <a:gd name="connsiteY5227" fmla="*/ 6585585 h 7205422"/>
                <a:gd name="connsiteX5228" fmla="*/ 4908265 w 7342667"/>
                <a:gd name="connsiteY5228" fmla="*/ 6591075 h 7205422"/>
                <a:gd name="connsiteX5229" fmla="*/ 4847533 w 7342667"/>
                <a:gd name="connsiteY5229" fmla="*/ 6573919 h 7205422"/>
                <a:gd name="connsiteX5230" fmla="*/ 4823001 w 7342667"/>
                <a:gd name="connsiteY5230" fmla="*/ 6551444 h 7205422"/>
                <a:gd name="connsiteX5231" fmla="*/ 4823001 w 7342667"/>
                <a:gd name="connsiteY5231" fmla="*/ 6551444 h 7205422"/>
                <a:gd name="connsiteX5232" fmla="*/ 4820428 w 7342667"/>
                <a:gd name="connsiteY5232" fmla="*/ 6549215 h 7205422"/>
                <a:gd name="connsiteX5233" fmla="*/ 4799154 w 7342667"/>
                <a:gd name="connsiteY5233" fmla="*/ 6529485 h 7205422"/>
                <a:gd name="connsiteX5234" fmla="*/ 4796238 w 7342667"/>
                <a:gd name="connsiteY5234" fmla="*/ 6526741 h 7205422"/>
                <a:gd name="connsiteX5235" fmla="*/ 4796238 w 7342667"/>
                <a:gd name="connsiteY5235" fmla="*/ 6526741 h 7205422"/>
                <a:gd name="connsiteX5236" fmla="*/ 4789719 w 7342667"/>
                <a:gd name="connsiteY5236" fmla="*/ 6520736 h 7205422"/>
                <a:gd name="connsiteX5237" fmla="*/ 4789719 w 7342667"/>
                <a:gd name="connsiteY5237" fmla="*/ 6520736 h 7205422"/>
                <a:gd name="connsiteX5238" fmla="*/ 4789719 w 7342667"/>
                <a:gd name="connsiteY5238" fmla="*/ 6520736 h 7205422"/>
                <a:gd name="connsiteX5239" fmla="*/ 4787831 w 7342667"/>
                <a:gd name="connsiteY5239" fmla="*/ 6519192 h 7205422"/>
                <a:gd name="connsiteX5240" fmla="*/ 4787831 w 7342667"/>
                <a:gd name="connsiteY5240" fmla="*/ 6519192 h 7205422"/>
                <a:gd name="connsiteX5241" fmla="*/ 4787831 w 7342667"/>
                <a:gd name="connsiteY5241" fmla="*/ 6519192 h 7205422"/>
                <a:gd name="connsiteX5242" fmla="*/ 4783542 w 7342667"/>
                <a:gd name="connsiteY5242" fmla="*/ 6515074 h 7205422"/>
                <a:gd name="connsiteX5243" fmla="*/ 4783542 w 7342667"/>
                <a:gd name="connsiteY5243" fmla="*/ 6515074 h 7205422"/>
                <a:gd name="connsiteX5244" fmla="*/ 4781655 w 7342667"/>
                <a:gd name="connsiteY5244" fmla="*/ 6513187 h 7205422"/>
                <a:gd name="connsiteX5245" fmla="*/ 4779082 w 7342667"/>
                <a:gd name="connsiteY5245" fmla="*/ 6510099 h 7205422"/>
                <a:gd name="connsiteX5246" fmla="*/ 4819741 w 7342667"/>
                <a:gd name="connsiteY5246" fmla="*/ 6418659 h 7205422"/>
                <a:gd name="connsiteX5247" fmla="*/ 4848906 w 7342667"/>
                <a:gd name="connsiteY5247" fmla="*/ 6404076 h 7205422"/>
                <a:gd name="connsiteX5248" fmla="*/ 4856454 w 7342667"/>
                <a:gd name="connsiteY5248" fmla="*/ 6371481 h 7205422"/>
                <a:gd name="connsiteX5249" fmla="*/ 4871037 w 7342667"/>
                <a:gd name="connsiteY5249" fmla="*/ 6300456 h 7205422"/>
                <a:gd name="connsiteX5250" fmla="*/ 4869321 w 7342667"/>
                <a:gd name="connsiteY5250" fmla="*/ 6247788 h 7205422"/>
                <a:gd name="connsiteX5251" fmla="*/ 4912554 w 7342667"/>
                <a:gd name="connsiteY5251" fmla="*/ 6230632 h 7205422"/>
                <a:gd name="connsiteX5252" fmla="*/ 4959389 w 7342667"/>
                <a:gd name="connsiteY5252" fmla="*/ 6226858 h 7205422"/>
                <a:gd name="connsiteX5253" fmla="*/ 4978432 w 7342667"/>
                <a:gd name="connsiteY5253" fmla="*/ 6187228 h 7205422"/>
                <a:gd name="connsiteX5254" fmla="*/ 5012744 w 7342667"/>
                <a:gd name="connsiteY5254" fmla="*/ 6155318 h 7205422"/>
                <a:gd name="connsiteX5255" fmla="*/ 5058893 w 7342667"/>
                <a:gd name="connsiteY5255" fmla="*/ 6158749 h 7205422"/>
                <a:gd name="connsiteX5256" fmla="*/ 5103841 w 7342667"/>
                <a:gd name="connsiteY5256" fmla="*/ 6129756 h 7205422"/>
                <a:gd name="connsiteX5257" fmla="*/ 5111217 w 7342667"/>
                <a:gd name="connsiteY5257" fmla="*/ 6107968 h 7205422"/>
                <a:gd name="connsiteX5258" fmla="*/ 5142441 w 7342667"/>
                <a:gd name="connsiteY5258" fmla="*/ 6086352 h 7205422"/>
                <a:gd name="connsiteX5259" fmla="*/ 5274026 w 7342667"/>
                <a:gd name="connsiteY5259" fmla="*/ 6057873 h 7205422"/>
                <a:gd name="connsiteX5260" fmla="*/ 5275570 w 7342667"/>
                <a:gd name="connsiteY5260" fmla="*/ 6057873 h 7205422"/>
                <a:gd name="connsiteX5261" fmla="*/ 5317087 w 7342667"/>
                <a:gd name="connsiteY5261" fmla="*/ 6000916 h 7205422"/>
                <a:gd name="connsiteX5262" fmla="*/ 5363750 w 7342667"/>
                <a:gd name="connsiteY5262" fmla="*/ 6000916 h 7205422"/>
                <a:gd name="connsiteX5263" fmla="*/ 5388112 w 7342667"/>
                <a:gd name="connsiteY5263" fmla="*/ 6027336 h 7205422"/>
                <a:gd name="connsiteX5264" fmla="*/ 5451245 w 7342667"/>
                <a:gd name="connsiteY5264" fmla="*/ 6027336 h 7205422"/>
                <a:gd name="connsiteX5265" fmla="*/ 5502712 w 7342667"/>
                <a:gd name="connsiteY5265" fmla="*/ 6031797 h 7205422"/>
                <a:gd name="connsiteX5266" fmla="*/ 5502712 w 7342667"/>
                <a:gd name="connsiteY5266" fmla="*/ 6031797 h 7205422"/>
                <a:gd name="connsiteX5267" fmla="*/ 5566532 w 7342667"/>
                <a:gd name="connsiteY5267" fmla="*/ 6013268 h 7205422"/>
                <a:gd name="connsiteX5268" fmla="*/ 5584888 w 7342667"/>
                <a:gd name="connsiteY5268" fmla="*/ 6002974 h 7205422"/>
                <a:gd name="connsiteX5269" fmla="*/ 5623145 w 7342667"/>
                <a:gd name="connsiteY5269" fmla="*/ 5972437 h 7205422"/>
                <a:gd name="connsiteX5270" fmla="*/ 5623145 w 7342667"/>
                <a:gd name="connsiteY5270" fmla="*/ 5918911 h 7205422"/>
                <a:gd name="connsiteX5271" fmla="*/ 5644762 w 7342667"/>
                <a:gd name="connsiteY5271" fmla="*/ 5893349 h 7205422"/>
                <a:gd name="connsiteX5272" fmla="*/ 5665520 w 7342667"/>
                <a:gd name="connsiteY5272" fmla="*/ 5906731 h 7205422"/>
                <a:gd name="connsiteX5273" fmla="*/ 5667064 w 7342667"/>
                <a:gd name="connsiteY5273" fmla="*/ 5931607 h 7205422"/>
                <a:gd name="connsiteX5274" fmla="*/ 5636356 w 7342667"/>
                <a:gd name="connsiteY5274" fmla="*/ 5967634 h 7205422"/>
                <a:gd name="connsiteX5275" fmla="*/ 5642017 w 7342667"/>
                <a:gd name="connsiteY5275" fmla="*/ 6010008 h 7205422"/>
                <a:gd name="connsiteX5276" fmla="*/ 5627606 w 7342667"/>
                <a:gd name="connsiteY5276" fmla="*/ 6055814 h 7205422"/>
                <a:gd name="connsiteX5277" fmla="*/ 5261845 w 7342667"/>
                <a:gd name="connsiteY5277" fmla="*/ 6736555 h 7205422"/>
                <a:gd name="connsiteX5278" fmla="*/ 5263046 w 7342667"/>
                <a:gd name="connsiteY5278" fmla="*/ 6743074 h 7205422"/>
                <a:gd name="connsiteX5279" fmla="*/ 5251380 w 7342667"/>
                <a:gd name="connsiteY5279" fmla="*/ 6753368 h 7205422"/>
                <a:gd name="connsiteX5280" fmla="*/ 5238856 w 7342667"/>
                <a:gd name="connsiteY5280" fmla="*/ 6756456 h 7205422"/>
                <a:gd name="connsiteX5281" fmla="*/ 5181384 w 7342667"/>
                <a:gd name="connsiteY5281" fmla="*/ 6746162 h 7205422"/>
                <a:gd name="connsiteX5282" fmla="*/ 5140382 w 7342667"/>
                <a:gd name="connsiteY5282" fmla="*/ 6728149 h 7205422"/>
                <a:gd name="connsiteX5283" fmla="*/ 5122197 w 7342667"/>
                <a:gd name="connsiteY5283" fmla="*/ 6722316 h 7205422"/>
                <a:gd name="connsiteX5284" fmla="*/ 5095949 w 7342667"/>
                <a:gd name="connsiteY5284" fmla="*/ 6720772 h 7205422"/>
                <a:gd name="connsiteX5285" fmla="*/ 5091145 w 7342667"/>
                <a:gd name="connsiteY5285" fmla="*/ 6717170 h 7205422"/>
                <a:gd name="connsiteX5286" fmla="*/ 5102468 w 7342667"/>
                <a:gd name="connsiteY5286" fmla="*/ 6712880 h 7205422"/>
                <a:gd name="connsiteX5287" fmla="*/ 5108987 w 7342667"/>
                <a:gd name="connsiteY5287" fmla="*/ 6701557 h 7205422"/>
                <a:gd name="connsiteX5288" fmla="*/ 5126143 w 7342667"/>
                <a:gd name="connsiteY5288" fmla="*/ 6696925 h 7205422"/>
                <a:gd name="connsiteX5289" fmla="*/ 5147931 w 7342667"/>
                <a:gd name="connsiteY5289" fmla="*/ 6700528 h 7205422"/>
                <a:gd name="connsiteX5290" fmla="*/ 5168175 w 7342667"/>
                <a:gd name="connsiteY5290" fmla="*/ 6694352 h 7205422"/>
                <a:gd name="connsiteX5291" fmla="*/ 5175037 w 7342667"/>
                <a:gd name="connsiteY5291" fmla="*/ 6684059 h 7205422"/>
                <a:gd name="connsiteX5292" fmla="*/ 5208147 w 7342667"/>
                <a:gd name="connsiteY5292" fmla="*/ 6682515 h 7205422"/>
                <a:gd name="connsiteX5293" fmla="*/ 5253267 w 7342667"/>
                <a:gd name="connsiteY5293" fmla="*/ 6695039 h 7205422"/>
                <a:gd name="connsiteX5294" fmla="*/ 5269394 w 7342667"/>
                <a:gd name="connsiteY5294" fmla="*/ 6696582 h 7205422"/>
                <a:gd name="connsiteX5295" fmla="*/ 5278486 w 7342667"/>
                <a:gd name="connsiteY5295" fmla="*/ 6708248 h 7205422"/>
                <a:gd name="connsiteX5296" fmla="*/ 5274712 w 7342667"/>
                <a:gd name="connsiteY5296" fmla="*/ 6712194 h 7205422"/>
                <a:gd name="connsiteX5297" fmla="*/ 5255155 w 7342667"/>
                <a:gd name="connsiteY5297" fmla="*/ 6718542 h 7205422"/>
                <a:gd name="connsiteX5298" fmla="*/ 5854577 w 7342667"/>
                <a:gd name="connsiteY5298" fmla="*/ 5774288 h 7205422"/>
                <a:gd name="connsiteX5299" fmla="*/ 5857150 w 7342667"/>
                <a:gd name="connsiteY5299" fmla="*/ 5778920 h 7205422"/>
                <a:gd name="connsiteX5300" fmla="*/ 5858008 w 7342667"/>
                <a:gd name="connsiteY5300" fmla="*/ 5780121 h 7205422"/>
                <a:gd name="connsiteX5301" fmla="*/ 5909475 w 7342667"/>
                <a:gd name="connsiteY5301" fmla="*/ 5823354 h 7205422"/>
                <a:gd name="connsiteX5302" fmla="*/ 5958026 w 7342667"/>
                <a:gd name="connsiteY5302" fmla="*/ 5861096 h 7205422"/>
                <a:gd name="connsiteX5303" fmla="*/ 5959056 w 7342667"/>
                <a:gd name="connsiteY5303" fmla="*/ 5861955 h 7205422"/>
                <a:gd name="connsiteX5304" fmla="*/ 6040545 w 7342667"/>
                <a:gd name="connsiteY5304" fmla="*/ 5864528 h 7205422"/>
                <a:gd name="connsiteX5305" fmla="*/ 6045349 w 7342667"/>
                <a:gd name="connsiteY5305" fmla="*/ 5911534 h 7205422"/>
                <a:gd name="connsiteX5306" fmla="*/ 6029394 w 7342667"/>
                <a:gd name="connsiteY5306" fmla="*/ 5931778 h 7205422"/>
                <a:gd name="connsiteX5307" fmla="*/ 5990108 w 7342667"/>
                <a:gd name="connsiteY5307" fmla="*/ 5930062 h 7205422"/>
                <a:gd name="connsiteX5308" fmla="*/ 5974153 w 7342667"/>
                <a:gd name="connsiteY5308" fmla="*/ 5928862 h 7205422"/>
                <a:gd name="connsiteX5309" fmla="*/ 5931950 w 7342667"/>
                <a:gd name="connsiteY5309" fmla="*/ 5942758 h 7205422"/>
                <a:gd name="connsiteX5310" fmla="*/ 5830387 w 7342667"/>
                <a:gd name="connsiteY5310" fmla="*/ 5989422 h 7205422"/>
                <a:gd name="connsiteX5311" fmla="*/ 5828843 w 7342667"/>
                <a:gd name="connsiteY5311" fmla="*/ 5989422 h 7205422"/>
                <a:gd name="connsiteX5312" fmla="*/ 5822667 w 7342667"/>
                <a:gd name="connsiteY5312" fmla="*/ 6004175 h 7205422"/>
                <a:gd name="connsiteX5313" fmla="*/ 5808428 w 7342667"/>
                <a:gd name="connsiteY5313" fmla="*/ 6057358 h 7205422"/>
                <a:gd name="connsiteX5314" fmla="*/ 5785954 w 7342667"/>
                <a:gd name="connsiteY5314" fmla="*/ 6088582 h 7205422"/>
                <a:gd name="connsiteX5315" fmla="*/ 5735859 w 7342667"/>
                <a:gd name="connsiteY5315" fmla="*/ 6122894 h 7205422"/>
                <a:gd name="connsiteX5316" fmla="*/ 5685764 w 7342667"/>
                <a:gd name="connsiteY5316" fmla="*/ 6201981 h 7205422"/>
                <a:gd name="connsiteX5317" fmla="*/ 5672211 w 7342667"/>
                <a:gd name="connsiteY5317" fmla="*/ 6185855 h 7205422"/>
                <a:gd name="connsiteX5318" fmla="*/ 5706523 w 7342667"/>
                <a:gd name="connsiteY5318" fmla="*/ 6133015 h 7205422"/>
                <a:gd name="connsiteX5319" fmla="*/ 5712527 w 7342667"/>
                <a:gd name="connsiteY5319" fmla="*/ 6123065 h 7205422"/>
                <a:gd name="connsiteX5320" fmla="*/ 5717331 w 7342667"/>
                <a:gd name="connsiteY5320" fmla="*/ 6114830 h 7205422"/>
                <a:gd name="connsiteX5321" fmla="*/ 5725394 w 7342667"/>
                <a:gd name="connsiteY5321" fmla="*/ 6110713 h 7205422"/>
                <a:gd name="connsiteX5322" fmla="*/ 5746839 w 7342667"/>
                <a:gd name="connsiteY5322" fmla="*/ 6107796 h 7205422"/>
                <a:gd name="connsiteX5323" fmla="*/ 5763995 w 7342667"/>
                <a:gd name="connsiteY5323" fmla="*/ 6096645 h 7205422"/>
                <a:gd name="connsiteX5324" fmla="*/ 5754216 w 7342667"/>
                <a:gd name="connsiteY5324" fmla="*/ 6079490 h 7205422"/>
                <a:gd name="connsiteX5325" fmla="*/ 5752672 w 7342667"/>
                <a:gd name="connsiteY5325" fmla="*/ 6078460 h 7205422"/>
                <a:gd name="connsiteX5326" fmla="*/ 5698631 w 7342667"/>
                <a:gd name="connsiteY5326" fmla="*/ 6091327 h 7205422"/>
                <a:gd name="connsiteX5327" fmla="*/ 5667236 w 7342667"/>
                <a:gd name="connsiteY5327" fmla="*/ 6096645 h 7205422"/>
                <a:gd name="connsiteX5328" fmla="*/ 5652139 w 7342667"/>
                <a:gd name="connsiteY5328" fmla="*/ 6092699 h 7205422"/>
                <a:gd name="connsiteX5329" fmla="*/ 5644076 w 7342667"/>
                <a:gd name="connsiteY5329" fmla="*/ 6090126 h 7205422"/>
                <a:gd name="connsiteX5330" fmla="*/ 5644075 w 7342667"/>
                <a:gd name="connsiteY5330" fmla="*/ 6090126 h 7205422"/>
                <a:gd name="connsiteX5331" fmla="*/ 5641330 w 7342667"/>
                <a:gd name="connsiteY5331" fmla="*/ 6090126 h 7205422"/>
                <a:gd name="connsiteX5332" fmla="*/ 5641330 w 7342667"/>
                <a:gd name="connsiteY5332" fmla="*/ 6090126 h 7205422"/>
                <a:gd name="connsiteX5333" fmla="*/ 5639787 w 7342667"/>
                <a:gd name="connsiteY5333" fmla="*/ 6089097 h 7205422"/>
                <a:gd name="connsiteX5334" fmla="*/ 5639787 w 7342667"/>
                <a:gd name="connsiteY5334" fmla="*/ 6089097 h 7205422"/>
                <a:gd name="connsiteX5335" fmla="*/ 5631723 w 7342667"/>
                <a:gd name="connsiteY5335" fmla="*/ 6078117 h 7205422"/>
                <a:gd name="connsiteX5336" fmla="*/ 5638929 w 7342667"/>
                <a:gd name="connsiteY5336" fmla="*/ 6054957 h 7205422"/>
                <a:gd name="connsiteX5337" fmla="*/ 5652482 w 7342667"/>
                <a:gd name="connsiteY5337" fmla="*/ 6011209 h 7205422"/>
                <a:gd name="connsiteX5338" fmla="*/ 5652482 w 7342667"/>
                <a:gd name="connsiteY5338" fmla="*/ 6010352 h 7205422"/>
                <a:gd name="connsiteX5339" fmla="*/ 5647164 w 7342667"/>
                <a:gd name="connsiteY5339" fmla="*/ 5970036 h 7205422"/>
                <a:gd name="connsiteX5340" fmla="*/ 5677529 w 7342667"/>
                <a:gd name="connsiteY5340" fmla="*/ 5934180 h 7205422"/>
                <a:gd name="connsiteX5341" fmla="*/ 5675642 w 7342667"/>
                <a:gd name="connsiteY5341" fmla="*/ 5901584 h 7205422"/>
                <a:gd name="connsiteX5342" fmla="*/ 5652139 w 7342667"/>
                <a:gd name="connsiteY5342" fmla="*/ 5886487 h 7205422"/>
                <a:gd name="connsiteX5343" fmla="*/ 5662261 w 7342667"/>
                <a:gd name="connsiteY5343" fmla="*/ 5874650 h 7205422"/>
                <a:gd name="connsiteX5344" fmla="*/ 5662261 w 7342667"/>
                <a:gd name="connsiteY5344" fmla="*/ 5873277 h 7205422"/>
                <a:gd name="connsiteX5345" fmla="*/ 5681132 w 7342667"/>
                <a:gd name="connsiteY5345" fmla="*/ 5819580 h 7205422"/>
                <a:gd name="connsiteX5346" fmla="*/ 5754902 w 7342667"/>
                <a:gd name="connsiteY5346" fmla="*/ 5793674 h 7205422"/>
                <a:gd name="connsiteX5347" fmla="*/ 5775318 w 7342667"/>
                <a:gd name="connsiteY5347" fmla="*/ 5801909 h 7205422"/>
                <a:gd name="connsiteX5348" fmla="*/ 5809629 w 7342667"/>
                <a:gd name="connsiteY5348" fmla="*/ 5801909 h 7205422"/>
                <a:gd name="connsiteX5349" fmla="*/ 5861954 w 7342667"/>
                <a:gd name="connsiteY5349" fmla="*/ 5425855 h 7205422"/>
                <a:gd name="connsiteX5350" fmla="*/ 5846685 w 7342667"/>
                <a:gd name="connsiteY5350" fmla="*/ 5479381 h 7205422"/>
                <a:gd name="connsiteX5351" fmla="*/ 5827471 w 7342667"/>
                <a:gd name="connsiteY5351" fmla="*/ 5484184 h 7205422"/>
                <a:gd name="connsiteX5352" fmla="*/ 5786469 w 7342667"/>
                <a:gd name="connsiteY5352" fmla="*/ 5518496 h 7205422"/>
                <a:gd name="connsiteX5353" fmla="*/ 5786469 w 7342667"/>
                <a:gd name="connsiteY5353" fmla="*/ 5566875 h 7205422"/>
                <a:gd name="connsiteX5354" fmla="*/ 5789728 w 7342667"/>
                <a:gd name="connsiteY5354" fmla="*/ 5645277 h 7205422"/>
                <a:gd name="connsiteX5355" fmla="*/ 5770170 w 7342667"/>
                <a:gd name="connsiteY5355" fmla="*/ 5688852 h 7205422"/>
                <a:gd name="connsiteX5356" fmla="*/ 5770170 w 7342667"/>
                <a:gd name="connsiteY5356" fmla="*/ 5688852 h 7205422"/>
                <a:gd name="connsiteX5357" fmla="*/ 5767940 w 7342667"/>
                <a:gd name="connsiteY5357" fmla="*/ 5693999 h 7205422"/>
                <a:gd name="connsiteX5358" fmla="*/ 5765539 w 7342667"/>
                <a:gd name="connsiteY5358" fmla="*/ 5700004 h 7205422"/>
                <a:gd name="connsiteX5359" fmla="*/ 5771886 w 7342667"/>
                <a:gd name="connsiteY5359" fmla="*/ 5700004 h 7205422"/>
                <a:gd name="connsiteX5360" fmla="*/ 5789042 w 7342667"/>
                <a:gd name="connsiteY5360" fmla="*/ 5702577 h 7205422"/>
                <a:gd name="connsiteX5361" fmla="*/ 5813232 w 7342667"/>
                <a:gd name="connsiteY5361" fmla="*/ 5721105 h 7205422"/>
                <a:gd name="connsiteX5362" fmla="*/ 5825412 w 7342667"/>
                <a:gd name="connsiteY5362" fmla="*/ 5731742 h 7205422"/>
                <a:gd name="connsiteX5363" fmla="*/ 5826784 w 7342667"/>
                <a:gd name="connsiteY5363" fmla="*/ 5732943 h 7205422"/>
                <a:gd name="connsiteX5364" fmla="*/ 5826785 w 7342667"/>
                <a:gd name="connsiteY5364" fmla="*/ 5732943 h 7205422"/>
                <a:gd name="connsiteX5365" fmla="*/ 5828157 w 7342667"/>
                <a:gd name="connsiteY5365" fmla="*/ 5734487 h 7205422"/>
                <a:gd name="connsiteX5366" fmla="*/ 5828157 w 7342667"/>
                <a:gd name="connsiteY5366" fmla="*/ 5734487 h 7205422"/>
                <a:gd name="connsiteX5367" fmla="*/ 5832961 w 7342667"/>
                <a:gd name="connsiteY5367" fmla="*/ 5740663 h 7205422"/>
                <a:gd name="connsiteX5368" fmla="*/ 5832961 w 7342667"/>
                <a:gd name="connsiteY5368" fmla="*/ 5740663 h 7205422"/>
                <a:gd name="connsiteX5369" fmla="*/ 5834505 w 7342667"/>
                <a:gd name="connsiteY5369" fmla="*/ 5742893 h 7205422"/>
                <a:gd name="connsiteX5370" fmla="*/ 5834505 w 7342667"/>
                <a:gd name="connsiteY5370" fmla="*/ 5745810 h 7205422"/>
                <a:gd name="connsiteX5371" fmla="*/ 5836563 w 7342667"/>
                <a:gd name="connsiteY5371" fmla="*/ 5745810 h 7205422"/>
                <a:gd name="connsiteX5372" fmla="*/ 5849259 w 7342667"/>
                <a:gd name="connsiteY5372" fmla="*/ 5766568 h 7205422"/>
                <a:gd name="connsiteX5373" fmla="*/ 5804997 w 7342667"/>
                <a:gd name="connsiteY5373" fmla="*/ 5794532 h 7205422"/>
                <a:gd name="connsiteX5374" fmla="*/ 5776175 w 7342667"/>
                <a:gd name="connsiteY5374" fmla="*/ 5794532 h 7205422"/>
                <a:gd name="connsiteX5375" fmla="*/ 5753358 w 7342667"/>
                <a:gd name="connsiteY5375" fmla="*/ 5785439 h 7205422"/>
                <a:gd name="connsiteX5376" fmla="*/ 5751814 w 7342667"/>
                <a:gd name="connsiteY5376" fmla="*/ 5785439 h 7205422"/>
                <a:gd name="connsiteX5377" fmla="*/ 5677015 w 7342667"/>
                <a:gd name="connsiteY5377" fmla="*/ 5811859 h 7205422"/>
                <a:gd name="connsiteX5378" fmla="*/ 5652139 w 7342667"/>
                <a:gd name="connsiteY5378" fmla="*/ 5871562 h 7205422"/>
                <a:gd name="connsiteX5379" fmla="*/ 5643046 w 7342667"/>
                <a:gd name="connsiteY5379" fmla="*/ 5882198 h 7205422"/>
                <a:gd name="connsiteX5380" fmla="*/ 5643046 w 7342667"/>
                <a:gd name="connsiteY5380" fmla="*/ 5882198 h 7205422"/>
                <a:gd name="connsiteX5381" fmla="*/ 5640130 w 7342667"/>
                <a:gd name="connsiteY5381" fmla="*/ 5885629 h 7205422"/>
                <a:gd name="connsiteX5382" fmla="*/ 5637385 w 7342667"/>
                <a:gd name="connsiteY5382" fmla="*/ 5888889 h 7205422"/>
                <a:gd name="connsiteX5383" fmla="*/ 5637385 w 7342667"/>
                <a:gd name="connsiteY5383" fmla="*/ 5888889 h 7205422"/>
                <a:gd name="connsiteX5384" fmla="*/ 5614396 w 7342667"/>
                <a:gd name="connsiteY5384" fmla="*/ 5915823 h 7205422"/>
                <a:gd name="connsiteX5385" fmla="*/ 5614396 w 7342667"/>
                <a:gd name="connsiteY5385" fmla="*/ 5972609 h 7205422"/>
                <a:gd name="connsiteX5386" fmla="*/ 5580942 w 7342667"/>
                <a:gd name="connsiteY5386" fmla="*/ 5995426 h 7205422"/>
                <a:gd name="connsiteX5387" fmla="*/ 5560870 w 7342667"/>
                <a:gd name="connsiteY5387" fmla="*/ 6006749 h 7205422"/>
                <a:gd name="connsiteX5388" fmla="*/ 5501682 w 7342667"/>
                <a:gd name="connsiteY5388" fmla="*/ 6023905 h 7205422"/>
                <a:gd name="connsiteX5389" fmla="*/ 5451073 w 7342667"/>
                <a:gd name="connsiteY5389" fmla="*/ 6019444 h 7205422"/>
                <a:gd name="connsiteX5390" fmla="*/ 5391371 w 7342667"/>
                <a:gd name="connsiteY5390" fmla="*/ 6019444 h 7205422"/>
                <a:gd name="connsiteX5391" fmla="*/ 5367010 w 7342667"/>
                <a:gd name="connsiteY5391" fmla="*/ 5992510 h 7205422"/>
                <a:gd name="connsiteX5392" fmla="*/ 5312283 w 7342667"/>
                <a:gd name="connsiteY5392" fmla="*/ 5992510 h 7205422"/>
                <a:gd name="connsiteX5393" fmla="*/ 5270080 w 7342667"/>
                <a:gd name="connsiteY5393" fmla="*/ 6050325 h 7205422"/>
                <a:gd name="connsiteX5394" fmla="*/ 5143470 w 7342667"/>
                <a:gd name="connsiteY5394" fmla="*/ 6077774 h 7205422"/>
                <a:gd name="connsiteX5395" fmla="*/ 5117565 w 7342667"/>
                <a:gd name="connsiteY5395" fmla="*/ 5963173 h 7205422"/>
                <a:gd name="connsiteX5396" fmla="*/ 5113962 w 7342667"/>
                <a:gd name="connsiteY5396" fmla="*/ 5960943 h 7205422"/>
                <a:gd name="connsiteX5397" fmla="*/ 5082911 w 7342667"/>
                <a:gd name="connsiteY5397" fmla="*/ 5942415 h 7205422"/>
                <a:gd name="connsiteX5398" fmla="*/ 5082911 w 7342667"/>
                <a:gd name="connsiteY5398" fmla="*/ 5942415 h 7205422"/>
                <a:gd name="connsiteX5399" fmla="*/ 5056148 w 7342667"/>
                <a:gd name="connsiteY5399" fmla="*/ 5931950 h 7205422"/>
                <a:gd name="connsiteX5400" fmla="*/ 5021836 w 7342667"/>
                <a:gd name="connsiteY5400" fmla="*/ 5916510 h 7205422"/>
                <a:gd name="connsiteX5401" fmla="*/ 5020807 w 7342667"/>
                <a:gd name="connsiteY5401" fmla="*/ 5914966 h 7205422"/>
                <a:gd name="connsiteX5402" fmla="*/ 5018062 w 7342667"/>
                <a:gd name="connsiteY5402" fmla="*/ 5906731 h 7205422"/>
                <a:gd name="connsiteX5403" fmla="*/ 5018062 w 7342667"/>
                <a:gd name="connsiteY5403" fmla="*/ 5906731 h 7205422"/>
                <a:gd name="connsiteX5404" fmla="*/ 5016861 w 7342667"/>
                <a:gd name="connsiteY5404" fmla="*/ 5901241 h 7205422"/>
                <a:gd name="connsiteX5405" fmla="*/ 5016861 w 7342667"/>
                <a:gd name="connsiteY5405" fmla="*/ 5901241 h 7205422"/>
                <a:gd name="connsiteX5406" fmla="*/ 5013086 w 7342667"/>
                <a:gd name="connsiteY5406" fmla="*/ 5868816 h 7205422"/>
                <a:gd name="connsiteX5407" fmla="*/ 5023895 w 7342667"/>
                <a:gd name="connsiteY5407" fmla="*/ 5814433 h 7205422"/>
                <a:gd name="connsiteX5408" fmla="*/ 5090287 w 7342667"/>
                <a:gd name="connsiteY5408" fmla="*/ 5711498 h 7205422"/>
                <a:gd name="connsiteX5409" fmla="*/ 5032987 w 7342667"/>
                <a:gd name="connsiteY5409" fmla="*/ 5689882 h 7205422"/>
                <a:gd name="connsiteX5410" fmla="*/ 4993186 w 7342667"/>
                <a:gd name="connsiteY5410" fmla="*/ 5652997 h 7205422"/>
                <a:gd name="connsiteX5411" fmla="*/ 4977231 w 7342667"/>
                <a:gd name="connsiteY5411" fmla="*/ 5625376 h 7205422"/>
                <a:gd name="connsiteX5412" fmla="*/ 4962820 w 7342667"/>
                <a:gd name="connsiteY5412" fmla="*/ 5600672 h 7205422"/>
                <a:gd name="connsiteX5413" fmla="*/ 4971226 w 7342667"/>
                <a:gd name="connsiteY5413" fmla="*/ 5575110 h 7205422"/>
                <a:gd name="connsiteX5414" fmla="*/ 4977917 w 7342667"/>
                <a:gd name="connsiteY5414" fmla="*/ 5512320 h 7205422"/>
                <a:gd name="connsiteX5415" fmla="*/ 5026297 w 7342667"/>
                <a:gd name="connsiteY5415" fmla="*/ 5524329 h 7205422"/>
                <a:gd name="connsiteX5416" fmla="*/ 5026297 w 7342667"/>
                <a:gd name="connsiteY5416" fmla="*/ 5548347 h 7205422"/>
                <a:gd name="connsiteX5417" fmla="*/ 5029213 w 7342667"/>
                <a:gd name="connsiteY5417" fmla="*/ 5549376 h 7205422"/>
                <a:gd name="connsiteX5418" fmla="*/ 5127687 w 7342667"/>
                <a:gd name="connsiteY5418" fmla="*/ 5571164 h 7205422"/>
                <a:gd name="connsiteX5419" fmla="*/ 5150161 w 7342667"/>
                <a:gd name="connsiteY5419" fmla="*/ 5571164 h 7205422"/>
                <a:gd name="connsiteX5420" fmla="*/ 5152563 w 7342667"/>
                <a:gd name="connsiteY5420" fmla="*/ 5571164 h 7205422"/>
                <a:gd name="connsiteX5421" fmla="*/ 5155308 w 7342667"/>
                <a:gd name="connsiteY5421" fmla="*/ 5571164 h 7205422"/>
                <a:gd name="connsiteX5422" fmla="*/ 5158053 w 7342667"/>
                <a:gd name="connsiteY5422" fmla="*/ 5571164 h 7205422"/>
                <a:gd name="connsiteX5423" fmla="*/ 5162856 w 7342667"/>
                <a:gd name="connsiteY5423" fmla="*/ 5571164 h 7205422"/>
                <a:gd name="connsiteX5424" fmla="*/ 5166288 w 7342667"/>
                <a:gd name="connsiteY5424" fmla="*/ 5571164 h 7205422"/>
                <a:gd name="connsiteX5425" fmla="*/ 5166288 w 7342667"/>
                <a:gd name="connsiteY5425" fmla="*/ 5571164 h 7205422"/>
                <a:gd name="connsiteX5426" fmla="*/ 5170748 w 7342667"/>
                <a:gd name="connsiteY5426" fmla="*/ 5571164 h 7205422"/>
                <a:gd name="connsiteX5427" fmla="*/ 5172121 w 7342667"/>
                <a:gd name="connsiteY5427" fmla="*/ 5571164 h 7205422"/>
                <a:gd name="connsiteX5428" fmla="*/ 5268364 w 7342667"/>
                <a:gd name="connsiteY5428" fmla="*/ 5558297 h 7205422"/>
                <a:gd name="connsiteX5429" fmla="*/ 5269565 w 7342667"/>
                <a:gd name="connsiteY5429" fmla="*/ 5558297 h 7205422"/>
                <a:gd name="connsiteX5430" fmla="*/ 5281574 w 7342667"/>
                <a:gd name="connsiteY5430" fmla="*/ 5553837 h 7205422"/>
                <a:gd name="connsiteX5431" fmla="*/ 5356545 w 7342667"/>
                <a:gd name="connsiteY5431" fmla="*/ 5542514 h 7205422"/>
                <a:gd name="connsiteX5432" fmla="*/ 5437006 w 7342667"/>
                <a:gd name="connsiteY5432" fmla="*/ 5550577 h 7205422"/>
                <a:gd name="connsiteX5433" fmla="*/ 5438550 w 7342667"/>
                <a:gd name="connsiteY5433" fmla="*/ 5550577 h 7205422"/>
                <a:gd name="connsiteX5434" fmla="*/ 5461538 w 7342667"/>
                <a:gd name="connsiteY5434" fmla="*/ 5536166 h 7205422"/>
                <a:gd name="connsiteX5435" fmla="*/ 5500825 w 7342667"/>
                <a:gd name="connsiteY5435" fmla="*/ 5469602 h 7205422"/>
                <a:gd name="connsiteX5436" fmla="*/ 5560699 w 7342667"/>
                <a:gd name="connsiteY5436" fmla="*/ 5412473 h 7205422"/>
                <a:gd name="connsiteX5437" fmla="*/ 5597926 w 7342667"/>
                <a:gd name="connsiteY5437" fmla="*/ 5395317 h 7205422"/>
                <a:gd name="connsiteX5438" fmla="*/ 5658658 w 7342667"/>
                <a:gd name="connsiteY5438" fmla="*/ 5372501 h 7205422"/>
                <a:gd name="connsiteX5439" fmla="*/ 5759706 w 7342667"/>
                <a:gd name="connsiteY5439" fmla="*/ 5402008 h 7205422"/>
                <a:gd name="connsiteX5440" fmla="*/ 5767597 w 7342667"/>
                <a:gd name="connsiteY5440" fmla="*/ 5404239 h 7205422"/>
                <a:gd name="connsiteX5441" fmla="*/ 5771371 w 7342667"/>
                <a:gd name="connsiteY5441" fmla="*/ 5404238 h 7205422"/>
                <a:gd name="connsiteX5442" fmla="*/ 5778405 w 7342667"/>
                <a:gd name="connsiteY5442" fmla="*/ 5405611 h 7205422"/>
                <a:gd name="connsiteX5443" fmla="*/ 5783724 w 7342667"/>
                <a:gd name="connsiteY5443" fmla="*/ 5406469 h 7205422"/>
                <a:gd name="connsiteX5444" fmla="*/ 5791101 w 7342667"/>
                <a:gd name="connsiteY5444" fmla="*/ 5407670 h 7205422"/>
                <a:gd name="connsiteX5445" fmla="*/ 5797963 w 7342667"/>
                <a:gd name="connsiteY5445" fmla="*/ 5408527 h 7205422"/>
                <a:gd name="connsiteX5446" fmla="*/ 5805340 w 7342667"/>
                <a:gd name="connsiteY5446" fmla="*/ 5408527 h 7205422"/>
                <a:gd name="connsiteX5447" fmla="*/ 5812545 w 7342667"/>
                <a:gd name="connsiteY5447" fmla="*/ 5408527 h 7205422"/>
                <a:gd name="connsiteX5448" fmla="*/ 5820266 w 7342667"/>
                <a:gd name="connsiteY5448" fmla="*/ 5409385 h 7205422"/>
                <a:gd name="connsiteX5449" fmla="*/ 5827128 w 7342667"/>
                <a:gd name="connsiteY5449" fmla="*/ 5409385 h 7205422"/>
                <a:gd name="connsiteX5450" fmla="*/ 5835534 w 7342667"/>
                <a:gd name="connsiteY5450" fmla="*/ 5409385 h 7205422"/>
                <a:gd name="connsiteX5451" fmla="*/ 5840166 w 7342667"/>
                <a:gd name="connsiteY5451" fmla="*/ 5409385 h 7205422"/>
                <a:gd name="connsiteX5452" fmla="*/ 5850459 w 7342667"/>
                <a:gd name="connsiteY5452" fmla="*/ 5409385 h 7205422"/>
                <a:gd name="connsiteX5453" fmla="*/ 5852003 w 7342667"/>
                <a:gd name="connsiteY5453" fmla="*/ 5409385 h 7205422"/>
                <a:gd name="connsiteX5454" fmla="*/ 5860410 w 7342667"/>
                <a:gd name="connsiteY5454" fmla="*/ 5409385 h 7205422"/>
                <a:gd name="connsiteX5455" fmla="*/ 5861096 w 7342667"/>
                <a:gd name="connsiteY5455" fmla="*/ 5425169 h 7205422"/>
                <a:gd name="connsiteX5456" fmla="*/ 5935038 w 7342667"/>
                <a:gd name="connsiteY5456" fmla="*/ 5045168 h 7205422"/>
                <a:gd name="connsiteX5457" fmla="*/ 5935038 w 7342667"/>
                <a:gd name="connsiteY5457" fmla="*/ 5063525 h 7205422"/>
                <a:gd name="connsiteX5458" fmla="*/ 5932464 w 7342667"/>
                <a:gd name="connsiteY5458" fmla="*/ 5078622 h 7205422"/>
                <a:gd name="connsiteX5459" fmla="*/ 5932464 w 7342667"/>
                <a:gd name="connsiteY5459" fmla="*/ 5137809 h 7205422"/>
                <a:gd name="connsiteX5460" fmla="*/ 5880997 w 7342667"/>
                <a:gd name="connsiteY5460" fmla="*/ 5162514 h 7205422"/>
                <a:gd name="connsiteX5461" fmla="*/ 5873963 w 7342667"/>
                <a:gd name="connsiteY5461" fmla="*/ 5157367 h 7205422"/>
                <a:gd name="connsiteX5462" fmla="*/ 5873963 w 7342667"/>
                <a:gd name="connsiteY5462" fmla="*/ 5134721 h 7205422"/>
                <a:gd name="connsiteX5463" fmla="*/ 5870361 w 7342667"/>
                <a:gd name="connsiteY5463" fmla="*/ 5127344 h 7205422"/>
                <a:gd name="connsiteX5464" fmla="*/ 5839136 w 7342667"/>
                <a:gd name="connsiteY5464" fmla="*/ 5125114 h 7205422"/>
                <a:gd name="connsiteX5465" fmla="*/ 5836735 w 7342667"/>
                <a:gd name="connsiteY5465" fmla="*/ 5125114 h 7205422"/>
                <a:gd name="connsiteX5466" fmla="*/ 5827642 w 7342667"/>
                <a:gd name="connsiteY5466" fmla="*/ 5152392 h 7205422"/>
                <a:gd name="connsiteX5467" fmla="*/ 5830387 w 7342667"/>
                <a:gd name="connsiteY5467" fmla="*/ 5212265 h 7205422"/>
                <a:gd name="connsiteX5468" fmla="*/ 5830387 w 7342667"/>
                <a:gd name="connsiteY5468" fmla="*/ 5269565 h 7205422"/>
                <a:gd name="connsiteX5469" fmla="*/ 5833990 w 7342667"/>
                <a:gd name="connsiteY5469" fmla="*/ 5297015 h 7205422"/>
                <a:gd name="connsiteX5470" fmla="*/ 5833990 w 7342667"/>
                <a:gd name="connsiteY5470" fmla="*/ 5297015 h 7205422"/>
                <a:gd name="connsiteX5471" fmla="*/ 5833990 w 7342667"/>
                <a:gd name="connsiteY5471" fmla="*/ 5299931 h 7205422"/>
                <a:gd name="connsiteX5472" fmla="*/ 5835363 w 7342667"/>
                <a:gd name="connsiteY5472" fmla="*/ 5309710 h 7205422"/>
                <a:gd name="connsiteX5473" fmla="*/ 5835363 w 7342667"/>
                <a:gd name="connsiteY5473" fmla="*/ 5309710 h 7205422"/>
                <a:gd name="connsiteX5474" fmla="*/ 5835363 w 7342667"/>
                <a:gd name="connsiteY5474" fmla="*/ 5312627 h 7205422"/>
                <a:gd name="connsiteX5475" fmla="*/ 5835363 w 7342667"/>
                <a:gd name="connsiteY5475" fmla="*/ 5312627 h 7205422"/>
                <a:gd name="connsiteX5476" fmla="*/ 5835363 w 7342667"/>
                <a:gd name="connsiteY5476" fmla="*/ 5313999 h 7205422"/>
                <a:gd name="connsiteX5477" fmla="*/ 5835363 w 7342667"/>
                <a:gd name="connsiteY5477" fmla="*/ 5316573 h 7205422"/>
                <a:gd name="connsiteX5478" fmla="*/ 5835363 w 7342667"/>
                <a:gd name="connsiteY5478" fmla="*/ 5316573 h 7205422"/>
                <a:gd name="connsiteX5479" fmla="*/ 5835363 w 7342667"/>
                <a:gd name="connsiteY5479" fmla="*/ 5318117 h 7205422"/>
                <a:gd name="connsiteX5480" fmla="*/ 5835363 w 7342667"/>
                <a:gd name="connsiteY5480" fmla="*/ 5318117 h 7205422"/>
                <a:gd name="connsiteX5481" fmla="*/ 5835363 w 7342667"/>
                <a:gd name="connsiteY5481" fmla="*/ 5320518 h 7205422"/>
                <a:gd name="connsiteX5482" fmla="*/ 5835363 w 7342667"/>
                <a:gd name="connsiteY5482" fmla="*/ 5320518 h 7205422"/>
                <a:gd name="connsiteX5483" fmla="*/ 5835363 w 7342667"/>
                <a:gd name="connsiteY5483" fmla="*/ 5322063 h 7205422"/>
                <a:gd name="connsiteX5484" fmla="*/ 5835363 w 7342667"/>
                <a:gd name="connsiteY5484" fmla="*/ 5322063 h 7205422"/>
                <a:gd name="connsiteX5485" fmla="*/ 5835363 w 7342667"/>
                <a:gd name="connsiteY5485" fmla="*/ 5324464 h 7205422"/>
                <a:gd name="connsiteX5486" fmla="*/ 5835363 w 7342667"/>
                <a:gd name="connsiteY5486" fmla="*/ 5324464 h 7205422"/>
                <a:gd name="connsiteX5487" fmla="*/ 5835363 w 7342667"/>
                <a:gd name="connsiteY5487" fmla="*/ 5325837 h 7205422"/>
                <a:gd name="connsiteX5488" fmla="*/ 5835363 w 7342667"/>
                <a:gd name="connsiteY5488" fmla="*/ 5325837 h 7205422"/>
                <a:gd name="connsiteX5489" fmla="*/ 5835363 w 7342667"/>
                <a:gd name="connsiteY5489" fmla="*/ 5328753 h 7205422"/>
                <a:gd name="connsiteX5490" fmla="*/ 5835363 w 7342667"/>
                <a:gd name="connsiteY5490" fmla="*/ 5328753 h 7205422"/>
                <a:gd name="connsiteX5491" fmla="*/ 5835363 w 7342667"/>
                <a:gd name="connsiteY5491" fmla="*/ 5329782 h 7205422"/>
                <a:gd name="connsiteX5492" fmla="*/ 5835363 w 7342667"/>
                <a:gd name="connsiteY5492" fmla="*/ 5329782 h 7205422"/>
                <a:gd name="connsiteX5493" fmla="*/ 5835363 w 7342667"/>
                <a:gd name="connsiteY5493" fmla="*/ 5333385 h 7205422"/>
                <a:gd name="connsiteX5494" fmla="*/ 5835363 w 7342667"/>
                <a:gd name="connsiteY5494" fmla="*/ 5333385 h 7205422"/>
                <a:gd name="connsiteX5495" fmla="*/ 5835363 w 7342667"/>
                <a:gd name="connsiteY5495" fmla="*/ 5333385 h 7205422"/>
                <a:gd name="connsiteX5496" fmla="*/ 5835363 w 7342667"/>
                <a:gd name="connsiteY5496" fmla="*/ 5333385 h 7205422"/>
                <a:gd name="connsiteX5497" fmla="*/ 5835363 w 7342667"/>
                <a:gd name="connsiteY5497" fmla="*/ 5336130 h 7205422"/>
                <a:gd name="connsiteX5498" fmla="*/ 5835363 w 7342667"/>
                <a:gd name="connsiteY5498" fmla="*/ 5336130 h 7205422"/>
                <a:gd name="connsiteX5499" fmla="*/ 5835363 w 7342667"/>
                <a:gd name="connsiteY5499" fmla="*/ 5337331 h 7205422"/>
                <a:gd name="connsiteX5500" fmla="*/ 5835363 w 7342667"/>
                <a:gd name="connsiteY5500" fmla="*/ 5337331 h 7205422"/>
                <a:gd name="connsiteX5501" fmla="*/ 5835363 w 7342667"/>
                <a:gd name="connsiteY5501" fmla="*/ 5339733 h 7205422"/>
                <a:gd name="connsiteX5502" fmla="*/ 5835363 w 7342667"/>
                <a:gd name="connsiteY5502" fmla="*/ 5339733 h 7205422"/>
                <a:gd name="connsiteX5503" fmla="*/ 5835363 w 7342667"/>
                <a:gd name="connsiteY5503" fmla="*/ 5340933 h 7205422"/>
                <a:gd name="connsiteX5504" fmla="*/ 5835363 w 7342667"/>
                <a:gd name="connsiteY5504" fmla="*/ 5340933 h 7205422"/>
                <a:gd name="connsiteX5505" fmla="*/ 5835363 w 7342667"/>
                <a:gd name="connsiteY5505" fmla="*/ 5342993 h 7205422"/>
                <a:gd name="connsiteX5506" fmla="*/ 5835363 w 7342667"/>
                <a:gd name="connsiteY5506" fmla="*/ 5342993 h 7205422"/>
                <a:gd name="connsiteX5507" fmla="*/ 5835363 w 7342667"/>
                <a:gd name="connsiteY5507" fmla="*/ 5344365 h 7205422"/>
                <a:gd name="connsiteX5508" fmla="*/ 5835363 w 7342667"/>
                <a:gd name="connsiteY5508" fmla="*/ 5344365 h 7205422"/>
                <a:gd name="connsiteX5509" fmla="*/ 5835363 w 7342667"/>
                <a:gd name="connsiteY5509" fmla="*/ 5346252 h 7205422"/>
                <a:gd name="connsiteX5510" fmla="*/ 5835363 w 7342667"/>
                <a:gd name="connsiteY5510" fmla="*/ 5346252 h 7205422"/>
                <a:gd name="connsiteX5511" fmla="*/ 5835363 w 7342667"/>
                <a:gd name="connsiteY5511" fmla="*/ 5347624 h 7205422"/>
                <a:gd name="connsiteX5512" fmla="*/ 5835363 w 7342667"/>
                <a:gd name="connsiteY5512" fmla="*/ 5347624 h 7205422"/>
                <a:gd name="connsiteX5513" fmla="*/ 5835363 w 7342667"/>
                <a:gd name="connsiteY5513" fmla="*/ 5349168 h 7205422"/>
                <a:gd name="connsiteX5514" fmla="*/ 5835363 w 7342667"/>
                <a:gd name="connsiteY5514" fmla="*/ 5349168 h 7205422"/>
                <a:gd name="connsiteX5515" fmla="*/ 5835363 w 7342667"/>
                <a:gd name="connsiteY5515" fmla="*/ 5351055 h 7205422"/>
                <a:gd name="connsiteX5516" fmla="*/ 5835363 w 7342667"/>
                <a:gd name="connsiteY5516" fmla="*/ 5352085 h 7205422"/>
                <a:gd name="connsiteX5517" fmla="*/ 5835363 w 7342667"/>
                <a:gd name="connsiteY5517" fmla="*/ 5352085 h 7205422"/>
                <a:gd name="connsiteX5518" fmla="*/ 5835363 w 7342667"/>
                <a:gd name="connsiteY5518" fmla="*/ 5352943 h 7205422"/>
                <a:gd name="connsiteX5519" fmla="*/ 5835363 w 7342667"/>
                <a:gd name="connsiteY5519" fmla="*/ 5352943 h 7205422"/>
                <a:gd name="connsiteX5520" fmla="*/ 5835363 w 7342667"/>
                <a:gd name="connsiteY5520" fmla="*/ 5355344 h 7205422"/>
                <a:gd name="connsiteX5521" fmla="*/ 5835363 w 7342667"/>
                <a:gd name="connsiteY5521" fmla="*/ 5355344 h 7205422"/>
                <a:gd name="connsiteX5522" fmla="*/ 5838622 w 7342667"/>
                <a:gd name="connsiteY5522" fmla="*/ 5370613 h 7205422"/>
                <a:gd name="connsiteX5523" fmla="*/ 5846685 w 7342667"/>
                <a:gd name="connsiteY5523" fmla="*/ 5391543 h 7205422"/>
                <a:gd name="connsiteX5524" fmla="*/ 5850116 w 7342667"/>
                <a:gd name="connsiteY5524" fmla="*/ 5399778 h 7205422"/>
                <a:gd name="connsiteX5525" fmla="*/ 5850116 w 7342667"/>
                <a:gd name="connsiteY5525" fmla="*/ 5399778 h 7205422"/>
                <a:gd name="connsiteX5526" fmla="*/ 5845827 w 7342667"/>
                <a:gd name="connsiteY5526" fmla="*/ 5399778 h 7205422"/>
                <a:gd name="connsiteX5527" fmla="*/ 5834676 w 7342667"/>
                <a:gd name="connsiteY5527" fmla="*/ 5398920 h 7205422"/>
                <a:gd name="connsiteX5528" fmla="*/ 5825927 w 7342667"/>
                <a:gd name="connsiteY5528" fmla="*/ 5398062 h 7205422"/>
                <a:gd name="connsiteX5529" fmla="*/ 5818378 w 7342667"/>
                <a:gd name="connsiteY5529" fmla="*/ 5398062 h 7205422"/>
                <a:gd name="connsiteX5530" fmla="*/ 5808771 w 7342667"/>
                <a:gd name="connsiteY5530" fmla="*/ 5398062 h 7205422"/>
                <a:gd name="connsiteX5531" fmla="*/ 5803281 w 7342667"/>
                <a:gd name="connsiteY5531" fmla="*/ 5398062 h 7205422"/>
                <a:gd name="connsiteX5532" fmla="*/ 5793845 w 7342667"/>
                <a:gd name="connsiteY5532" fmla="*/ 5397033 h 7205422"/>
                <a:gd name="connsiteX5533" fmla="*/ 5789557 w 7342667"/>
                <a:gd name="connsiteY5533" fmla="*/ 5397033 h 7205422"/>
                <a:gd name="connsiteX5534" fmla="*/ 5780979 w 7342667"/>
                <a:gd name="connsiteY5534" fmla="*/ 5395832 h 7205422"/>
                <a:gd name="connsiteX5535" fmla="*/ 5777719 w 7342667"/>
                <a:gd name="connsiteY5535" fmla="*/ 5395832 h 7205422"/>
                <a:gd name="connsiteX5536" fmla="*/ 5770857 w 7342667"/>
                <a:gd name="connsiteY5536" fmla="*/ 5394631 h 7205422"/>
                <a:gd name="connsiteX5537" fmla="*/ 5767769 w 7342667"/>
                <a:gd name="connsiteY5537" fmla="*/ 5394631 h 7205422"/>
                <a:gd name="connsiteX5538" fmla="*/ 5762279 w 7342667"/>
                <a:gd name="connsiteY5538" fmla="*/ 5393430 h 7205422"/>
                <a:gd name="connsiteX5539" fmla="*/ 5760049 w 7342667"/>
                <a:gd name="connsiteY5539" fmla="*/ 5393430 h 7205422"/>
                <a:gd name="connsiteX5540" fmla="*/ 5754559 w 7342667"/>
                <a:gd name="connsiteY5540" fmla="*/ 5391886 h 7205422"/>
                <a:gd name="connsiteX5541" fmla="*/ 5650595 w 7342667"/>
                <a:gd name="connsiteY5541" fmla="*/ 5361864 h 7205422"/>
                <a:gd name="connsiteX5542" fmla="*/ 5586089 w 7342667"/>
                <a:gd name="connsiteY5542" fmla="*/ 5385539 h 7205422"/>
                <a:gd name="connsiteX5543" fmla="*/ 5549204 w 7342667"/>
                <a:gd name="connsiteY5543" fmla="*/ 5402694 h 7205422"/>
                <a:gd name="connsiteX5544" fmla="*/ 5485213 w 7342667"/>
                <a:gd name="connsiteY5544" fmla="*/ 5463769 h 7205422"/>
                <a:gd name="connsiteX5545" fmla="*/ 5447985 w 7342667"/>
                <a:gd name="connsiteY5545" fmla="*/ 5527588 h 7205422"/>
                <a:gd name="connsiteX5546" fmla="*/ 5428599 w 7342667"/>
                <a:gd name="connsiteY5546" fmla="*/ 5539598 h 7205422"/>
                <a:gd name="connsiteX5547" fmla="*/ 5348997 w 7342667"/>
                <a:gd name="connsiteY5547" fmla="*/ 5531706 h 7205422"/>
                <a:gd name="connsiteX5548" fmla="*/ 5258586 w 7342667"/>
                <a:gd name="connsiteY5548" fmla="*/ 5548862 h 7205422"/>
                <a:gd name="connsiteX5549" fmla="*/ 5163199 w 7342667"/>
                <a:gd name="connsiteY5549" fmla="*/ 5561385 h 7205422"/>
                <a:gd name="connsiteX5550" fmla="*/ 5163199 w 7342667"/>
                <a:gd name="connsiteY5550" fmla="*/ 5561385 h 7205422"/>
                <a:gd name="connsiteX5551" fmla="*/ 5120310 w 7342667"/>
                <a:gd name="connsiteY5551" fmla="*/ 5564817 h 7205422"/>
                <a:gd name="connsiteX5552" fmla="*/ 5027497 w 7342667"/>
                <a:gd name="connsiteY5552" fmla="*/ 5544401 h 7205422"/>
                <a:gd name="connsiteX5553" fmla="*/ 5027497 w 7342667"/>
                <a:gd name="connsiteY5553" fmla="*/ 5519868 h 7205422"/>
                <a:gd name="connsiteX5554" fmla="*/ 4971913 w 7342667"/>
                <a:gd name="connsiteY5554" fmla="*/ 5505972 h 7205422"/>
                <a:gd name="connsiteX5555" fmla="*/ 4950125 w 7342667"/>
                <a:gd name="connsiteY5555" fmla="*/ 5474749 h 7205422"/>
                <a:gd name="connsiteX5556" fmla="*/ 4959218 w 7342667"/>
                <a:gd name="connsiteY5556" fmla="*/ 5461196 h 7205422"/>
                <a:gd name="connsiteX5557" fmla="*/ 4971741 w 7342667"/>
                <a:gd name="connsiteY5557" fmla="*/ 5445412 h 7205422"/>
                <a:gd name="connsiteX5558" fmla="*/ 4960762 w 7342667"/>
                <a:gd name="connsiteY5558" fmla="*/ 5427056 h 7205422"/>
                <a:gd name="connsiteX5559" fmla="*/ 4926450 w 7342667"/>
                <a:gd name="connsiteY5559" fmla="*/ 5430144 h 7205422"/>
                <a:gd name="connsiteX5560" fmla="*/ 4888879 w 7342667"/>
                <a:gd name="connsiteY5560" fmla="*/ 5464455 h 7205422"/>
                <a:gd name="connsiteX5561" fmla="*/ 4864517 w 7342667"/>
                <a:gd name="connsiteY5561" fmla="*/ 5464455 h 7205422"/>
                <a:gd name="connsiteX5562" fmla="*/ 4792806 w 7342667"/>
                <a:gd name="connsiteY5562" fmla="*/ 5432545 h 7205422"/>
                <a:gd name="connsiteX5563" fmla="*/ 4784400 w 7342667"/>
                <a:gd name="connsiteY5563" fmla="*/ 5379706 h 7205422"/>
                <a:gd name="connsiteX5564" fmla="*/ 4784400 w 7342667"/>
                <a:gd name="connsiteY5564" fmla="*/ 5374902 h 7205422"/>
                <a:gd name="connsiteX5565" fmla="*/ 4742712 w 7342667"/>
                <a:gd name="connsiteY5565" fmla="*/ 5330640 h 7205422"/>
                <a:gd name="connsiteX5566" fmla="*/ 4691245 w 7342667"/>
                <a:gd name="connsiteY5566" fmla="*/ 5308681 h 7205422"/>
                <a:gd name="connsiteX5567" fmla="*/ 4674946 w 7342667"/>
                <a:gd name="connsiteY5567" fmla="*/ 5257214 h 7205422"/>
                <a:gd name="connsiteX5568" fmla="*/ 4638576 w 7342667"/>
                <a:gd name="connsiteY5568" fmla="*/ 5246062 h 7205422"/>
                <a:gd name="connsiteX5569" fmla="*/ 4590883 w 7342667"/>
                <a:gd name="connsiteY5569" fmla="*/ 5205918 h 7205422"/>
                <a:gd name="connsiteX5570" fmla="*/ 4590883 w 7342667"/>
                <a:gd name="connsiteY5570" fmla="*/ 5205060 h 7205422"/>
                <a:gd name="connsiteX5571" fmla="*/ 4594143 w 7342667"/>
                <a:gd name="connsiteY5571" fmla="*/ 5200599 h 7205422"/>
                <a:gd name="connsiteX5572" fmla="*/ 4595859 w 7342667"/>
                <a:gd name="connsiteY5572" fmla="*/ 5198541 h 7205422"/>
                <a:gd name="connsiteX5573" fmla="*/ 4603579 w 7342667"/>
                <a:gd name="connsiteY5573" fmla="*/ 5191335 h 7205422"/>
                <a:gd name="connsiteX5574" fmla="*/ 4617132 w 7342667"/>
                <a:gd name="connsiteY5574" fmla="*/ 5180355 h 7205422"/>
                <a:gd name="connsiteX5575" fmla="*/ 4632572 w 7342667"/>
                <a:gd name="connsiteY5575" fmla="*/ 5167661 h 7205422"/>
                <a:gd name="connsiteX5576" fmla="*/ 4687813 w 7342667"/>
                <a:gd name="connsiteY5576" fmla="*/ 5153764 h 7205422"/>
                <a:gd name="connsiteX5577" fmla="*/ 4758838 w 7342667"/>
                <a:gd name="connsiteY5577" fmla="*/ 4927136 h 7205422"/>
                <a:gd name="connsiteX5578" fmla="*/ 4767073 w 7342667"/>
                <a:gd name="connsiteY5578" fmla="*/ 4877557 h 7205422"/>
                <a:gd name="connsiteX5579" fmla="*/ 4759696 w 7342667"/>
                <a:gd name="connsiteY5579" fmla="*/ 4855597 h 7205422"/>
                <a:gd name="connsiteX5580" fmla="*/ 4851822 w 7342667"/>
                <a:gd name="connsiteY5580" fmla="*/ 4801385 h 7205422"/>
                <a:gd name="connsiteX5581" fmla="*/ 4829348 w 7342667"/>
                <a:gd name="connsiteY5581" fmla="*/ 4737051 h 7205422"/>
                <a:gd name="connsiteX5582" fmla="*/ 4860228 w 7342667"/>
                <a:gd name="connsiteY5582" fmla="*/ 4737051 h 7205422"/>
                <a:gd name="connsiteX5583" fmla="*/ 4883561 w 7342667"/>
                <a:gd name="connsiteY5583" fmla="*/ 4737051 h 7205422"/>
                <a:gd name="connsiteX5584" fmla="*/ 4944292 w 7342667"/>
                <a:gd name="connsiteY5584" fmla="*/ 4737051 h 7205422"/>
                <a:gd name="connsiteX5585" fmla="*/ 5017204 w 7342667"/>
                <a:gd name="connsiteY5585" fmla="*/ 4731733 h 7205422"/>
                <a:gd name="connsiteX5586" fmla="*/ 5085827 w 7342667"/>
                <a:gd name="connsiteY5586" fmla="*/ 4721096 h 7205422"/>
                <a:gd name="connsiteX5587" fmla="*/ 5116879 w 7342667"/>
                <a:gd name="connsiteY5587" fmla="*/ 4741854 h 7205422"/>
                <a:gd name="connsiteX5588" fmla="*/ 5151191 w 7342667"/>
                <a:gd name="connsiteY5588" fmla="*/ 4746658 h 7205422"/>
                <a:gd name="connsiteX5589" fmla="*/ 5157881 w 7342667"/>
                <a:gd name="connsiteY5589" fmla="*/ 4740482 h 7205422"/>
                <a:gd name="connsiteX5590" fmla="*/ 5173150 w 7342667"/>
                <a:gd name="connsiteY5590" fmla="*/ 4724698 h 7205422"/>
                <a:gd name="connsiteX5591" fmla="*/ 5209520 w 7342667"/>
                <a:gd name="connsiteY5591" fmla="*/ 4687985 h 7205422"/>
                <a:gd name="connsiteX5592" fmla="*/ 5232852 w 7342667"/>
                <a:gd name="connsiteY5592" fmla="*/ 4675118 h 7205422"/>
                <a:gd name="connsiteX5593" fmla="*/ 5278315 w 7342667"/>
                <a:gd name="connsiteY5593" fmla="*/ 4675118 h 7205422"/>
                <a:gd name="connsiteX5594" fmla="*/ 5315371 w 7342667"/>
                <a:gd name="connsiteY5594" fmla="*/ 4668084 h 7205422"/>
                <a:gd name="connsiteX5595" fmla="*/ 5316229 w 7342667"/>
                <a:gd name="connsiteY5595" fmla="*/ 4665854 h 7205422"/>
                <a:gd name="connsiteX5596" fmla="*/ 5324635 w 7342667"/>
                <a:gd name="connsiteY5596" fmla="*/ 4645610 h 7205422"/>
                <a:gd name="connsiteX5597" fmla="*/ 5353286 w 7342667"/>
                <a:gd name="connsiteY5597" fmla="*/ 4578703 h 7205422"/>
                <a:gd name="connsiteX5598" fmla="*/ 5354143 w 7342667"/>
                <a:gd name="connsiteY5598" fmla="*/ 4576644 h 7205422"/>
                <a:gd name="connsiteX5599" fmla="*/ 5405610 w 7342667"/>
                <a:gd name="connsiteY5599" fmla="*/ 4578188 h 7205422"/>
                <a:gd name="connsiteX5600" fmla="*/ 5551263 w 7342667"/>
                <a:gd name="connsiteY5600" fmla="*/ 4758838 h 7205422"/>
                <a:gd name="connsiteX5601" fmla="*/ 5552464 w 7342667"/>
                <a:gd name="connsiteY5601" fmla="*/ 4759868 h 7205422"/>
                <a:gd name="connsiteX5602" fmla="*/ 5586775 w 7342667"/>
                <a:gd name="connsiteY5602" fmla="*/ 4774965 h 7205422"/>
                <a:gd name="connsiteX5603" fmla="*/ 5626405 w 7342667"/>
                <a:gd name="connsiteY5603" fmla="*/ 4775994 h 7205422"/>
                <a:gd name="connsiteX5604" fmla="*/ 5674442 w 7342667"/>
                <a:gd name="connsiteY5604" fmla="*/ 5038306 h 7205422"/>
                <a:gd name="connsiteX5605" fmla="*/ 5688166 w 7342667"/>
                <a:gd name="connsiteY5605" fmla="*/ 5074161 h 7205422"/>
                <a:gd name="connsiteX5606" fmla="*/ 5726252 w 7342667"/>
                <a:gd name="connsiteY5606" fmla="*/ 5089945 h 7205422"/>
                <a:gd name="connsiteX5607" fmla="*/ 5777719 w 7342667"/>
                <a:gd name="connsiteY5607" fmla="*/ 5114134 h 7205422"/>
                <a:gd name="connsiteX5608" fmla="*/ 5827299 w 7342667"/>
                <a:gd name="connsiteY5608" fmla="*/ 5062667 h 7205422"/>
                <a:gd name="connsiteX5609" fmla="*/ 5908103 w 7342667"/>
                <a:gd name="connsiteY5609" fmla="*/ 5022351 h 7205422"/>
                <a:gd name="connsiteX5610" fmla="*/ 5929033 w 7342667"/>
                <a:gd name="connsiteY5610" fmla="*/ 5032473 h 7205422"/>
                <a:gd name="connsiteX5611" fmla="*/ 5934180 w 7342667"/>
                <a:gd name="connsiteY5611" fmla="*/ 5044482 h 7205422"/>
                <a:gd name="connsiteX5612" fmla="*/ 5769313 w 7342667"/>
                <a:gd name="connsiteY5612" fmla="*/ 4928852 h 7205422"/>
                <a:gd name="connsiteX5613" fmla="*/ 5759019 w 7342667"/>
                <a:gd name="connsiteY5613" fmla="*/ 4987010 h 7205422"/>
                <a:gd name="connsiteX5614" fmla="*/ 5746495 w 7342667"/>
                <a:gd name="connsiteY5614" fmla="*/ 5044825 h 7205422"/>
                <a:gd name="connsiteX5615" fmla="*/ 5727796 w 7342667"/>
                <a:gd name="connsiteY5615" fmla="*/ 5080509 h 7205422"/>
                <a:gd name="connsiteX5616" fmla="*/ 5696572 w 7342667"/>
                <a:gd name="connsiteY5616" fmla="*/ 5067642 h 7205422"/>
                <a:gd name="connsiteX5617" fmla="*/ 5684392 w 7342667"/>
                <a:gd name="connsiteY5617" fmla="*/ 5035904 h 7205422"/>
                <a:gd name="connsiteX5618" fmla="*/ 5635669 w 7342667"/>
                <a:gd name="connsiteY5618" fmla="*/ 4767759 h 7205422"/>
                <a:gd name="connsiteX5619" fmla="*/ 5632238 w 7342667"/>
                <a:gd name="connsiteY5619" fmla="*/ 4767759 h 7205422"/>
                <a:gd name="connsiteX5620" fmla="*/ 5588834 w 7342667"/>
                <a:gd name="connsiteY5620" fmla="*/ 4766559 h 7205422"/>
                <a:gd name="connsiteX5621" fmla="*/ 5558811 w 7342667"/>
                <a:gd name="connsiteY5621" fmla="*/ 4753006 h 7205422"/>
                <a:gd name="connsiteX5622" fmla="*/ 5411272 w 7342667"/>
                <a:gd name="connsiteY5622" fmla="*/ 4569782 h 7205422"/>
                <a:gd name="connsiteX5623" fmla="*/ 5364094 w 7342667"/>
                <a:gd name="connsiteY5623" fmla="*/ 4568581 h 7205422"/>
                <a:gd name="connsiteX5624" fmla="*/ 5451245 w 7342667"/>
                <a:gd name="connsiteY5624" fmla="*/ 4529809 h 7205422"/>
                <a:gd name="connsiteX5625" fmla="*/ 5571335 w 7342667"/>
                <a:gd name="connsiteY5625" fmla="*/ 4543019 h 7205422"/>
                <a:gd name="connsiteX5626" fmla="*/ 5601358 w 7342667"/>
                <a:gd name="connsiteY5626" fmla="*/ 4551425 h 7205422"/>
                <a:gd name="connsiteX5627" fmla="*/ 5663290 w 7342667"/>
                <a:gd name="connsiteY5627" fmla="*/ 4540617 h 7205422"/>
                <a:gd name="connsiteX5628" fmla="*/ 5701376 w 7342667"/>
                <a:gd name="connsiteY5628" fmla="*/ 4553312 h 7205422"/>
                <a:gd name="connsiteX5629" fmla="*/ 5727109 w 7342667"/>
                <a:gd name="connsiteY5629" fmla="*/ 4586766 h 7205422"/>
                <a:gd name="connsiteX5630" fmla="*/ 5745810 w 7342667"/>
                <a:gd name="connsiteY5630" fmla="*/ 4650586 h 7205422"/>
                <a:gd name="connsiteX5631" fmla="*/ 5760220 w 7342667"/>
                <a:gd name="connsiteY5631" fmla="*/ 4665854 h 7205422"/>
                <a:gd name="connsiteX5632" fmla="*/ 5795732 w 7342667"/>
                <a:gd name="connsiteY5632" fmla="*/ 4677349 h 7205422"/>
                <a:gd name="connsiteX5633" fmla="*/ 5856807 w 7342667"/>
                <a:gd name="connsiteY5633" fmla="*/ 4765186 h 7205422"/>
                <a:gd name="connsiteX5634" fmla="*/ 5892663 w 7342667"/>
                <a:gd name="connsiteY5634" fmla="*/ 4784744 h 7205422"/>
                <a:gd name="connsiteX5635" fmla="*/ 5901927 w 7342667"/>
                <a:gd name="connsiteY5635" fmla="*/ 4792635 h 7205422"/>
                <a:gd name="connsiteX5636" fmla="*/ 5901927 w 7342667"/>
                <a:gd name="connsiteY5636" fmla="*/ 4816825 h 7205422"/>
                <a:gd name="connsiteX5637" fmla="*/ 5845827 w 7342667"/>
                <a:gd name="connsiteY5637" fmla="*/ 4851137 h 7205422"/>
                <a:gd name="connsiteX5638" fmla="*/ 5786640 w 7342667"/>
                <a:gd name="connsiteY5638" fmla="*/ 4846848 h 7205422"/>
                <a:gd name="connsiteX5639" fmla="*/ 5769484 w 7342667"/>
                <a:gd name="connsiteY5639" fmla="*/ 4866405 h 7205422"/>
                <a:gd name="connsiteX5640" fmla="*/ 5940871 w 7342667"/>
                <a:gd name="connsiteY5640" fmla="*/ 4844103 h 7205422"/>
                <a:gd name="connsiteX5641" fmla="*/ 5959227 w 7342667"/>
                <a:gd name="connsiteY5641" fmla="*/ 4862631 h 7205422"/>
                <a:gd name="connsiteX5642" fmla="*/ 5962829 w 7342667"/>
                <a:gd name="connsiteY5642" fmla="*/ 4868979 h 7205422"/>
                <a:gd name="connsiteX5643" fmla="*/ 5960427 w 7342667"/>
                <a:gd name="connsiteY5643" fmla="*/ 4871895 h 7205422"/>
                <a:gd name="connsiteX5644" fmla="*/ 5921999 w 7342667"/>
                <a:gd name="connsiteY5644" fmla="*/ 4925764 h 7205422"/>
                <a:gd name="connsiteX5645" fmla="*/ 5899353 w 7342667"/>
                <a:gd name="connsiteY5645" fmla="*/ 4930911 h 7205422"/>
                <a:gd name="connsiteX5646" fmla="*/ 5885286 w 7342667"/>
                <a:gd name="connsiteY5646" fmla="*/ 4941033 h 7205422"/>
                <a:gd name="connsiteX5647" fmla="*/ 5885286 w 7342667"/>
                <a:gd name="connsiteY5647" fmla="*/ 4994216 h 7205422"/>
                <a:gd name="connsiteX5648" fmla="*/ 5926116 w 7342667"/>
                <a:gd name="connsiteY5648" fmla="*/ 5016003 h 7205422"/>
                <a:gd name="connsiteX5649" fmla="*/ 5927146 w 7342667"/>
                <a:gd name="connsiteY5649" fmla="*/ 5021322 h 7205422"/>
                <a:gd name="connsiteX5650" fmla="*/ 5908961 w 7342667"/>
                <a:gd name="connsiteY5650" fmla="*/ 5012401 h 7205422"/>
                <a:gd name="connsiteX5651" fmla="*/ 5823182 w 7342667"/>
                <a:gd name="connsiteY5651" fmla="*/ 5055118 h 7205422"/>
                <a:gd name="connsiteX5652" fmla="*/ 5776003 w 7342667"/>
                <a:gd name="connsiteY5652" fmla="*/ 5103669 h 7205422"/>
                <a:gd name="connsiteX5653" fmla="*/ 5735001 w 7342667"/>
                <a:gd name="connsiteY5653" fmla="*/ 5084112 h 7205422"/>
                <a:gd name="connsiteX5654" fmla="*/ 5753701 w 7342667"/>
                <a:gd name="connsiteY5654" fmla="*/ 5048428 h 7205422"/>
                <a:gd name="connsiteX5655" fmla="*/ 5766740 w 7342667"/>
                <a:gd name="connsiteY5655" fmla="*/ 4988726 h 7205422"/>
                <a:gd name="connsiteX5656" fmla="*/ 5777204 w 7342667"/>
                <a:gd name="connsiteY5656" fmla="*/ 4929538 h 7205422"/>
                <a:gd name="connsiteX5657" fmla="*/ 5777204 w 7342667"/>
                <a:gd name="connsiteY5657" fmla="*/ 4868635 h 7205422"/>
                <a:gd name="connsiteX5658" fmla="*/ 5789214 w 7342667"/>
                <a:gd name="connsiteY5658" fmla="*/ 4854739 h 7205422"/>
                <a:gd name="connsiteX5659" fmla="*/ 5846857 w 7342667"/>
                <a:gd name="connsiteY5659" fmla="*/ 4858857 h 7205422"/>
                <a:gd name="connsiteX5660" fmla="*/ 5905186 w 7342667"/>
                <a:gd name="connsiteY5660" fmla="*/ 4824545 h 7205422"/>
                <a:gd name="connsiteX5661" fmla="*/ 6874659 w 7342667"/>
                <a:gd name="connsiteY5661" fmla="*/ 4289457 h 7205422"/>
                <a:gd name="connsiteX5662" fmla="*/ 6828338 w 7342667"/>
                <a:gd name="connsiteY5662" fmla="*/ 4309701 h 7205422"/>
                <a:gd name="connsiteX5663" fmla="*/ 6828338 w 7342667"/>
                <a:gd name="connsiteY5663" fmla="*/ 4312960 h 7205422"/>
                <a:gd name="connsiteX5664" fmla="*/ 6830911 w 7342667"/>
                <a:gd name="connsiteY5664" fmla="*/ 4347272 h 7205422"/>
                <a:gd name="connsiteX5665" fmla="*/ 6829367 w 7342667"/>
                <a:gd name="connsiteY5665" fmla="*/ 4352590 h 7205422"/>
                <a:gd name="connsiteX5666" fmla="*/ 6820961 w 7342667"/>
                <a:gd name="connsiteY5666" fmla="*/ 4351561 h 7205422"/>
                <a:gd name="connsiteX5667" fmla="*/ 6817873 w 7342667"/>
                <a:gd name="connsiteY5667" fmla="*/ 4350017 h 7205422"/>
                <a:gd name="connsiteX5668" fmla="*/ 6815815 w 7342667"/>
                <a:gd name="connsiteY5668" fmla="*/ 4352762 h 7205422"/>
                <a:gd name="connsiteX5669" fmla="*/ 6789395 w 7342667"/>
                <a:gd name="connsiteY5669" fmla="*/ 4379010 h 7205422"/>
                <a:gd name="connsiteX5670" fmla="*/ 6736726 w 7342667"/>
                <a:gd name="connsiteY5670" fmla="*/ 4432707 h 7205422"/>
                <a:gd name="connsiteX5671" fmla="*/ 6661069 w 7342667"/>
                <a:gd name="connsiteY5671" fmla="*/ 4470107 h 7205422"/>
                <a:gd name="connsiteX5672" fmla="*/ 6634135 w 7342667"/>
                <a:gd name="connsiteY5672" fmla="*/ 4493610 h 7205422"/>
                <a:gd name="connsiteX5673" fmla="*/ 6634135 w 7342667"/>
                <a:gd name="connsiteY5673" fmla="*/ 4515227 h 7205422"/>
                <a:gd name="connsiteX5674" fmla="*/ 6621783 w 7342667"/>
                <a:gd name="connsiteY5674" fmla="*/ 4525520 h 7205422"/>
                <a:gd name="connsiteX5675" fmla="*/ 6588844 w 7342667"/>
                <a:gd name="connsiteY5675" fmla="*/ 4508364 h 7205422"/>
                <a:gd name="connsiteX5676" fmla="*/ 6571688 w 7342667"/>
                <a:gd name="connsiteY5676" fmla="*/ 4529466 h 7205422"/>
                <a:gd name="connsiteX5677" fmla="*/ 6573232 w 7342667"/>
                <a:gd name="connsiteY5677" fmla="*/ 4532039 h 7205422"/>
                <a:gd name="connsiteX5678" fmla="*/ 6590388 w 7342667"/>
                <a:gd name="connsiteY5678" fmla="*/ 4564807 h 7205422"/>
                <a:gd name="connsiteX5679" fmla="*/ 6562081 w 7342667"/>
                <a:gd name="connsiteY5679" fmla="*/ 4614730 h 7205422"/>
                <a:gd name="connsiteX5680" fmla="*/ 6558993 w 7342667"/>
                <a:gd name="connsiteY5680" fmla="*/ 4631886 h 7205422"/>
                <a:gd name="connsiteX5681" fmla="*/ 6544582 w 7342667"/>
                <a:gd name="connsiteY5681" fmla="*/ 4658649 h 7205422"/>
                <a:gd name="connsiteX5682" fmla="*/ 6532744 w 7342667"/>
                <a:gd name="connsiteY5682" fmla="*/ 4663281 h 7205422"/>
                <a:gd name="connsiteX5683" fmla="*/ 6409566 w 7342667"/>
                <a:gd name="connsiteY5683" fmla="*/ 4663281 h 7205422"/>
                <a:gd name="connsiteX5684" fmla="*/ 6402360 w 7342667"/>
                <a:gd name="connsiteY5684" fmla="*/ 4667227 h 7205422"/>
                <a:gd name="connsiteX5685" fmla="*/ 6406135 w 7342667"/>
                <a:gd name="connsiteY5685" fmla="*/ 4680951 h 7205422"/>
                <a:gd name="connsiteX5686" fmla="*/ 6406135 w 7342667"/>
                <a:gd name="connsiteY5686" fmla="*/ 4681980 h 7205422"/>
                <a:gd name="connsiteX5687" fmla="*/ 6437701 w 7342667"/>
                <a:gd name="connsiteY5687" fmla="*/ 4693475 h 7205422"/>
                <a:gd name="connsiteX5688" fmla="*/ 6467724 w 7342667"/>
                <a:gd name="connsiteY5688" fmla="*/ 4693475 h 7205422"/>
                <a:gd name="connsiteX5689" fmla="*/ 6530514 w 7342667"/>
                <a:gd name="connsiteY5689" fmla="*/ 4698621 h 7205422"/>
                <a:gd name="connsiteX5690" fmla="*/ 6537376 w 7342667"/>
                <a:gd name="connsiteY5690" fmla="*/ 4707886 h 7205422"/>
                <a:gd name="connsiteX5691" fmla="*/ 6548356 w 7342667"/>
                <a:gd name="connsiteY5691" fmla="*/ 4715091 h 7205422"/>
                <a:gd name="connsiteX5692" fmla="*/ 6574605 w 7342667"/>
                <a:gd name="connsiteY5692" fmla="*/ 4720238 h 7205422"/>
                <a:gd name="connsiteX5693" fmla="*/ 6589187 w 7342667"/>
                <a:gd name="connsiteY5693" fmla="*/ 4724699 h 7205422"/>
                <a:gd name="connsiteX5694" fmla="*/ 6623498 w 7342667"/>
                <a:gd name="connsiteY5694" fmla="*/ 4767416 h 7205422"/>
                <a:gd name="connsiteX5695" fmla="*/ 6651806 w 7342667"/>
                <a:gd name="connsiteY5695" fmla="*/ 4781999 h 7205422"/>
                <a:gd name="connsiteX5696" fmla="*/ 6668961 w 7342667"/>
                <a:gd name="connsiteY5696" fmla="*/ 4791263 h 7205422"/>
                <a:gd name="connsiteX5697" fmla="*/ 6671535 w 7342667"/>
                <a:gd name="connsiteY5697" fmla="*/ 4793322 h 7205422"/>
                <a:gd name="connsiteX5698" fmla="*/ 6686803 w 7342667"/>
                <a:gd name="connsiteY5698" fmla="*/ 4781141 h 7205422"/>
                <a:gd name="connsiteX5699" fmla="*/ 6724031 w 7342667"/>
                <a:gd name="connsiteY5699" fmla="*/ 4743741 h 7205422"/>
                <a:gd name="connsiteX5700" fmla="*/ 6734839 w 7342667"/>
                <a:gd name="connsiteY5700" fmla="*/ 4735678 h 7205422"/>
                <a:gd name="connsiteX5701" fmla="*/ 6756112 w 7342667"/>
                <a:gd name="connsiteY5701" fmla="*/ 4709430 h 7205422"/>
                <a:gd name="connsiteX5702" fmla="*/ 6776699 w 7342667"/>
                <a:gd name="connsiteY5702" fmla="*/ 4706685 h 7205422"/>
                <a:gd name="connsiteX5703" fmla="*/ 6815128 w 7342667"/>
                <a:gd name="connsiteY5703" fmla="*/ 4692960 h 7205422"/>
                <a:gd name="connsiteX5704" fmla="*/ 6838460 w 7342667"/>
                <a:gd name="connsiteY5704" fmla="*/ 4692960 h 7205422"/>
                <a:gd name="connsiteX5705" fmla="*/ 6838460 w 7342667"/>
                <a:gd name="connsiteY5705" fmla="*/ 4708400 h 7205422"/>
                <a:gd name="connsiteX5706" fmla="*/ 6828510 w 7342667"/>
                <a:gd name="connsiteY5706" fmla="*/ 4732933 h 7205422"/>
                <a:gd name="connsiteX5707" fmla="*/ 6828510 w 7342667"/>
                <a:gd name="connsiteY5707" fmla="*/ 4734134 h 7205422"/>
                <a:gd name="connsiteX5708" fmla="*/ 6828510 w 7342667"/>
                <a:gd name="connsiteY5708" fmla="*/ 4735335 h 7205422"/>
                <a:gd name="connsiteX5709" fmla="*/ 6823534 w 7342667"/>
                <a:gd name="connsiteY5709" fmla="*/ 4767588 h 7205422"/>
                <a:gd name="connsiteX5710" fmla="*/ 6790596 w 7342667"/>
                <a:gd name="connsiteY5710" fmla="*/ 4788003 h 7205422"/>
                <a:gd name="connsiteX5711" fmla="*/ 6751309 w 7342667"/>
                <a:gd name="connsiteY5711" fmla="*/ 4798468 h 7205422"/>
                <a:gd name="connsiteX5712" fmla="*/ 6724203 w 7342667"/>
                <a:gd name="connsiteY5712" fmla="*/ 4801213 h 7205422"/>
                <a:gd name="connsiteX5713" fmla="*/ 6722144 w 7342667"/>
                <a:gd name="connsiteY5713" fmla="*/ 4801213 h 7205422"/>
                <a:gd name="connsiteX5714" fmla="*/ 6710821 w 7342667"/>
                <a:gd name="connsiteY5714" fmla="*/ 4820942 h 7205422"/>
                <a:gd name="connsiteX5715" fmla="*/ 6691606 w 7342667"/>
                <a:gd name="connsiteY5715" fmla="*/ 4834667 h 7205422"/>
                <a:gd name="connsiteX5716" fmla="*/ 6683200 w 7342667"/>
                <a:gd name="connsiteY5716" fmla="*/ 4857484 h 7205422"/>
                <a:gd name="connsiteX5717" fmla="*/ 6680284 w 7342667"/>
                <a:gd name="connsiteY5717" fmla="*/ 4884419 h 7205422"/>
                <a:gd name="connsiteX5718" fmla="*/ 6672907 w 7342667"/>
                <a:gd name="connsiteY5718" fmla="*/ 4894198 h 7205422"/>
                <a:gd name="connsiteX5719" fmla="*/ 6651462 w 7342667"/>
                <a:gd name="connsiteY5719" fmla="*/ 4901746 h 7205422"/>
                <a:gd name="connsiteX5720" fmla="*/ 6640311 w 7342667"/>
                <a:gd name="connsiteY5720" fmla="*/ 4903462 h 7205422"/>
                <a:gd name="connsiteX5721" fmla="*/ 6603083 w 7342667"/>
                <a:gd name="connsiteY5721" fmla="*/ 4934342 h 7205422"/>
                <a:gd name="connsiteX5722" fmla="*/ 6603083 w 7342667"/>
                <a:gd name="connsiteY5722" fmla="*/ 4934342 h 7205422"/>
                <a:gd name="connsiteX5723" fmla="*/ 6595020 w 7342667"/>
                <a:gd name="connsiteY5723" fmla="*/ 4968654 h 7205422"/>
                <a:gd name="connsiteX5724" fmla="*/ 6569286 w 7342667"/>
                <a:gd name="connsiteY5724" fmla="*/ 4989240 h 7205422"/>
                <a:gd name="connsiteX5725" fmla="*/ 6558135 w 7342667"/>
                <a:gd name="connsiteY5725" fmla="*/ 5002279 h 7205422"/>
                <a:gd name="connsiteX5726" fmla="*/ 6526053 w 7342667"/>
                <a:gd name="connsiteY5726" fmla="*/ 5026126 h 7205422"/>
                <a:gd name="connsiteX5727" fmla="*/ 6513358 w 7342667"/>
                <a:gd name="connsiteY5727" fmla="*/ 5024753 h 7205422"/>
                <a:gd name="connsiteX5728" fmla="*/ 6479047 w 7342667"/>
                <a:gd name="connsiteY5728" fmla="*/ 5010170 h 7205422"/>
                <a:gd name="connsiteX5729" fmla="*/ 6473729 w 7342667"/>
                <a:gd name="connsiteY5729" fmla="*/ 5008112 h 7205422"/>
                <a:gd name="connsiteX5730" fmla="*/ 6473729 w 7342667"/>
                <a:gd name="connsiteY5730" fmla="*/ 5008112 h 7205422"/>
                <a:gd name="connsiteX5731" fmla="*/ 6475444 w 7342667"/>
                <a:gd name="connsiteY5731" fmla="*/ 5002965 h 7205422"/>
                <a:gd name="connsiteX5732" fmla="*/ 6489855 w 7342667"/>
                <a:gd name="connsiteY5732" fmla="*/ 4936401 h 7205422"/>
                <a:gd name="connsiteX5733" fmla="*/ 6485566 w 7342667"/>
                <a:gd name="connsiteY5733" fmla="*/ 4890423 h 7205422"/>
                <a:gd name="connsiteX5734" fmla="*/ 6469783 w 7342667"/>
                <a:gd name="connsiteY5734" fmla="*/ 4908780 h 7205422"/>
                <a:gd name="connsiteX5735" fmla="*/ 6440618 w 7342667"/>
                <a:gd name="connsiteY5735" fmla="*/ 4896599 h 7205422"/>
                <a:gd name="connsiteX5736" fmla="*/ 6423462 w 7342667"/>
                <a:gd name="connsiteY5736" fmla="*/ 4896599 h 7205422"/>
                <a:gd name="connsiteX5737" fmla="*/ 6402875 w 7342667"/>
                <a:gd name="connsiteY5737" fmla="*/ 4894026 h 7205422"/>
                <a:gd name="connsiteX5738" fmla="*/ 6385719 w 7342667"/>
                <a:gd name="connsiteY5738" fmla="*/ 4882360 h 7205422"/>
                <a:gd name="connsiteX5739" fmla="*/ 6358956 w 7342667"/>
                <a:gd name="connsiteY5739" fmla="*/ 4894369 h 7205422"/>
                <a:gd name="connsiteX5740" fmla="*/ 6346433 w 7342667"/>
                <a:gd name="connsiteY5740" fmla="*/ 4901917 h 7205422"/>
                <a:gd name="connsiteX5741" fmla="*/ 6312121 w 7342667"/>
                <a:gd name="connsiteY5741" fmla="*/ 4901917 h 7205422"/>
                <a:gd name="connsiteX5742" fmla="*/ 6304744 w 7342667"/>
                <a:gd name="connsiteY5742" fmla="*/ 4894541 h 7205422"/>
                <a:gd name="connsiteX5743" fmla="*/ 6399616 w 7342667"/>
                <a:gd name="connsiteY5743" fmla="*/ 4778739 h 7205422"/>
                <a:gd name="connsiteX5744" fmla="*/ 6413855 w 7342667"/>
                <a:gd name="connsiteY5744" fmla="*/ 4739624 h 7205422"/>
                <a:gd name="connsiteX5745" fmla="*/ 6417629 w 7342667"/>
                <a:gd name="connsiteY5745" fmla="*/ 4716978 h 7205422"/>
                <a:gd name="connsiteX5746" fmla="*/ 6413340 w 7342667"/>
                <a:gd name="connsiteY5746" fmla="*/ 4716978 h 7205422"/>
                <a:gd name="connsiteX5747" fmla="*/ 6408879 w 7342667"/>
                <a:gd name="connsiteY5747" fmla="*/ 4711488 h 7205422"/>
                <a:gd name="connsiteX5748" fmla="*/ 6384004 w 7342667"/>
                <a:gd name="connsiteY5748" fmla="*/ 4717493 h 7205422"/>
                <a:gd name="connsiteX5749" fmla="*/ 6360843 w 7342667"/>
                <a:gd name="connsiteY5749" fmla="*/ 4720066 h 7205422"/>
                <a:gd name="connsiteX5750" fmla="*/ 6326532 w 7342667"/>
                <a:gd name="connsiteY5750" fmla="*/ 4737222 h 7205422"/>
                <a:gd name="connsiteX5751" fmla="*/ 6299598 w 7342667"/>
                <a:gd name="connsiteY5751" fmla="*/ 4755922 h 7205422"/>
                <a:gd name="connsiteX5752" fmla="*/ 6242812 w 7342667"/>
                <a:gd name="connsiteY5752" fmla="*/ 4758324 h 7205422"/>
                <a:gd name="connsiteX5753" fmla="*/ 6203182 w 7342667"/>
                <a:gd name="connsiteY5753" fmla="*/ 4753177 h 7205422"/>
                <a:gd name="connsiteX5754" fmla="*/ 6183796 w 7342667"/>
                <a:gd name="connsiteY5754" fmla="*/ 4745972 h 7205422"/>
                <a:gd name="connsiteX5755" fmla="*/ 6178306 w 7342667"/>
                <a:gd name="connsiteY5755" fmla="*/ 4720924 h 7205422"/>
                <a:gd name="connsiteX5756" fmla="*/ 6130613 w 7342667"/>
                <a:gd name="connsiteY5756" fmla="*/ 4715606 h 7205422"/>
                <a:gd name="connsiteX5757" fmla="*/ 6130613 w 7342667"/>
                <a:gd name="connsiteY5757" fmla="*/ 4712346 h 7205422"/>
                <a:gd name="connsiteX5758" fmla="*/ 6177448 w 7342667"/>
                <a:gd name="connsiteY5758" fmla="*/ 4707714 h 7205422"/>
                <a:gd name="connsiteX5759" fmla="*/ 6213818 w 7342667"/>
                <a:gd name="connsiteY5759" fmla="*/ 4702053 h 7205422"/>
                <a:gd name="connsiteX5760" fmla="*/ 6224284 w 7342667"/>
                <a:gd name="connsiteY5760" fmla="*/ 4695019 h 7205422"/>
                <a:gd name="connsiteX5761" fmla="*/ 6227200 w 7342667"/>
                <a:gd name="connsiteY5761" fmla="*/ 4688843 h 7205422"/>
                <a:gd name="connsiteX5762" fmla="*/ 6214848 w 7342667"/>
                <a:gd name="connsiteY5762" fmla="*/ 4672888 h 7205422"/>
                <a:gd name="connsiteX5763" fmla="*/ 6153602 w 7342667"/>
                <a:gd name="connsiteY5763" fmla="*/ 4661737 h 7205422"/>
                <a:gd name="connsiteX5764" fmla="*/ 6149313 w 7342667"/>
                <a:gd name="connsiteY5764" fmla="*/ 4651443 h 7205422"/>
                <a:gd name="connsiteX5765" fmla="*/ 6142107 w 7342667"/>
                <a:gd name="connsiteY5765" fmla="*/ 4608039 h 7205422"/>
                <a:gd name="connsiteX5766" fmla="*/ 6112599 w 7342667"/>
                <a:gd name="connsiteY5766" fmla="*/ 4654360 h 7205422"/>
                <a:gd name="connsiteX5767" fmla="*/ 6109340 w 7342667"/>
                <a:gd name="connsiteY5767" fmla="*/ 4671516 h 7205422"/>
                <a:gd name="connsiteX5768" fmla="*/ 6093900 w 7342667"/>
                <a:gd name="connsiteY5768" fmla="*/ 4720753 h 7205422"/>
                <a:gd name="connsiteX5769" fmla="*/ 6044491 w 7342667"/>
                <a:gd name="connsiteY5769" fmla="*/ 4740139 h 7205422"/>
                <a:gd name="connsiteX5770" fmla="*/ 6020988 w 7342667"/>
                <a:gd name="connsiteY5770" fmla="*/ 4748717 h 7205422"/>
                <a:gd name="connsiteX5771" fmla="*/ 5996112 w 7342667"/>
                <a:gd name="connsiteY5771" fmla="*/ 4756265 h 7205422"/>
                <a:gd name="connsiteX5772" fmla="*/ 5968663 w 7342667"/>
                <a:gd name="connsiteY5772" fmla="*/ 4772048 h 7205422"/>
                <a:gd name="connsiteX5773" fmla="*/ 5982559 w 7342667"/>
                <a:gd name="connsiteY5773" fmla="*/ 4775994 h 7205422"/>
                <a:gd name="connsiteX5774" fmla="*/ 5982559 w 7342667"/>
                <a:gd name="connsiteY5774" fmla="*/ 4789033 h 7205422"/>
                <a:gd name="connsiteX5775" fmla="*/ 5973809 w 7342667"/>
                <a:gd name="connsiteY5775" fmla="*/ 4826260 h 7205422"/>
                <a:gd name="connsiteX5776" fmla="*/ 5968148 w 7342667"/>
                <a:gd name="connsiteY5776" fmla="*/ 4819227 h 7205422"/>
                <a:gd name="connsiteX5777" fmla="*/ 5937267 w 7342667"/>
                <a:gd name="connsiteY5777" fmla="*/ 4788346 h 7205422"/>
                <a:gd name="connsiteX5778" fmla="*/ 5910162 w 7342667"/>
                <a:gd name="connsiteY5778" fmla="*/ 4788346 h 7205422"/>
                <a:gd name="connsiteX5779" fmla="*/ 5897809 w 7342667"/>
                <a:gd name="connsiteY5779" fmla="*/ 4778053 h 7205422"/>
                <a:gd name="connsiteX5780" fmla="*/ 5863498 w 7342667"/>
                <a:gd name="connsiteY5780" fmla="*/ 4759697 h 7205422"/>
                <a:gd name="connsiteX5781" fmla="*/ 5801566 w 7342667"/>
                <a:gd name="connsiteY5781" fmla="*/ 4671516 h 7205422"/>
                <a:gd name="connsiteX5782" fmla="*/ 5800708 w 7342667"/>
                <a:gd name="connsiteY5782" fmla="*/ 4670315 h 7205422"/>
                <a:gd name="connsiteX5783" fmla="*/ 5765195 w 7342667"/>
                <a:gd name="connsiteY5783" fmla="*/ 4659506 h 7205422"/>
                <a:gd name="connsiteX5784" fmla="*/ 5753358 w 7342667"/>
                <a:gd name="connsiteY5784" fmla="*/ 4647498 h 7205422"/>
                <a:gd name="connsiteX5785" fmla="*/ 5734830 w 7342667"/>
                <a:gd name="connsiteY5785" fmla="*/ 4583850 h 7205422"/>
                <a:gd name="connsiteX5786" fmla="*/ 5706351 w 7342667"/>
                <a:gd name="connsiteY5786" fmla="*/ 4546450 h 7205422"/>
                <a:gd name="connsiteX5787" fmla="*/ 5663633 w 7342667"/>
                <a:gd name="connsiteY5787" fmla="*/ 4532211 h 7205422"/>
                <a:gd name="connsiteX5788" fmla="*/ 5601358 w 7342667"/>
                <a:gd name="connsiteY5788" fmla="*/ 4543019 h 7205422"/>
                <a:gd name="connsiteX5789" fmla="*/ 5572022 w 7342667"/>
                <a:gd name="connsiteY5789" fmla="*/ 4534956 h 7205422"/>
                <a:gd name="connsiteX5790" fmla="*/ 5450730 w 7342667"/>
                <a:gd name="connsiteY5790" fmla="*/ 4521574 h 7205422"/>
                <a:gd name="connsiteX5791" fmla="*/ 5449529 w 7342667"/>
                <a:gd name="connsiteY5791" fmla="*/ 4521574 h 7205422"/>
                <a:gd name="connsiteX5792" fmla="*/ 5349854 w 7342667"/>
                <a:gd name="connsiteY5792" fmla="*/ 4565836 h 7205422"/>
                <a:gd name="connsiteX5793" fmla="*/ 5349854 w 7342667"/>
                <a:gd name="connsiteY5793" fmla="*/ 4567552 h 7205422"/>
                <a:gd name="connsiteX5794" fmla="*/ 5349854 w 7342667"/>
                <a:gd name="connsiteY5794" fmla="*/ 4567552 h 7205422"/>
                <a:gd name="connsiteX5795" fmla="*/ 5349854 w 7342667"/>
                <a:gd name="connsiteY5795" fmla="*/ 4568753 h 7205422"/>
                <a:gd name="connsiteX5796" fmla="*/ 5318116 w 7342667"/>
                <a:gd name="connsiteY5796" fmla="*/ 4642865 h 7205422"/>
                <a:gd name="connsiteX5797" fmla="*/ 5310396 w 7342667"/>
                <a:gd name="connsiteY5797" fmla="*/ 4661222 h 7205422"/>
                <a:gd name="connsiteX5798" fmla="*/ 5279001 w 7342667"/>
                <a:gd name="connsiteY5798" fmla="*/ 4667227 h 7205422"/>
                <a:gd name="connsiteX5799" fmla="*/ 5230793 w 7342667"/>
                <a:gd name="connsiteY5799" fmla="*/ 4667227 h 7205422"/>
                <a:gd name="connsiteX5800" fmla="*/ 5204717 w 7342667"/>
                <a:gd name="connsiteY5800" fmla="*/ 4681809 h 7205422"/>
                <a:gd name="connsiteX5801" fmla="*/ 5166631 w 7342667"/>
                <a:gd name="connsiteY5801" fmla="*/ 4720067 h 7205422"/>
                <a:gd name="connsiteX5802" fmla="*/ 5152563 w 7342667"/>
                <a:gd name="connsiteY5802" fmla="*/ 4734649 h 7205422"/>
                <a:gd name="connsiteX5803" fmla="*/ 5145358 w 7342667"/>
                <a:gd name="connsiteY5803" fmla="*/ 4741340 h 7205422"/>
                <a:gd name="connsiteX5804" fmla="*/ 5120996 w 7342667"/>
                <a:gd name="connsiteY5804" fmla="*/ 4735335 h 7205422"/>
                <a:gd name="connsiteX5805" fmla="*/ 5086685 w 7342667"/>
                <a:gd name="connsiteY5805" fmla="*/ 4712861 h 7205422"/>
                <a:gd name="connsiteX5806" fmla="*/ 5015317 w 7342667"/>
                <a:gd name="connsiteY5806" fmla="*/ 4723840 h 7205422"/>
                <a:gd name="connsiteX5807" fmla="*/ 4942233 w 7342667"/>
                <a:gd name="connsiteY5807" fmla="*/ 4729330 h 7205422"/>
                <a:gd name="connsiteX5808" fmla="*/ 4882874 w 7342667"/>
                <a:gd name="connsiteY5808" fmla="*/ 4729330 h 7205422"/>
                <a:gd name="connsiteX5809" fmla="*/ 4865718 w 7342667"/>
                <a:gd name="connsiteY5809" fmla="*/ 4729330 h 7205422"/>
                <a:gd name="connsiteX5810" fmla="*/ 4822829 w 7342667"/>
                <a:gd name="connsiteY5810" fmla="*/ 4729330 h 7205422"/>
                <a:gd name="connsiteX5811" fmla="*/ 4775994 w 7342667"/>
                <a:gd name="connsiteY5811" fmla="*/ 4700166 h 7205422"/>
                <a:gd name="connsiteX5812" fmla="*/ 4761068 w 7342667"/>
                <a:gd name="connsiteY5812" fmla="*/ 4690730 h 7205422"/>
                <a:gd name="connsiteX5813" fmla="*/ 4750775 w 7342667"/>
                <a:gd name="connsiteY5813" fmla="*/ 4556743 h 7205422"/>
                <a:gd name="connsiteX5814" fmla="*/ 4750775 w 7342667"/>
                <a:gd name="connsiteY5814" fmla="*/ 4556743 h 7205422"/>
                <a:gd name="connsiteX5815" fmla="*/ 4780454 w 7342667"/>
                <a:gd name="connsiteY5815" fmla="*/ 4552112 h 7205422"/>
                <a:gd name="connsiteX5816" fmla="*/ 4780454 w 7342667"/>
                <a:gd name="connsiteY5816" fmla="*/ 4552112 h 7205422"/>
                <a:gd name="connsiteX5817" fmla="*/ 4782342 w 7342667"/>
                <a:gd name="connsiteY5817" fmla="*/ 4552112 h 7205422"/>
                <a:gd name="connsiteX5818" fmla="*/ 4827804 w 7342667"/>
                <a:gd name="connsiteY5818" fmla="*/ 4539931 h 7205422"/>
                <a:gd name="connsiteX5819" fmla="*/ 4811678 w 7342667"/>
                <a:gd name="connsiteY5819" fmla="*/ 4507849 h 7205422"/>
                <a:gd name="connsiteX5820" fmla="*/ 4785430 w 7342667"/>
                <a:gd name="connsiteY5820" fmla="*/ 4468563 h 7205422"/>
                <a:gd name="connsiteX5821" fmla="*/ 4785430 w 7342667"/>
                <a:gd name="connsiteY5821" fmla="*/ 4424644 h 7205422"/>
                <a:gd name="connsiteX5822" fmla="*/ 4806703 w 7342667"/>
                <a:gd name="connsiteY5822" fmla="*/ 4350360 h 7205422"/>
                <a:gd name="connsiteX5823" fmla="*/ 4854396 w 7342667"/>
                <a:gd name="connsiteY5823" fmla="*/ 4276247 h 7205422"/>
                <a:gd name="connsiteX5824" fmla="*/ 4896599 w 7342667"/>
                <a:gd name="connsiteY5824" fmla="*/ 4249655 h 7205422"/>
                <a:gd name="connsiteX5825" fmla="*/ 4897971 w 7342667"/>
                <a:gd name="connsiteY5825" fmla="*/ 4248626 h 7205422"/>
                <a:gd name="connsiteX5826" fmla="*/ 4912210 w 7342667"/>
                <a:gd name="connsiteY5826" fmla="*/ 4219118 h 7205422"/>
                <a:gd name="connsiteX5827" fmla="*/ 4887850 w 7342667"/>
                <a:gd name="connsiteY5827" fmla="*/ 4112924 h 7205422"/>
                <a:gd name="connsiteX5828" fmla="*/ 4836382 w 7342667"/>
                <a:gd name="connsiteY5828" fmla="*/ 4047217 h 7205422"/>
                <a:gd name="connsiteX5829" fmla="*/ 4821971 w 7342667"/>
                <a:gd name="connsiteY5829" fmla="*/ 3995750 h 7205422"/>
                <a:gd name="connsiteX5830" fmla="*/ 4856283 w 7342667"/>
                <a:gd name="connsiteY5830" fmla="*/ 3993177 h 7205422"/>
                <a:gd name="connsiteX5831" fmla="*/ 4875497 w 7342667"/>
                <a:gd name="connsiteY5831" fmla="*/ 3954748 h 7205422"/>
                <a:gd name="connsiteX5832" fmla="*/ 4977231 w 7342667"/>
                <a:gd name="connsiteY5832" fmla="*/ 3911687 h 7205422"/>
                <a:gd name="connsiteX5833" fmla="*/ 5003651 w 7342667"/>
                <a:gd name="connsiteY5833" fmla="*/ 3893158 h 7205422"/>
                <a:gd name="connsiteX5834" fmla="*/ 5026640 w 7342667"/>
                <a:gd name="connsiteY5834" fmla="*/ 3885610 h 7205422"/>
                <a:gd name="connsiteX5835" fmla="*/ 5077249 w 7342667"/>
                <a:gd name="connsiteY5835" fmla="*/ 3888183 h 7205422"/>
                <a:gd name="connsiteX5836" fmla="*/ 5103841 w 7342667"/>
                <a:gd name="connsiteY5836" fmla="*/ 3888183 h 7205422"/>
                <a:gd name="connsiteX5837" fmla="*/ 5154279 w 7342667"/>
                <a:gd name="connsiteY5837" fmla="*/ 3877547 h 7205422"/>
                <a:gd name="connsiteX5838" fmla="*/ 5222902 w 7342667"/>
                <a:gd name="connsiteY5838" fmla="*/ 3888012 h 7205422"/>
                <a:gd name="connsiteX5839" fmla="*/ 5276599 w 7342667"/>
                <a:gd name="connsiteY5839" fmla="*/ 3922323 h 7205422"/>
                <a:gd name="connsiteX5840" fmla="*/ 5304734 w 7342667"/>
                <a:gd name="connsiteY5840" fmla="*/ 3934675 h 7205422"/>
                <a:gd name="connsiteX5841" fmla="*/ 5320003 w 7342667"/>
                <a:gd name="connsiteY5841" fmla="*/ 3904138 h 7205422"/>
                <a:gd name="connsiteX5842" fmla="*/ 5320003 w 7342667"/>
                <a:gd name="connsiteY5842" fmla="*/ 3891786 h 7205422"/>
                <a:gd name="connsiteX5843" fmla="*/ 5377646 w 7342667"/>
                <a:gd name="connsiteY5843" fmla="*/ 3879434 h 7205422"/>
                <a:gd name="connsiteX5844" fmla="*/ 5415389 w 7342667"/>
                <a:gd name="connsiteY5844" fmla="*/ 3882179 h 7205422"/>
                <a:gd name="connsiteX5845" fmla="*/ 5464283 w 7342667"/>
                <a:gd name="connsiteY5845" fmla="*/ 3872914 h 7205422"/>
                <a:gd name="connsiteX5846" fmla="*/ 5465484 w 7342667"/>
                <a:gd name="connsiteY5846" fmla="*/ 3871542 h 7205422"/>
                <a:gd name="connsiteX5847" fmla="*/ 5465484 w 7342667"/>
                <a:gd name="connsiteY5847" fmla="*/ 3854386 h 7205422"/>
                <a:gd name="connsiteX5848" fmla="*/ 5480238 w 7342667"/>
                <a:gd name="connsiteY5848" fmla="*/ 3850097 h 7205422"/>
                <a:gd name="connsiteX5849" fmla="*/ 5490532 w 7342667"/>
                <a:gd name="connsiteY5849" fmla="*/ 3852156 h 7205422"/>
                <a:gd name="connsiteX5850" fmla="*/ 5504256 w 7342667"/>
                <a:gd name="connsiteY5850" fmla="*/ 3885438 h 7205422"/>
                <a:gd name="connsiteX5851" fmla="*/ 5558811 w 7342667"/>
                <a:gd name="connsiteY5851" fmla="*/ 3879605 h 7205422"/>
                <a:gd name="connsiteX5852" fmla="*/ 5560527 w 7342667"/>
                <a:gd name="connsiteY5852" fmla="*/ 3879605 h 7205422"/>
                <a:gd name="connsiteX5853" fmla="*/ 5596040 w 7342667"/>
                <a:gd name="connsiteY5853" fmla="*/ 3861420 h 7205422"/>
                <a:gd name="connsiteX5854" fmla="*/ 5673412 w 7342667"/>
                <a:gd name="connsiteY5854" fmla="*/ 3874802 h 7205422"/>
                <a:gd name="connsiteX5855" fmla="*/ 5674270 w 7342667"/>
                <a:gd name="connsiteY5855" fmla="*/ 3874802 h 7205422"/>
                <a:gd name="connsiteX5856" fmla="*/ 5712699 w 7342667"/>
                <a:gd name="connsiteY5856" fmla="*/ 3865366 h 7205422"/>
                <a:gd name="connsiteX5857" fmla="*/ 5678387 w 7342667"/>
                <a:gd name="connsiteY5857" fmla="*/ 3791253 h 7205422"/>
                <a:gd name="connsiteX5858" fmla="*/ 5667064 w 7342667"/>
                <a:gd name="connsiteY5858" fmla="*/ 3676996 h 7205422"/>
                <a:gd name="connsiteX5859" fmla="*/ 5746839 w 7342667"/>
                <a:gd name="connsiteY5859" fmla="*/ 3632905 h 7205422"/>
                <a:gd name="connsiteX5860" fmla="*/ 5746839 w 7342667"/>
                <a:gd name="connsiteY5860" fmla="*/ 3632905 h 7205422"/>
                <a:gd name="connsiteX5861" fmla="*/ 5749755 w 7342667"/>
                <a:gd name="connsiteY5861" fmla="*/ 3634793 h 7205422"/>
                <a:gd name="connsiteX5862" fmla="*/ 5752500 w 7342667"/>
                <a:gd name="connsiteY5862" fmla="*/ 3636508 h 7205422"/>
                <a:gd name="connsiteX5863" fmla="*/ 5756446 w 7342667"/>
                <a:gd name="connsiteY5863" fmla="*/ 3638738 h 7205422"/>
                <a:gd name="connsiteX5864" fmla="*/ 5760392 w 7342667"/>
                <a:gd name="connsiteY5864" fmla="*/ 3641140 h 7205422"/>
                <a:gd name="connsiteX5865" fmla="*/ 5765024 w 7342667"/>
                <a:gd name="connsiteY5865" fmla="*/ 3643542 h 7205422"/>
                <a:gd name="connsiteX5866" fmla="*/ 5769828 w 7342667"/>
                <a:gd name="connsiteY5866" fmla="*/ 3645944 h 7205422"/>
                <a:gd name="connsiteX5867" fmla="*/ 5774802 w 7342667"/>
                <a:gd name="connsiteY5867" fmla="*/ 3648346 h 7205422"/>
                <a:gd name="connsiteX5868" fmla="*/ 5780121 w 7342667"/>
                <a:gd name="connsiteY5868" fmla="*/ 3650747 h 7205422"/>
                <a:gd name="connsiteX5869" fmla="*/ 5785096 w 7342667"/>
                <a:gd name="connsiteY5869" fmla="*/ 3652634 h 7205422"/>
                <a:gd name="connsiteX5870" fmla="*/ 5790586 w 7342667"/>
                <a:gd name="connsiteY5870" fmla="*/ 3654350 h 7205422"/>
                <a:gd name="connsiteX5871" fmla="*/ 5795218 w 7342667"/>
                <a:gd name="connsiteY5871" fmla="*/ 3655722 h 7205422"/>
                <a:gd name="connsiteX5872" fmla="*/ 5800879 w 7342667"/>
                <a:gd name="connsiteY5872" fmla="*/ 3656580 h 7205422"/>
                <a:gd name="connsiteX5873" fmla="*/ 5804482 w 7342667"/>
                <a:gd name="connsiteY5873" fmla="*/ 3656580 h 7205422"/>
                <a:gd name="connsiteX5874" fmla="*/ 5812373 w 7342667"/>
                <a:gd name="connsiteY5874" fmla="*/ 3655208 h 7205422"/>
                <a:gd name="connsiteX5875" fmla="*/ 5820951 w 7342667"/>
                <a:gd name="connsiteY5875" fmla="*/ 3644400 h 7205422"/>
                <a:gd name="connsiteX5876" fmla="*/ 5826441 w 7342667"/>
                <a:gd name="connsiteY5876" fmla="*/ 3582810 h 7205422"/>
                <a:gd name="connsiteX5877" fmla="*/ 5884428 w 7342667"/>
                <a:gd name="connsiteY5877" fmla="*/ 3577492 h 7205422"/>
                <a:gd name="connsiteX5878" fmla="*/ 5895579 w 7342667"/>
                <a:gd name="connsiteY5878" fmla="*/ 3549700 h 7205422"/>
                <a:gd name="connsiteX5879" fmla="*/ 5931949 w 7342667"/>
                <a:gd name="connsiteY5879" fmla="*/ 3534088 h 7205422"/>
                <a:gd name="connsiteX5880" fmla="*/ 5979128 w 7342667"/>
                <a:gd name="connsiteY5880" fmla="*/ 3508011 h 7205422"/>
                <a:gd name="connsiteX5881" fmla="*/ 6034884 w 7342667"/>
                <a:gd name="connsiteY5881" fmla="*/ 3523108 h 7205422"/>
                <a:gd name="connsiteX5882" fmla="*/ 6044491 w 7342667"/>
                <a:gd name="connsiteY5882" fmla="*/ 3542151 h 7205422"/>
                <a:gd name="connsiteX5883" fmla="*/ 6076916 w 7342667"/>
                <a:gd name="connsiteY5883" fmla="*/ 3661041 h 7205422"/>
                <a:gd name="connsiteX5884" fmla="*/ 6093214 w 7342667"/>
                <a:gd name="connsiteY5884" fmla="*/ 3699298 h 7205422"/>
                <a:gd name="connsiteX5885" fmla="*/ 6094586 w 7342667"/>
                <a:gd name="connsiteY5885" fmla="*/ 3702043 h 7205422"/>
                <a:gd name="connsiteX5886" fmla="*/ 6177792 w 7342667"/>
                <a:gd name="connsiteY5886" fmla="*/ 3691063 h 7205422"/>
                <a:gd name="connsiteX5887" fmla="*/ 6229259 w 7342667"/>
                <a:gd name="connsiteY5887" fmla="*/ 3701357 h 7205422"/>
                <a:gd name="connsiteX5888" fmla="*/ 6265286 w 7342667"/>
                <a:gd name="connsiteY5888" fmla="*/ 3752824 h 7205422"/>
                <a:gd name="connsiteX5889" fmla="*/ 6287760 w 7342667"/>
                <a:gd name="connsiteY5889" fmla="*/ 3787136 h 7205422"/>
                <a:gd name="connsiteX5890" fmla="*/ 6288961 w 7342667"/>
                <a:gd name="connsiteY5890" fmla="*/ 3788165 h 7205422"/>
                <a:gd name="connsiteX5891" fmla="*/ 6481277 w 7342667"/>
                <a:gd name="connsiteY5891" fmla="*/ 3799145 h 7205422"/>
                <a:gd name="connsiteX5892" fmla="*/ 6513015 w 7342667"/>
                <a:gd name="connsiteY5892" fmla="*/ 3767407 h 7205422"/>
                <a:gd name="connsiteX5893" fmla="*/ 6587300 w 7342667"/>
                <a:gd name="connsiteY5893" fmla="*/ 3793998 h 7205422"/>
                <a:gd name="connsiteX5894" fmla="*/ 6647517 w 7342667"/>
                <a:gd name="connsiteY5894" fmla="*/ 3776842 h 7205422"/>
                <a:gd name="connsiteX5895" fmla="*/ 6700699 w 7342667"/>
                <a:gd name="connsiteY5895" fmla="*/ 3766034 h 7205422"/>
                <a:gd name="connsiteX5896" fmla="*/ 6794026 w 7342667"/>
                <a:gd name="connsiteY5896" fmla="*/ 3766034 h 7205422"/>
                <a:gd name="connsiteX5897" fmla="*/ 6831769 w 7342667"/>
                <a:gd name="connsiteY5897" fmla="*/ 3728291 h 7205422"/>
                <a:gd name="connsiteX5898" fmla="*/ 6956663 w 7342667"/>
                <a:gd name="connsiteY5898" fmla="*/ 3728291 h 7205422"/>
                <a:gd name="connsiteX5899" fmla="*/ 6971074 w 7342667"/>
                <a:gd name="connsiteY5899" fmla="*/ 3757285 h 7205422"/>
                <a:gd name="connsiteX5900" fmla="*/ 6965928 w 7342667"/>
                <a:gd name="connsiteY5900" fmla="*/ 3808752 h 7205422"/>
                <a:gd name="connsiteX5901" fmla="*/ 6939508 w 7342667"/>
                <a:gd name="connsiteY5901" fmla="*/ 3859190 h 7205422"/>
                <a:gd name="connsiteX5902" fmla="*/ 6999038 w 7342667"/>
                <a:gd name="connsiteY5902" fmla="*/ 3983912 h 7205422"/>
                <a:gd name="connsiteX5903" fmla="*/ 6993892 w 7342667"/>
                <a:gd name="connsiteY5903" fmla="*/ 4021140 h 7205422"/>
                <a:gd name="connsiteX5904" fmla="*/ 6970902 w 7342667"/>
                <a:gd name="connsiteY5904" fmla="*/ 4050477 h 7205422"/>
                <a:gd name="connsiteX5905" fmla="*/ 6945340 w 7342667"/>
                <a:gd name="connsiteY5905" fmla="*/ 4085817 h 7205422"/>
                <a:gd name="connsiteX5906" fmla="*/ 6924925 w 7342667"/>
                <a:gd name="connsiteY5906" fmla="*/ 4137285 h 7205422"/>
                <a:gd name="connsiteX5907" fmla="*/ 6875345 w 7342667"/>
                <a:gd name="connsiteY5907" fmla="*/ 4210197 h 7205422"/>
                <a:gd name="connsiteX5908" fmla="*/ 7332546 w 7342667"/>
                <a:gd name="connsiteY5908" fmla="*/ 4832780 h 7205422"/>
                <a:gd name="connsiteX5909" fmla="*/ 7235787 w 7342667"/>
                <a:gd name="connsiteY5909" fmla="*/ 4777195 h 7205422"/>
                <a:gd name="connsiteX5910" fmla="*/ 7215029 w 7342667"/>
                <a:gd name="connsiteY5910" fmla="*/ 4774622 h 7205422"/>
                <a:gd name="connsiteX5911" fmla="*/ 7196501 w 7342667"/>
                <a:gd name="connsiteY5911" fmla="*/ 4776166 h 7205422"/>
                <a:gd name="connsiteX5912" fmla="*/ 7186208 w 7342667"/>
                <a:gd name="connsiteY5912" fmla="*/ 4776166 h 7205422"/>
                <a:gd name="connsiteX5913" fmla="*/ 7160817 w 7342667"/>
                <a:gd name="connsiteY5913" fmla="*/ 4780798 h 7205422"/>
                <a:gd name="connsiteX5914" fmla="*/ 7143661 w 7342667"/>
                <a:gd name="connsiteY5914" fmla="*/ 4784229 h 7205422"/>
                <a:gd name="connsiteX5915" fmla="*/ 7107806 w 7342667"/>
                <a:gd name="connsiteY5915" fmla="*/ 4773936 h 7205422"/>
                <a:gd name="connsiteX5916" fmla="*/ 7104546 w 7342667"/>
                <a:gd name="connsiteY5916" fmla="*/ 4771705 h 7205422"/>
                <a:gd name="connsiteX5917" fmla="*/ 7105575 w 7342667"/>
                <a:gd name="connsiteY5917" fmla="*/ 4770676 h 7205422"/>
                <a:gd name="connsiteX5918" fmla="*/ 7115354 w 7342667"/>
                <a:gd name="connsiteY5918" fmla="*/ 4763985 h 7205422"/>
                <a:gd name="connsiteX5919" fmla="*/ 7103688 w 7342667"/>
                <a:gd name="connsiteY5919" fmla="*/ 4762784 h 7205422"/>
                <a:gd name="connsiteX5920" fmla="*/ 7065431 w 7342667"/>
                <a:gd name="connsiteY5920" fmla="*/ 4760039 h 7205422"/>
                <a:gd name="connsiteX5921" fmla="*/ 7042270 w 7342667"/>
                <a:gd name="connsiteY5921" fmla="*/ 4770333 h 7205422"/>
                <a:gd name="connsiteX5922" fmla="*/ 7011047 w 7342667"/>
                <a:gd name="connsiteY5922" fmla="*/ 4763127 h 7205422"/>
                <a:gd name="connsiteX5923" fmla="*/ 6998180 w 7342667"/>
                <a:gd name="connsiteY5923" fmla="*/ 4748717 h 7205422"/>
                <a:gd name="connsiteX5924" fmla="*/ 6998180 w 7342667"/>
                <a:gd name="connsiteY5924" fmla="*/ 4748717 h 7205422"/>
                <a:gd name="connsiteX5925" fmla="*/ 6995950 w 7342667"/>
                <a:gd name="connsiteY5925" fmla="*/ 4746315 h 7205422"/>
                <a:gd name="connsiteX5926" fmla="*/ 6986514 w 7342667"/>
                <a:gd name="connsiteY5926" fmla="*/ 4735678 h 7205422"/>
                <a:gd name="connsiteX5927" fmla="*/ 6898848 w 7342667"/>
                <a:gd name="connsiteY5927" fmla="*/ 4735678 h 7205422"/>
                <a:gd name="connsiteX5928" fmla="*/ 6881693 w 7342667"/>
                <a:gd name="connsiteY5928" fmla="*/ 4733276 h 7205422"/>
                <a:gd name="connsiteX5929" fmla="*/ 6875860 w 7342667"/>
                <a:gd name="connsiteY5929" fmla="*/ 4721439 h 7205422"/>
                <a:gd name="connsiteX5930" fmla="*/ 6882379 w 7342667"/>
                <a:gd name="connsiteY5930" fmla="*/ 4712861 h 7205422"/>
                <a:gd name="connsiteX5931" fmla="*/ 6885296 w 7342667"/>
                <a:gd name="connsiteY5931" fmla="*/ 4700509 h 7205422"/>
                <a:gd name="connsiteX5932" fmla="*/ 6875689 w 7342667"/>
                <a:gd name="connsiteY5932" fmla="*/ 4690387 h 7205422"/>
                <a:gd name="connsiteX5933" fmla="*/ 6864880 w 7342667"/>
                <a:gd name="connsiteY5933" fmla="*/ 4683868 h 7205422"/>
                <a:gd name="connsiteX5934" fmla="*/ 6882036 w 7342667"/>
                <a:gd name="connsiteY5934" fmla="*/ 4670658 h 7205422"/>
                <a:gd name="connsiteX5935" fmla="*/ 6885467 w 7342667"/>
                <a:gd name="connsiteY5935" fmla="*/ 4668428 h 7205422"/>
                <a:gd name="connsiteX5936" fmla="*/ 6938650 w 7342667"/>
                <a:gd name="connsiteY5936" fmla="*/ 4655218 h 7205422"/>
                <a:gd name="connsiteX5937" fmla="*/ 6971075 w 7342667"/>
                <a:gd name="connsiteY5937" fmla="*/ 4639949 h 7205422"/>
                <a:gd name="connsiteX5938" fmla="*/ 6971932 w 7342667"/>
                <a:gd name="connsiteY5938" fmla="*/ 4638920 h 7205422"/>
                <a:gd name="connsiteX5939" fmla="*/ 6977422 w 7342667"/>
                <a:gd name="connsiteY5939" fmla="*/ 4521060 h 7205422"/>
                <a:gd name="connsiteX5940" fmla="*/ 6974505 w 7342667"/>
                <a:gd name="connsiteY5940" fmla="*/ 4495497 h 7205422"/>
                <a:gd name="connsiteX5941" fmla="*/ 6964898 w 7342667"/>
                <a:gd name="connsiteY5941" fmla="*/ 4483660 h 7205422"/>
                <a:gd name="connsiteX5942" fmla="*/ 6980681 w 7342667"/>
                <a:gd name="connsiteY5942" fmla="*/ 4461186 h 7205422"/>
                <a:gd name="connsiteX5943" fmla="*/ 7022884 w 7342667"/>
                <a:gd name="connsiteY5943" fmla="*/ 4461186 h 7205422"/>
                <a:gd name="connsiteX5944" fmla="*/ 7047417 w 7342667"/>
                <a:gd name="connsiteY5944" fmla="*/ 4445746 h 7205422"/>
                <a:gd name="connsiteX5945" fmla="*/ 7047417 w 7342667"/>
                <a:gd name="connsiteY5945" fmla="*/ 4428590 h 7205422"/>
                <a:gd name="connsiteX5946" fmla="*/ 7017223 w 7342667"/>
                <a:gd name="connsiteY5946" fmla="*/ 4419669 h 7205422"/>
                <a:gd name="connsiteX5947" fmla="*/ 6981025 w 7342667"/>
                <a:gd name="connsiteY5947" fmla="*/ 4411262 h 7205422"/>
                <a:gd name="connsiteX5948" fmla="*/ 6961982 w 7342667"/>
                <a:gd name="connsiteY5948" fmla="*/ 4416752 h 7205422"/>
                <a:gd name="connsiteX5949" fmla="*/ 6942595 w 7342667"/>
                <a:gd name="connsiteY5949" fmla="*/ 4414351 h 7205422"/>
                <a:gd name="connsiteX5950" fmla="*/ 6917376 w 7342667"/>
                <a:gd name="connsiteY5950" fmla="*/ 4391705 h 7205422"/>
                <a:gd name="connsiteX5951" fmla="*/ 6910514 w 7342667"/>
                <a:gd name="connsiteY5951" fmla="*/ 4373348 h 7205422"/>
                <a:gd name="connsiteX5952" fmla="*/ 6924239 w 7342667"/>
                <a:gd name="connsiteY5952" fmla="*/ 4357565 h 7205422"/>
                <a:gd name="connsiteX5953" fmla="*/ 6994749 w 7342667"/>
                <a:gd name="connsiteY5953" fmla="*/ 4343497 h 7205422"/>
                <a:gd name="connsiteX5954" fmla="*/ 6985828 w 7342667"/>
                <a:gd name="connsiteY5954" fmla="*/ 4313818 h 7205422"/>
                <a:gd name="connsiteX5955" fmla="*/ 7049819 w 7342667"/>
                <a:gd name="connsiteY5955" fmla="*/ 4233872 h 7205422"/>
                <a:gd name="connsiteX5956" fmla="*/ 7061656 w 7342667"/>
                <a:gd name="connsiteY5956" fmla="*/ 4227353 h 7205422"/>
                <a:gd name="connsiteX5957" fmla="*/ 7061656 w 7342667"/>
                <a:gd name="connsiteY5957" fmla="*/ 4224265 h 7205422"/>
                <a:gd name="connsiteX5958" fmla="*/ 7061656 w 7342667"/>
                <a:gd name="connsiteY5958" fmla="*/ 4224265 h 7205422"/>
                <a:gd name="connsiteX5959" fmla="*/ 7063200 w 7342667"/>
                <a:gd name="connsiteY5959" fmla="*/ 4222378 h 7205422"/>
                <a:gd name="connsiteX5960" fmla="*/ 7069033 w 7342667"/>
                <a:gd name="connsiteY5960" fmla="*/ 4212599 h 7205422"/>
                <a:gd name="connsiteX5961" fmla="*/ 7064744 w 7342667"/>
                <a:gd name="connsiteY5961" fmla="*/ 4210369 h 7205422"/>
                <a:gd name="connsiteX5962" fmla="*/ 7064744 w 7342667"/>
                <a:gd name="connsiteY5962" fmla="*/ 4208653 h 7205422"/>
                <a:gd name="connsiteX5963" fmla="*/ 7054965 w 7342667"/>
                <a:gd name="connsiteY5963" fmla="*/ 4189095 h 7205422"/>
                <a:gd name="connsiteX5964" fmla="*/ 7042270 w 7342667"/>
                <a:gd name="connsiteY5964" fmla="*/ 4179659 h 7205422"/>
                <a:gd name="connsiteX5965" fmla="*/ 7003155 w 7342667"/>
                <a:gd name="connsiteY5965" fmla="*/ 4191669 h 7205422"/>
                <a:gd name="connsiteX5966" fmla="*/ 6989603 w 7342667"/>
                <a:gd name="connsiteY5966" fmla="*/ 4227181 h 7205422"/>
                <a:gd name="connsiteX5967" fmla="*/ 6894216 w 7342667"/>
                <a:gd name="connsiteY5967" fmla="*/ 4280193 h 7205422"/>
                <a:gd name="connsiteX5968" fmla="*/ 6884094 w 7342667"/>
                <a:gd name="connsiteY5968" fmla="*/ 4284653 h 7205422"/>
                <a:gd name="connsiteX5969" fmla="*/ 6884094 w 7342667"/>
                <a:gd name="connsiteY5969" fmla="*/ 4208653 h 7205422"/>
                <a:gd name="connsiteX5970" fmla="*/ 6931959 w 7342667"/>
                <a:gd name="connsiteY5970" fmla="*/ 4140030 h 7205422"/>
                <a:gd name="connsiteX5971" fmla="*/ 6954090 w 7342667"/>
                <a:gd name="connsiteY5971" fmla="*/ 4083930 h 7205422"/>
                <a:gd name="connsiteX5972" fmla="*/ 6977079 w 7342667"/>
                <a:gd name="connsiteY5972" fmla="*/ 4054594 h 7205422"/>
                <a:gd name="connsiteX5973" fmla="*/ 7002641 w 7342667"/>
                <a:gd name="connsiteY5973" fmla="*/ 4019253 h 7205422"/>
                <a:gd name="connsiteX5974" fmla="*/ 7008131 w 7342667"/>
                <a:gd name="connsiteY5974" fmla="*/ 3985285 h 7205422"/>
                <a:gd name="connsiteX5975" fmla="*/ 7008131 w 7342667"/>
                <a:gd name="connsiteY5975" fmla="*/ 3983741 h 7205422"/>
                <a:gd name="connsiteX5976" fmla="*/ 6949115 w 7342667"/>
                <a:gd name="connsiteY5976" fmla="*/ 3860391 h 7205422"/>
                <a:gd name="connsiteX5977" fmla="*/ 6973819 w 7342667"/>
                <a:gd name="connsiteY5977" fmla="*/ 3813727 h 7205422"/>
                <a:gd name="connsiteX5978" fmla="*/ 6979824 w 7342667"/>
                <a:gd name="connsiteY5978" fmla="*/ 3756942 h 7205422"/>
                <a:gd name="connsiteX5979" fmla="*/ 6962668 w 7342667"/>
                <a:gd name="connsiteY5979" fmla="*/ 3721086 h 7205422"/>
                <a:gd name="connsiteX5980" fmla="*/ 6828853 w 7342667"/>
                <a:gd name="connsiteY5980" fmla="*/ 3721086 h 7205422"/>
                <a:gd name="connsiteX5981" fmla="*/ 6791110 w 7342667"/>
                <a:gd name="connsiteY5981" fmla="*/ 3758829 h 7205422"/>
                <a:gd name="connsiteX5982" fmla="*/ 6700356 w 7342667"/>
                <a:gd name="connsiteY5982" fmla="*/ 3758829 h 7205422"/>
                <a:gd name="connsiteX5983" fmla="*/ 6646144 w 7342667"/>
                <a:gd name="connsiteY5983" fmla="*/ 3769637 h 7205422"/>
                <a:gd name="connsiteX5984" fmla="*/ 6588157 w 7342667"/>
                <a:gd name="connsiteY5984" fmla="*/ 3785420 h 7205422"/>
                <a:gd name="connsiteX5985" fmla="*/ 6511300 w 7342667"/>
                <a:gd name="connsiteY5985" fmla="*/ 3757971 h 7205422"/>
                <a:gd name="connsiteX5986" fmla="*/ 6478360 w 7342667"/>
                <a:gd name="connsiteY5986" fmla="*/ 3790910 h 7205422"/>
                <a:gd name="connsiteX5987" fmla="*/ 6293250 w 7342667"/>
                <a:gd name="connsiteY5987" fmla="*/ 3779416 h 7205422"/>
                <a:gd name="connsiteX5988" fmla="*/ 6278152 w 7342667"/>
                <a:gd name="connsiteY5988" fmla="*/ 3759172 h 7205422"/>
                <a:gd name="connsiteX5989" fmla="*/ 6273863 w 7342667"/>
                <a:gd name="connsiteY5989" fmla="*/ 3749908 h 7205422"/>
                <a:gd name="connsiteX5990" fmla="*/ 6235263 w 7342667"/>
                <a:gd name="connsiteY5990" fmla="*/ 3694495 h 7205422"/>
                <a:gd name="connsiteX5991" fmla="*/ 6234405 w 7342667"/>
                <a:gd name="connsiteY5991" fmla="*/ 3693294 h 7205422"/>
                <a:gd name="connsiteX5992" fmla="*/ 6178306 w 7342667"/>
                <a:gd name="connsiteY5992" fmla="*/ 3682142 h 7205422"/>
                <a:gd name="connsiteX5993" fmla="*/ 6099733 w 7342667"/>
                <a:gd name="connsiteY5993" fmla="*/ 3692607 h 7205422"/>
                <a:gd name="connsiteX5994" fmla="*/ 6085150 w 7342667"/>
                <a:gd name="connsiteY5994" fmla="*/ 3658296 h 7205422"/>
                <a:gd name="connsiteX5995" fmla="*/ 6052554 w 7342667"/>
                <a:gd name="connsiteY5995" fmla="*/ 3539235 h 7205422"/>
                <a:gd name="connsiteX5996" fmla="*/ 6040888 w 7342667"/>
                <a:gd name="connsiteY5996" fmla="*/ 3515903 h 7205422"/>
                <a:gd name="connsiteX5997" fmla="*/ 5978098 w 7342667"/>
                <a:gd name="connsiteY5997" fmla="*/ 3498747 h 7205422"/>
                <a:gd name="connsiteX5998" fmla="*/ 5928518 w 7342667"/>
                <a:gd name="connsiteY5998" fmla="*/ 3526368 h 7205422"/>
                <a:gd name="connsiteX5999" fmla="*/ 5889060 w 7342667"/>
                <a:gd name="connsiteY5999" fmla="*/ 3543524 h 7205422"/>
                <a:gd name="connsiteX6000" fmla="*/ 5878595 w 7342667"/>
                <a:gd name="connsiteY6000" fmla="*/ 3569772 h 7205422"/>
                <a:gd name="connsiteX6001" fmla="*/ 5818035 w 7342667"/>
                <a:gd name="connsiteY6001" fmla="*/ 3575262 h 7205422"/>
                <a:gd name="connsiteX6002" fmla="*/ 5818035 w 7342667"/>
                <a:gd name="connsiteY6002" fmla="*/ 3580923 h 7205422"/>
                <a:gd name="connsiteX6003" fmla="*/ 5812717 w 7342667"/>
                <a:gd name="connsiteY6003" fmla="*/ 3643027 h 7205422"/>
                <a:gd name="connsiteX6004" fmla="*/ 5809286 w 7342667"/>
                <a:gd name="connsiteY6004" fmla="*/ 3647659 h 7205422"/>
                <a:gd name="connsiteX6005" fmla="*/ 5804139 w 7342667"/>
                <a:gd name="connsiteY6005" fmla="*/ 3648517 h 7205422"/>
                <a:gd name="connsiteX6006" fmla="*/ 5801566 w 7342667"/>
                <a:gd name="connsiteY6006" fmla="*/ 3648517 h 7205422"/>
                <a:gd name="connsiteX6007" fmla="*/ 5797792 w 7342667"/>
                <a:gd name="connsiteY6007" fmla="*/ 3648517 h 7205422"/>
                <a:gd name="connsiteX6008" fmla="*/ 5794017 w 7342667"/>
                <a:gd name="connsiteY6008" fmla="*/ 3647316 h 7205422"/>
                <a:gd name="connsiteX6009" fmla="*/ 5790071 w 7342667"/>
                <a:gd name="connsiteY6009" fmla="*/ 3646287 h 7205422"/>
                <a:gd name="connsiteX6010" fmla="*/ 5785439 w 7342667"/>
                <a:gd name="connsiteY6010" fmla="*/ 3644400 h 7205422"/>
                <a:gd name="connsiteX6011" fmla="*/ 5781837 w 7342667"/>
                <a:gd name="connsiteY6011" fmla="*/ 3642856 h 7205422"/>
                <a:gd name="connsiteX6012" fmla="*/ 5776861 w 7342667"/>
                <a:gd name="connsiteY6012" fmla="*/ 3640626 h 7205422"/>
                <a:gd name="connsiteX6013" fmla="*/ 5773258 w 7342667"/>
                <a:gd name="connsiteY6013" fmla="*/ 3638910 h 7205422"/>
                <a:gd name="connsiteX6014" fmla="*/ 5768284 w 7342667"/>
                <a:gd name="connsiteY6014" fmla="*/ 3636337 h 7205422"/>
                <a:gd name="connsiteX6015" fmla="*/ 5764852 w 7342667"/>
                <a:gd name="connsiteY6015" fmla="*/ 3634449 h 7205422"/>
                <a:gd name="connsiteX6016" fmla="*/ 5760220 w 7342667"/>
                <a:gd name="connsiteY6016" fmla="*/ 3631704 h 7205422"/>
                <a:gd name="connsiteX6017" fmla="*/ 5756789 w 7342667"/>
                <a:gd name="connsiteY6017" fmla="*/ 3629817 h 7205422"/>
                <a:gd name="connsiteX6018" fmla="*/ 5752843 w 7342667"/>
                <a:gd name="connsiteY6018" fmla="*/ 3627415 h 7205422"/>
                <a:gd name="connsiteX6019" fmla="*/ 5749927 w 7342667"/>
                <a:gd name="connsiteY6019" fmla="*/ 3625528 h 7205422"/>
                <a:gd name="connsiteX6020" fmla="*/ 5686279 w 7342667"/>
                <a:gd name="connsiteY6020" fmla="*/ 3514016 h 7205422"/>
                <a:gd name="connsiteX6021" fmla="*/ 5675985 w 7342667"/>
                <a:gd name="connsiteY6021" fmla="*/ 3426521 h 7205422"/>
                <a:gd name="connsiteX6022" fmla="*/ 5716130 w 7342667"/>
                <a:gd name="connsiteY6022" fmla="*/ 3411424 h 7205422"/>
                <a:gd name="connsiteX6023" fmla="*/ 5767597 w 7342667"/>
                <a:gd name="connsiteY6023" fmla="*/ 3388779 h 7205422"/>
                <a:gd name="connsiteX6024" fmla="*/ 5767597 w 7342667"/>
                <a:gd name="connsiteY6024" fmla="*/ 3331993 h 7205422"/>
                <a:gd name="connsiteX6025" fmla="*/ 5709782 w 7342667"/>
                <a:gd name="connsiteY6025" fmla="*/ 3300770 h 7205422"/>
                <a:gd name="connsiteX6026" fmla="*/ 5708238 w 7342667"/>
                <a:gd name="connsiteY6026" fmla="*/ 3300770 h 7205422"/>
                <a:gd name="connsiteX6027" fmla="*/ 5676157 w 7342667"/>
                <a:gd name="connsiteY6027" fmla="*/ 3322215 h 7205422"/>
                <a:gd name="connsiteX6028" fmla="*/ 5652825 w 7342667"/>
                <a:gd name="connsiteY6028" fmla="*/ 3316210 h 7205422"/>
                <a:gd name="connsiteX6029" fmla="*/ 5626920 w 7342667"/>
                <a:gd name="connsiteY6029" fmla="*/ 3285329 h 7205422"/>
                <a:gd name="connsiteX6030" fmla="*/ 5599127 w 7342667"/>
                <a:gd name="connsiteY6030" fmla="*/ 3246386 h 7205422"/>
                <a:gd name="connsiteX6031" fmla="*/ 5549890 w 7342667"/>
                <a:gd name="connsiteY6031" fmla="*/ 3230431 h 7205422"/>
                <a:gd name="connsiteX6032" fmla="*/ 5522956 w 7342667"/>
                <a:gd name="connsiteY6032" fmla="*/ 3165925 h 7205422"/>
                <a:gd name="connsiteX6033" fmla="*/ 5453475 w 7342667"/>
                <a:gd name="connsiteY6033" fmla="*/ 3139162 h 7205422"/>
                <a:gd name="connsiteX6034" fmla="*/ 5448500 w 7342667"/>
                <a:gd name="connsiteY6034" fmla="*/ 3098675 h 7205422"/>
                <a:gd name="connsiteX6035" fmla="*/ 5427570 w 7342667"/>
                <a:gd name="connsiteY6035" fmla="*/ 3061275 h 7205422"/>
                <a:gd name="connsiteX6036" fmla="*/ 5455362 w 7342667"/>
                <a:gd name="connsiteY6036" fmla="*/ 3005519 h 7205422"/>
                <a:gd name="connsiteX6037" fmla="*/ 5419164 w 7342667"/>
                <a:gd name="connsiteY6037" fmla="*/ 2988363 h 7205422"/>
                <a:gd name="connsiteX6038" fmla="*/ 5340590 w 7342667"/>
                <a:gd name="connsiteY6038" fmla="*/ 2976869 h 7205422"/>
                <a:gd name="connsiteX6039" fmla="*/ 5288093 w 7342667"/>
                <a:gd name="connsiteY6039" fmla="*/ 3018729 h 7205422"/>
                <a:gd name="connsiteX6040" fmla="*/ 5247778 w 7342667"/>
                <a:gd name="connsiteY6040" fmla="*/ 2978413 h 7205422"/>
                <a:gd name="connsiteX6041" fmla="*/ 5228735 w 7342667"/>
                <a:gd name="connsiteY6041" fmla="*/ 2970006 h 7205422"/>
                <a:gd name="connsiteX6042" fmla="*/ 5213981 w 7342667"/>
                <a:gd name="connsiteY6042" fmla="*/ 2979442 h 7205422"/>
                <a:gd name="connsiteX6043" fmla="*/ 5199741 w 7342667"/>
                <a:gd name="connsiteY6043" fmla="*/ 3007749 h 7205422"/>
                <a:gd name="connsiteX6044" fmla="*/ 5176753 w 7342667"/>
                <a:gd name="connsiteY6044" fmla="*/ 2993853 h 7205422"/>
                <a:gd name="connsiteX6045" fmla="*/ 5152735 w 7342667"/>
                <a:gd name="connsiteY6045" fmla="*/ 2987677 h 7205422"/>
                <a:gd name="connsiteX6046" fmla="*/ 5115163 w 7342667"/>
                <a:gd name="connsiteY6046" fmla="*/ 3003632 h 7205422"/>
                <a:gd name="connsiteX6047" fmla="*/ 5064897 w 7342667"/>
                <a:gd name="connsiteY6047" fmla="*/ 2983560 h 7205422"/>
                <a:gd name="connsiteX6048" fmla="*/ 5049285 w 7342667"/>
                <a:gd name="connsiteY6048" fmla="*/ 2926259 h 7205422"/>
                <a:gd name="connsiteX6049" fmla="*/ 5045168 w 7342667"/>
                <a:gd name="connsiteY6049" fmla="*/ 2872390 h 7205422"/>
                <a:gd name="connsiteX6050" fmla="*/ 5045168 w 7342667"/>
                <a:gd name="connsiteY6050" fmla="*/ 2863812 h 7205422"/>
                <a:gd name="connsiteX6051" fmla="*/ 5008112 w 7342667"/>
                <a:gd name="connsiteY6051" fmla="*/ 2858666 h 7205422"/>
                <a:gd name="connsiteX6052" fmla="*/ 4978775 w 7342667"/>
                <a:gd name="connsiteY6052" fmla="*/ 2848887 h 7205422"/>
                <a:gd name="connsiteX6053" fmla="*/ 4978775 w 7342667"/>
                <a:gd name="connsiteY6053" fmla="*/ 2769112 h 7205422"/>
                <a:gd name="connsiteX6054" fmla="*/ 4978775 w 7342667"/>
                <a:gd name="connsiteY6054" fmla="*/ 2769112 h 7205422"/>
                <a:gd name="connsiteX6055" fmla="*/ 4941375 w 7342667"/>
                <a:gd name="connsiteY6055" fmla="*/ 2737031 h 7205422"/>
                <a:gd name="connsiteX6056" fmla="*/ 4952012 w 7342667"/>
                <a:gd name="connsiteY6056" fmla="*/ 2667379 h 7205422"/>
                <a:gd name="connsiteX6057" fmla="*/ 4849077 w 7342667"/>
                <a:gd name="connsiteY6057" fmla="*/ 2548832 h 7205422"/>
                <a:gd name="connsiteX6058" fmla="*/ 4870007 w 7342667"/>
                <a:gd name="connsiteY6058" fmla="*/ 2433374 h 7205422"/>
                <a:gd name="connsiteX6059" fmla="*/ 4913583 w 7342667"/>
                <a:gd name="connsiteY6059" fmla="*/ 2384480 h 7205422"/>
                <a:gd name="connsiteX6060" fmla="*/ 4913583 w 7342667"/>
                <a:gd name="connsiteY6060" fmla="*/ 2352227 h 7205422"/>
                <a:gd name="connsiteX6061" fmla="*/ 4903461 w 7342667"/>
                <a:gd name="connsiteY6061" fmla="*/ 2350855 h 7205422"/>
                <a:gd name="connsiteX6062" fmla="*/ 4903461 w 7342667"/>
                <a:gd name="connsiteY6062" fmla="*/ 2350855 h 7205422"/>
                <a:gd name="connsiteX6063" fmla="*/ 4882531 w 7342667"/>
                <a:gd name="connsiteY6063" fmla="*/ 2347767 h 7205422"/>
                <a:gd name="connsiteX6064" fmla="*/ 4856283 w 7342667"/>
                <a:gd name="connsiteY6064" fmla="*/ 2343993 h 7205422"/>
                <a:gd name="connsiteX6065" fmla="*/ 4851822 w 7342667"/>
                <a:gd name="connsiteY6065" fmla="*/ 2319803 h 7205422"/>
                <a:gd name="connsiteX6066" fmla="*/ 4877728 w 7342667"/>
                <a:gd name="connsiteY6066" fmla="*/ 2296300 h 7205422"/>
                <a:gd name="connsiteX6067" fmla="*/ 4903976 w 7342667"/>
                <a:gd name="connsiteY6067" fmla="*/ 2256841 h 7205422"/>
                <a:gd name="connsiteX6068" fmla="*/ 4977917 w 7342667"/>
                <a:gd name="connsiteY6068" fmla="*/ 2225275 h 7205422"/>
                <a:gd name="connsiteX6069" fmla="*/ 5073646 w 7342667"/>
                <a:gd name="connsiteY6069" fmla="*/ 2189419 h 7205422"/>
                <a:gd name="connsiteX6070" fmla="*/ 5077764 w 7342667"/>
                <a:gd name="connsiteY6070" fmla="*/ 2186160 h 7205422"/>
                <a:gd name="connsiteX6071" fmla="*/ 5073646 w 7342667"/>
                <a:gd name="connsiteY6071" fmla="*/ 2182728 h 7205422"/>
                <a:gd name="connsiteX6072" fmla="*/ 5035903 w 7342667"/>
                <a:gd name="connsiteY6072" fmla="*/ 2160254 h 7205422"/>
                <a:gd name="connsiteX6073" fmla="*/ 4932283 w 7342667"/>
                <a:gd name="connsiteY6073" fmla="*/ 2160254 h 7205422"/>
                <a:gd name="connsiteX6074" fmla="*/ 4926622 w 7342667"/>
                <a:gd name="connsiteY6074" fmla="*/ 2153049 h 7205422"/>
                <a:gd name="connsiteX6075" fmla="*/ 4914098 w 7342667"/>
                <a:gd name="connsiteY6075" fmla="*/ 2131261 h 7205422"/>
                <a:gd name="connsiteX6076" fmla="*/ 4910666 w 7342667"/>
                <a:gd name="connsiteY6076" fmla="*/ 2121311 h 7205422"/>
                <a:gd name="connsiteX6077" fmla="*/ 4910666 w 7342667"/>
                <a:gd name="connsiteY6077" fmla="*/ 2121311 h 7205422"/>
                <a:gd name="connsiteX6078" fmla="*/ 4910666 w 7342667"/>
                <a:gd name="connsiteY6078" fmla="*/ 2118737 h 7205422"/>
                <a:gd name="connsiteX6079" fmla="*/ 4910666 w 7342667"/>
                <a:gd name="connsiteY6079" fmla="*/ 2117193 h 7205422"/>
                <a:gd name="connsiteX6080" fmla="*/ 4871551 w 7342667"/>
                <a:gd name="connsiteY6080" fmla="*/ 2092832 h 7205422"/>
                <a:gd name="connsiteX6081" fmla="*/ 4869321 w 7342667"/>
                <a:gd name="connsiteY6081" fmla="*/ 2092832 h 7205422"/>
                <a:gd name="connsiteX6082" fmla="*/ 4869321 w 7342667"/>
                <a:gd name="connsiteY6082" fmla="*/ 2092832 h 7205422"/>
                <a:gd name="connsiteX6083" fmla="*/ 4868292 w 7342667"/>
                <a:gd name="connsiteY6083" fmla="*/ 2092832 h 7205422"/>
                <a:gd name="connsiteX6084" fmla="*/ 4868292 w 7342667"/>
                <a:gd name="connsiteY6084" fmla="*/ 2092832 h 7205422"/>
                <a:gd name="connsiteX6085" fmla="*/ 4866233 w 7342667"/>
                <a:gd name="connsiteY6085" fmla="*/ 2092832 h 7205422"/>
                <a:gd name="connsiteX6086" fmla="*/ 4866233 w 7342667"/>
                <a:gd name="connsiteY6086" fmla="*/ 2092832 h 7205422"/>
                <a:gd name="connsiteX6087" fmla="*/ 4864003 w 7342667"/>
                <a:gd name="connsiteY6087" fmla="*/ 2094033 h 7205422"/>
                <a:gd name="connsiteX6088" fmla="*/ 4864003 w 7342667"/>
                <a:gd name="connsiteY6088" fmla="*/ 2094033 h 7205422"/>
                <a:gd name="connsiteX6089" fmla="*/ 4862631 w 7342667"/>
                <a:gd name="connsiteY6089" fmla="*/ 2094033 h 7205422"/>
                <a:gd name="connsiteX6090" fmla="*/ 4862631 w 7342667"/>
                <a:gd name="connsiteY6090" fmla="*/ 2094033 h 7205422"/>
                <a:gd name="connsiteX6091" fmla="*/ 4861601 w 7342667"/>
                <a:gd name="connsiteY6091" fmla="*/ 2094033 h 7205422"/>
                <a:gd name="connsiteX6092" fmla="*/ 4861601 w 7342667"/>
                <a:gd name="connsiteY6092" fmla="*/ 2094033 h 7205422"/>
                <a:gd name="connsiteX6093" fmla="*/ 4860228 w 7342667"/>
                <a:gd name="connsiteY6093" fmla="*/ 2094891 h 7205422"/>
                <a:gd name="connsiteX6094" fmla="*/ 4860228 w 7342667"/>
                <a:gd name="connsiteY6094" fmla="*/ 2094891 h 7205422"/>
                <a:gd name="connsiteX6095" fmla="*/ 4859028 w 7342667"/>
                <a:gd name="connsiteY6095" fmla="*/ 2095749 h 7205422"/>
                <a:gd name="connsiteX6096" fmla="*/ 4859028 w 7342667"/>
                <a:gd name="connsiteY6096" fmla="*/ 2095749 h 7205422"/>
                <a:gd name="connsiteX6097" fmla="*/ 4857655 w 7342667"/>
                <a:gd name="connsiteY6097" fmla="*/ 2096778 h 7205422"/>
                <a:gd name="connsiteX6098" fmla="*/ 4857655 w 7342667"/>
                <a:gd name="connsiteY6098" fmla="*/ 2096778 h 7205422"/>
                <a:gd name="connsiteX6099" fmla="*/ 4856283 w 7342667"/>
                <a:gd name="connsiteY6099" fmla="*/ 2097807 h 7205422"/>
                <a:gd name="connsiteX6100" fmla="*/ 4856283 w 7342667"/>
                <a:gd name="connsiteY6100" fmla="*/ 2097807 h 7205422"/>
                <a:gd name="connsiteX6101" fmla="*/ 4854739 w 7342667"/>
                <a:gd name="connsiteY6101" fmla="*/ 2099008 h 7205422"/>
                <a:gd name="connsiteX6102" fmla="*/ 4854739 w 7342667"/>
                <a:gd name="connsiteY6102" fmla="*/ 2099008 h 7205422"/>
                <a:gd name="connsiteX6103" fmla="*/ 4853366 w 7342667"/>
                <a:gd name="connsiteY6103" fmla="*/ 2100038 h 7205422"/>
                <a:gd name="connsiteX6104" fmla="*/ 4853366 w 7342667"/>
                <a:gd name="connsiteY6104" fmla="*/ 2100038 h 7205422"/>
                <a:gd name="connsiteX6105" fmla="*/ 4851822 w 7342667"/>
                <a:gd name="connsiteY6105" fmla="*/ 2101410 h 7205422"/>
                <a:gd name="connsiteX6106" fmla="*/ 4851822 w 7342667"/>
                <a:gd name="connsiteY6106" fmla="*/ 2101410 h 7205422"/>
                <a:gd name="connsiteX6107" fmla="*/ 4850278 w 7342667"/>
                <a:gd name="connsiteY6107" fmla="*/ 2102611 h 7205422"/>
                <a:gd name="connsiteX6108" fmla="*/ 4850278 w 7342667"/>
                <a:gd name="connsiteY6108" fmla="*/ 2102611 h 7205422"/>
                <a:gd name="connsiteX6109" fmla="*/ 4847876 w 7342667"/>
                <a:gd name="connsiteY6109" fmla="*/ 2104498 h 7205422"/>
                <a:gd name="connsiteX6110" fmla="*/ 4847876 w 7342667"/>
                <a:gd name="connsiteY6110" fmla="*/ 2104498 h 7205422"/>
                <a:gd name="connsiteX6111" fmla="*/ 4847876 w 7342667"/>
                <a:gd name="connsiteY6111" fmla="*/ 2104498 h 7205422"/>
                <a:gd name="connsiteX6112" fmla="*/ 4847876 w 7342667"/>
                <a:gd name="connsiteY6112" fmla="*/ 2104498 h 7205422"/>
                <a:gd name="connsiteX6113" fmla="*/ 4846161 w 7342667"/>
                <a:gd name="connsiteY6113" fmla="*/ 2106042 h 7205422"/>
                <a:gd name="connsiteX6114" fmla="*/ 4846161 w 7342667"/>
                <a:gd name="connsiteY6114" fmla="*/ 2106042 h 7205422"/>
                <a:gd name="connsiteX6115" fmla="*/ 4844617 w 7342667"/>
                <a:gd name="connsiteY6115" fmla="*/ 2107243 h 7205422"/>
                <a:gd name="connsiteX6116" fmla="*/ 4844617 w 7342667"/>
                <a:gd name="connsiteY6116" fmla="*/ 2107243 h 7205422"/>
                <a:gd name="connsiteX6117" fmla="*/ 4842558 w 7342667"/>
                <a:gd name="connsiteY6117" fmla="*/ 2108959 h 7205422"/>
                <a:gd name="connsiteX6118" fmla="*/ 4842558 w 7342667"/>
                <a:gd name="connsiteY6118" fmla="*/ 2108959 h 7205422"/>
                <a:gd name="connsiteX6119" fmla="*/ 4841186 w 7342667"/>
                <a:gd name="connsiteY6119" fmla="*/ 2110159 h 7205422"/>
                <a:gd name="connsiteX6120" fmla="*/ 4841186 w 7342667"/>
                <a:gd name="connsiteY6120" fmla="*/ 2110159 h 7205422"/>
                <a:gd name="connsiteX6121" fmla="*/ 4838613 w 7342667"/>
                <a:gd name="connsiteY6121" fmla="*/ 2112390 h 7205422"/>
                <a:gd name="connsiteX6122" fmla="*/ 4838613 w 7342667"/>
                <a:gd name="connsiteY6122" fmla="*/ 2112390 h 7205422"/>
                <a:gd name="connsiteX6123" fmla="*/ 4837583 w 7342667"/>
                <a:gd name="connsiteY6123" fmla="*/ 2112390 h 7205422"/>
                <a:gd name="connsiteX6124" fmla="*/ 4837583 w 7342667"/>
                <a:gd name="connsiteY6124" fmla="*/ 2112390 h 7205422"/>
                <a:gd name="connsiteX6125" fmla="*/ 4835696 w 7342667"/>
                <a:gd name="connsiteY6125" fmla="*/ 2114105 h 7205422"/>
                <a:gd name="connsiteX6126" fmla="*/ 4835696 w 7342667"/>
                <a:gd name="connsiteY6126" fmla="*/ 2114105 h 7205422"/>
                <a:gd name="connsiteX6127" fmla="*/ 4835696 w 7342667"/>
                <a:gd name="connsiteY6127" fmla="*/ 2114105 h 7205422"/>
                <a:gd name="connsiteX6128" fmla="*/ 5000906 w 7342667"/>
                <a:gd name="connsiteY6128" fmla="*/ 1661021 h 7205422"/>
                <a:gd name="connsiteX6129" fmla="*/ 5000906 w 7342667"/>
                <a:gd name="connsiteY6129" fmla="*/ 1659649 h 7205422"/>
                <a:gd name="connsiteX6130" fmla="*/ 5000906 w 7342667"/>
                <a:gd name="connsiteY6130" fmla="*/ 1658277 h 7205422"/>
                <a:gd name="connsiteX6131" fmla="*/ 4948238 w 7342667"/>
                <a:gd name="connsiteY6131" fmla="*/ 1552769 h 7205422"/>
                <a:gd name="connsiteX6132" fmla="*/ 4875497 w 7342667"/>
                <a:gd name="connsiteY6132" fmla="*/ 1489121 h 7205422"/>
                <a:gd name="connsiteX6133" fmla="*/ 4796238 w 7342667"/>
                <a:gd name="connsiteY6133" fmla="*/ 1425644 h 7205422"/>
                <a:gd name="connsiteX6134" fmla="*/ 4796238 w 7342667"/>
                <a:gd name="connsiteY6134" fmla="*/ 1368344 h 7205422"/>
                <a:gd name="connsiteX6135" fmla="*/ 4796238 w 7342667"/>
                <a:gd name="connsiteY6135" fmla="*/ 1366457 h 7205422"/>
                <a:gd name="connsiteX6136" fmla="*/ 4703253 w 7342667"/>
                <a:gd name="connsiteY6136" fmla="*/ 1241048 h 7205422"/>
                <a:gd name="connsiteX6137" fmla="*/ 4656418 w 7342667"/>
                <a:gd name="connsiteY6137" fmla="*/ 1204507 h 7205422"/>
                <a:gd name="connsiteX6138" fmla="*/ 4656418 w 7342667"/>
                <a:gd name="connsiteY6138" fmla="*/ 1108091 h 7205422"/>
                <a:gd name="connsiteX6139" fmla="*/ 4500301 w 7342667"/>
                <a:gd name="connsiteY6139" fmla="*/ 914402 h 7205422"/>
                <a:gd name="connsiteX6140" fmla="*/ 4516599 w 7342667"/>
                <a:gd name="connsiteY6140" fmla="*/ 757599 h 7205422"/>
                <a:gd name="connsiteX6141" fmla="*/ 4515055 w 7342667"/>
                <a:gd name="connsiteY6141" fmla="*/ 756226 h 7205422"/>
                <a:gd name="connsiteX6142" fmla="*/ 4373691 w 7342667"/>
                <a:gd name="connsiteY6142" fmla="*/ 642140 h 7205422"/>
                <a:gd name="connsiteX6143" fmla="*/ 4343840 w 7342667"/>
                <a:gd name="connsiteY6143" fmla="*/ 587070 h 7205422"/>
                <a:gd name="connsiteX6144" fmla="*/ 4349159 w 7342667"/>
                <a:gd name="connsiteY6144" fmla="*/ 523079 h 7205422"/>
                <a:gd name="connsiteX6145" fmla="*/ 4366314 w 7342667"/>
                <a:gd name="connsiteY6145" fmla="*/ 478817 h 7205422"/>
                <a:gd name="connsiteX6146" fmla="*/ 4345213 w 7342667"/>
                <a:gd name="connsiteY6146" fmla="*/ 431468 h 7205422"/>
                <a:gd name="connsiteX6147" fmla="*/ 4403714 w 7342667"/>
                <a:gd name="connsiteY6147" fmla="*/ 378285 h 7205422"/>
                <a:gd name="connsiteX6148" fmla="*/ 4403714 w 7342667"/>
                <a:gd name="connsiteY6148" fmla="*/ 321328 h 7205422"/>
                <a:gd name="connsiteX6149" fmla="*/ 4447975 w 7342667"/>
                <a:gd name="connsiteY6149" fmla="*/ 321328 h 7205422"/>
                <a:gd name="connsiteX6150" fmla="*/ 4459813 w 7342667"/>
                <a:gd name="connsiteY6150" fmla="*/ 315323 h 7205422"/>
                <a:gd name="connsiteX6151" fmla="*/ 4452264 w 7342667"/>
                <a:gd name="connsiteY6151" fmla="*/ 278095 h 7205422"/>
                <a:gd name="connsiteX6152" fmla="*/ 4452264 w 7342667"/>
                <a:gd name="connsiteY6152" fmla="*/ 256650 h 7205422"/>
                <a:gd name="connsiteX6153" fmla="*/ 4518314 w 7342667"/>
                <a:gd name="connsiteY6153" fmla="*/ 256650 h 7205422"/>
                <a:gd name="connsiteX6154" fmla="*/ 4513682 w 7342667"/>
                <a:gd name="connsiteY6154" fmla="*/ 300741 h 7205422"/>
                <a:gd name="connsiteX6155" fmla="*/ 4537700 w 7342667"/>
                <a:gd name="connsiteY6155" fmla="*/ 331621 h 7205422"/>
                <a:gd name="connsiteX6156" fmla="*/ 4538730 w 7342667"/>
                <a:gd name="connsiteY6156" fmla="*/ 331621 h 7205422"/>
                <a:gd name="connsiteX6157" fmla="*/ 4658820 w 7342667"/>
                <a:gd name="connsiteY6157" fmla="*/ 320813 h 7205422"/>
                <a:gd name="connsiteX6158" fmla="*/ 4724012 w 7342667"/>
                <a:gd name="connsiteY6158" fmla="*/ 288388 h 7205422"/>
                <a:gd name="connsiteX6159" fmla="*/ 4915127 w 7342667"/>
                <a:gd name="connsiteY6159" fmla="*/ 288388 h 7205422"/>
                <a:gd name="connsiteX6160" fmla="*/ 5028184 w 7342667"/>
                <a:gd name="connsiteY6160" fmla="*/ 358384 h 7205422"/>
                <a:gd name="connsiteX6161" fmla="*/ 5148274 w 7342667"/>
                <a:gd name="connsiteY6161" fmla="*/ 363874 h 7205422"/>
                <a:gd name="connsiteX6162" fmla="*/ 5291868 w 7342667"/>
                <a:gd name="connsiteY6162" fmla="*/ 358556 h 7205422"/>
                <a:gd name="connsiteX6163" fmla="*/ 5345051 w 7342667"/>
                <a:gd name="connsiteY6163" fmla="*/ 422375 h 7205422"/>
                <a:gd name="connsiteX6164" fmla="*/ 5413674 w 7342667"/>
                <a:gd name="connsiteY6164" fmla="*/ 474872 h 7205422"/>
                <a:gd name="connsiteX6165" fmla="*/ 5397719 w 7342667"/>
                <a:gd name="connsiteY6165" fmla="*/ 686402 h 7205422"/>
                <a:gd name="connsiteX6166" fmla="*/ 5292554 w 7342667"/>
                <a:gd name="connsiteY6166" fmla="*/ 777156 h 7205422"/>
                <a:gd name="connsiteX6167" fmla="*/ 5148617 w 7342667"/>
                <a:gd name="connsiteY6167" fmla="*/ 793111 h 7205422"/>
                <a:gd name="connsiteX6168" fmla="*/ 5019263 w 7342667"/>
                <a:gd name="connsiteY6168" fmla="*/ 793111 h 7205422"/>
                <a:gd name="connsiteX6169" fmla="*/ 4944464 w 7342667"/>
                <a:gd name="connsiteY6169" fmla="*/ 816443 h 7205422"/>
                <a:gd name="connsiteX6170" fmla="*/ 4936572 w 7342667"/>
                <a:gd name="connsiteY6170" fmla="*/ 820560 h 7205422"/>
                <a:gd name="connsiteX6171" fmla="*/ 4859543 w 7342667"/>
                <a:gd name="connsiteY6171" fmla="*/ 794312 h 7205422"/>
                <a:gd name="connsiteX6172" fmla="*/ 4837926 w 7342667"/>
                <a:gd name="connsiteY6172" fmla="*/ 782818 h 7205422"/>
                <a:gd name="connsiteX6173" fmla="*/ 4825917 w 7342667"/>
                <a:gd name="connsiteY6173" fmla="*/ 770980 h 7205422"/>
                <a:gd name="connsiteX6174" fmla="*/ 4837926 w 7342667"/>
                <a:gd name="connsiteY6174" fmla="*/ 758113 h 7205422"/>
                <a:gd name="connsiteX6175" fmla="*/ 4854053 w 7342667"/>
                <a:gd name="connsiteY6175" fmla="*/ 749879 h 7205422"/>
                <a:gd name="connsiteX6176" fmla="*/ 4728129 w 7342667"/>
                <a:gd name="connsiteY6176" fmla="*/ 749879 h 7205422"/>
                <a:gd name="connsiteX6177" fmla="*/ 4717321 w 7342667"/>
                <a:gd name="connsiteY6177" fmla="*/ 755712 h 7205422"/>
                <a:gd name="connsiteX6178" fmla="*/ 4735849 w 7342667"/>
                <a:gd name="connsiteY6178" fmla="*/ 794998 h 7205422"/>
                <a:gd name="connsiteX6179" fmla="*/ 4817168 w 7342667"/>
                <a:gd name="connsiteY6179" fmla="*/ 870827 h 7205422"/>
                <a:gd name="connsiteX6180" fmla="*/ 4905863 w 7342667"/>
                <a:gd name="connsiteY6180" fmla="*/ 898791 h 7205422"/>
                <a:gd name="connsiteX6181" fmla="*/ 4995931 w 7342667"/>
                <a:gd name="connsiteY6181" fmla="*/ 903937 h 7205422"/>
                <a:gd name="connsiteX6182" fmla="*/ 5035218 w 7342667"/>
                <a:gd name="connsiteY6182" fmla="*/ 938764 h 7205422"/>
                <a:gd name="connsiteX6183" fmla="*/ 5024409 w 7342667"/>
                <a:gd name="connsiteY6183" fmla="*/ 1030890 h 7205422"/>
                <a:gd name="connsiteX6184" fmla="*/ 5090631 w 7342667"/>
                <a:gd name="connsiteY6184" fmla="*/ 1074980 h 7205422"/>
                <a:gd name="connsiteX6185" fmla="*/ 5167145 w 7342667"/>
                <a:gd name="connsiteY6185" fmla="*/ 1189753 h 7205422"/>
                <a:gd name="connsiteX6186" fmla="*/ 5206947 w 7342667"/>
                <a:gd name="connsiteY6186" fmla="*/ 1183920 h 7205422"/>
                <a:gd name="connsiteX6187" fmla="*/ 5252238 w 7342667"/>
                <a:gd name="connsiteY6187" fmla="*/ 1183920 h 7205422"/>
                <a:gd name="connsiteX6188" fmla="*/ 5268364 w 7342667"/>
                <a:gd name="connsiteY6188" fmla="*/ 1243278 h 7205422"/>
                <a:gd name="connsiteX6189" fmla="*/ 5395660 w 7342667"/>
                <a:gd name="connsiteY6189" fmla="*/ 1243278 h 7205422"/>
                <a:gd name="connsiteX6190" fmla="*/ 5428771 w 7342667"/>
                <a:gd name="connsiteY6190" fmla="*/ 1234872 h 7205422"/>
                <a:gd name="connsiteX6191" fmla="*/ 5432717 w 7342667"/>
                <a:gd name="connsiteY6191" fmla="*/ 1216859 h 7205422"/>
                <a:gd name="connsiteX6192" fmla="*/ 5435805 w 7342667"/>
                <a:gd name="connsiteY6192" fmla="*/ 1204850 h 7205422"/>
                <a:gd name="connsiteX6193" fmla="*/ 5448328 w 7342667"/>
                <a:gd name="connsiteY6193" fmla="*/ 1151667 h 7205422"/>
                <a:gd name="connsiteX6194" fmla="*/ 5431172 w 7342667"/>
                <a:gd name="connsiteY6194" fmla="*/ 1078412 h 7205422"/>
                <a:gd name="connsiteX6195" fmla="*/ 5362549 w 7342667"/>
                <a:gd name="connsiteY6195" fmla="*/ 1078412 h 7205422"/>
                <a:gd name="connsiteX6196" fmla="*/ 5309367 w 7342667"/>
                <a:gd name="connsiteY6196" fmla="*/ 1094023 h 7205422"/>
                <a:gd name="connsiteX6197" fmla="*/ 5231651 w 7342667"/>
                <a:gd name="connsiteY6197" fmla="*/ 1021454 h 7205422"/>
                <a:gd name="connsiteX6198" fmla="*/ 5231651 w 7342667"/>
                <a:gd name="connsiteY6198" fmla="*/ 998466 h 7205422"/>
                <a:gd name="connsiteX6199" fmla="*/ 5236798 w 7342667"/>
                <a:gd name="connsiteY6199" fmla="*/ 969644 h 7205422"/>
                <a:gd name="connsiteX6200" fmla="*/ 5379705 w 7342667"/>
                <a:gd name="connsiteY6200" fmla="*/ 1017337 h 7205422"/>
                <a:gd name="connsiteX6201" fmla="*/ 5380563 w 7342667"/>
                <a:gd name="connsiteY6201" fmla="*/ 1017337 h 7205422"/>
                <a:gd name="connsiteX6202" fmla="*/ 5552121 w 7342667"/>
                <a:gd name="connsiteY6202" fmla="*/ 1001211 h 7205422"/>
                <a:gd name="connsiteX6203" fmla="*/ 5618342 w 7342667"/>
                <a:gd name="connsiteY6203" fmla="*/ 984055 h 7205422"/>
                <a:gd name="connsiteX6204" fmla="*/ 5623832 w 7342667"/>
                <a:gd name="connsiteY6204" fmla="*/ 982168 h 7205422"/>
                <a:gd name="connsiteX6205" fmla="*/ 5555209 w 7342667"/>
                <a:gd name="connsiteY6205" fmla="*/ 889698 h 7205422"/>
                <a:gd name="connsiteX6206" fmla="*/ 5452274 w 7342667"/>
                <a:gd name="connsiteY6206" fmla="*/ 873572 h 7205422"/>
                <a:gd name="connsiteX6207" fmla="*/ 5412644 w 7342667"/>
                <a:gd name="connsiteY6207" fmla="*/ 833770 h 7205422"/>
                <a:gd name="connsiteX6208" fmla="*/ 5454504 w 7342667"/>
                <a:gd name="connsiteY6208" fmla="*/ 744732 h 7205422"/>
                <a:gd name="connsiteX6209" fmla="*/ 5486586 w 7342667"/>
                <a:gd name="connsiteY6209" fmla="*/ 675079 h 7205422"/>
                <a:gd name="connsiteX6210" fmla="*/ 5514207 w 7342667"/>
                <a:gd name="connsiteY6210" fmla="*/ 608172 h 7205422"/>
                <a:gd name="connsiteX6211" fmla="*/ 5503399 w 7342667"/>
                <a:gd name="connsiteY6211" fmla="*/ 573860 h 7205422"/>
                <a:gd name="connsiteX6212" fmla="*/ 5503399 w 7342667"/>
                <a:gd name="connsiteY6212" fmla="*/ 538005 h 7205422"/>
                <a:gd name="connsiteX6213" fmla="*/ 5495506 w 7342667"/>
                <a:gd name="connsiteY6213" fmla="*/ 520849 h 7205422"/>
                <a:gd name="connsiteX6214" fmla="*/ 5613538 w 7342667"/>
                <a:gd name="connsiteY6214" fmla="*/ 525824 h 7205422"/>
                <a:gd name="connsiteX6215" fmla="*/ 5613538 w 7342667"/>
                <a:gd name="connsiteY6215" fmla="*/ 551215 h 7205422"/>
                <a:gd name="connsiteX6216" fmla="*/ 5665006 w 7342667"/>
                <a:gd name="connsiteY6216" fmla="*/ 580208 h 7205422"/>
                <a:gd name="connsiteX6217" fmla="*/ 5697087 w 7342667"/>
                <a:gd name="connsiteY6217" fmla="*/ 573689 h 7205422"/>
                <a:gd name="connsiteX6218" fmla="*/ 5697087 w 7342667"/>
                <a:gd name="connsiteY6218" fmla="*/ 515702 h 7205422"/>
                <a:gd name="connsiteX6219" fmla="*/ 5691768 w 7342667"/>
                <a:gd name="connsiteY6219" fmla="*/ 483450 h 7205422"/>
                <a:gd name="connsiteX6220" fmla="*/ 5647679 w 7342667"/>
                <a:gd name="connsiteY6220" fmla="*/ 395097 h 7205422"/>
                <a:gd name="connsiteX6221" fmla="*/ 5614225 w 7342667"/>
                <a:gd name="connsiteY6221" fmla="*/ 355982 h 7205422"/>
                <a:gd name="connsiteX6222" fmla="*/ 5559155 w 7342667"/>
                <a:gd name="connsiteY6222" fmla="*/ 350492 h 7205422"/>
                <a:gd name="connsiteX6223" fmla="*/ 5534107 w 7342667"/>
                <a:gd name="connsiteY6223" fmla="*/ 340542 h 7205422"/>
                <a:gd name="connsiteX6224" fmla="*/ 5481267 w 7342667"/>
                <a:gd name="connsiteY6224" fmla="*/ 250474 h 7205422"/>
                <a:gd name="connsiteX6225" fmla="*/ 5431687 w 7342667"/>
                <a:gd name="connsiteY6225" fmla="*/ 145824 h 7205422"/>
                <a:gd name="connsiteX6226" fmla="*/ 5371127 w 7342667"/>
                <a:gd name="connsiteY6226" fmla="*/ 140334 h 7205422"/>
                <a:gd name="connsiteX6227" fmla="*/ 5349168 w 7342667"/>
                <a:gd name="connsiteY6227" fmla="*/ 125237 h 7205422"/>
                <a:gd name="connsiteX6228" fmla="*/ 5431001 w 7342667"/>
                <a:gd name="connsiteY6228" fmla="*/ 115630 h 7205422"/>
                <a:gd name="connsiteX6229" fmla="*/ 5464112 w 7342667"/>
                <a:gd name="connsiteY6229" fmla="*/ 72226 h 7205422"/>
                <a:gd name="connsiteX6230" fmla="*/ 5525358 w 7342667"/>
                <a:gd name="connsiteY6230" fmla="*/ 36542 h 7205422"/>
                <a:gd name="connsiteX6231" fmla="*/ 5633267 w 7342667"/>
                <a:gd name="connsiteY6231" fmla="*/ 139476 h 7205422"/>
                <a:gd name="connsiteX6232" fmla="*/ 5598098 w 7342667"/>
                <a:gd name="connsiteY6232" fmla="*/ 179621 h 7205422"/>
                <a:gd name="connsiteX6233" fmla="*/ 5580942 w 7342667"/>
                <a:gd name="connsiteY6233" fmla="*/ 219422 h 7205422"/>
                <a:gd name="connsiteX6234" fmla="*/ 5596897 w 7342667"/>
                <a:gd name="connsiteY6234" fmla="*/ 229544 h 7205422"/>
                <a:gd name="connsiteX6235" fmla="*/ 5602044 w 7342667"/>
                <a:gd name="connsiteY6235" fmla="*/ 269689 h 7205422"/>
                <a:gd name="connsiteX6236" fmla="*/ 5636356 w 7342667"/>
                <a:gd name="connsiteY6236" fmla="*/ 305030 h 7205422"/>
                <a:gd name="connsiteX6237" fmla="*/ 5636356 w 7342667"/>
                <a:gd name="connsiteY6237" fmla="*/ 305030 h 7205422"/>
                <a:gd name="connsiteX6238" fmla="*/ 5728825 w 7342667"/>
                <a:gd name="connsiteY6238" fmla="*/ 299540 h 7205422"/>
                <a:gd name="connsiteX6239" fmla="*/ 5757304 w 7342667"/>
                <a:gd name="connsiteY6239" fmla="*/ 299540 h 7205422"/>
                <a:gd name="connsiteX6240" fmla="*/ 5790414 w 7342667"/>
                <a:gd name="connsiteY6240" fmla="*/ 271919 h 7205422"/>
                <a:gd name="connsiteX6241" fmla="*/ 5834848 w 7342667"/>
                <a:gd name="connsiteY6241" fmla="*/ 242926 h 7205422"/>
                <a:gd name="connsiteX6242" fmla="*/ 5777033 w 7342667"/>
                <a:gd name="connsiteY6242" fmla="*/ 119919 h 7205422"/>
                <a:gd name="connsiteX6243" fmla="*/ 5824897 w 7342667"/>
                <a:gd name="connsiteY6243" fmla="*/ 68452 h 7205422"/>
                <a:gd name="connsiteX6244" fmla="*/ 5767940 w 7342667"/>
                <a:gd name="connsiteY6244" fmla="*/ 22302 h 7205422"/>
                <a:gd name="connsiteX6245" fmla="*/ 7333061 w 7342667"/>
                <a:gd name="connsiteY6245" fmla="*/ 22302 h 72054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  <a:cxn ang="0">
                  <a:pos x="connsiteX2796" y="connsiteY2796"/>
                </a:cxn>
                <a:cxn ang="0">
                  <a:pos x="connsiteX2797" y="connsiteY2797"/>
                </a:cxn>
                <a:cxn ang="0">
                  <a:pos x="connsiteX2798" y="connsiteY2798"/>
                </a:cxn>
                <a:cxn ang="0">
                  <a:pos x="connsiteX2799" y="connsiteY2799"/>
                </a:cxn>
                <a:cxn ang="0">
                  <a:pos x="connsiteX2800" y="connsiteY2800"/>
                </a:cxn>
                <a:cxn ang="0">
                  <a:pos x="connsiteX2801" y="connsiteY2801"/>
                </a:cxn>
                <a:cxn ang="0">
                  <a:pos x="connsiteX2802" y="connsiteY2802"/>
                </a:cxn>
                <a:cxn ang="0">
                  <a:pos x="connsiteX2803" y="connsiteY2803"/>
                </a:cxn>
                <a:cxn ang="0">
                  <a:pos x="connsiteX2804" y="connsiteY2804"/>
                </a:cxn>
                <a:cxn ang="0">
                  <a:pos x="connsiteX2805" y="connsiteY2805"/>
                </a:cxn>
                <a:cxn ang="0">
                  <a:pos x="connsiteX2806" y="connsiteY2806"/>
                </a:cxn>
                <a:cxn ang="0">
                  <a:pos x="connsiteX2807" y="connsiteY2807"/>
                </a:cxn>
                <a:cxn ang="0">
                  <a:pos x="connsiteX2808" y="connsiteY2808"/>
                </a:cxn>
                <a:cxn ang="0">
                  <a:pos x="connsiteX2809" y="connsiteY2809"/>
                </a:cxn>
                <a:cxn ang="0">
                  <a:pos x="connsiteX2810" y="connsiteY2810"/>
                </a:cxn>
                <a:cxn ang="0">
                  <a:pos x="connsiteX2811" y="connsiteY2811"/>
                </a:cxn>
                <a:cxn ang="0">
                  <a:pos x="connsiteX2812" y="connsiteY2812"/>
                </a:cxn>
                <a:cxn ang="0">
                  <a:pos x="connsiteX2813" y="connsiteY2813"/>
                </a:cxn>
                <a:cxn ang="0">
                  <a:pos x="connsiteX2814" y="connsiteY2814"/>
                </a:cxn>
                <a:cxn ang="0">
                  <a:pos x="connsiteX2815" y="connsiteY2815"/>
                </a:cxn>
                <a:cxn ang="0">
                  <a:pos x="connsiteX2816" y="connsiteY2816"/>
                </a:cxn>
                <a:cxn ang="0">
                  <a:pos x="connsiteX2817" y="connsiteY2817"/>
                </a:cxn>
                <a:cxn ang="0">
                  <a:pos x="connsiteX2818" y="connsiteY2818"/>
                </a:cxn>
                <a:cxn ang="0">
                  <a:pos x="connsiteX2819" y="connsiteY2819"/>
                </a:cxn>
                <a:cxn ang="0">
                  <a:pos x="connsiteX2820" y="connsiteY2820"/>
                </a:cxn>
                <a:cxn ang="0">
                  <a:pos x="connsiteX2821" y="connsiteY2821"/>
                </a:cxn>
                <a:cxn ang="0">
                  <a:pos x="connsiteX2822" y="connsiteY2822"/>
                </a:cxn>
                <a:cxn ang="0">
                  <a:pos x="connsiteX2823" y="connsiteY2823"/>
                </a:cxn>
                <a:cxn ang="0">
                  <a:pos x="connsiteX2824" y="connsiteY2824"/>
                </a:cxn>
                <a:cxn ang="0">
                  <a:pos x="connsiteX2825" y="connsiteY2825"/>
                </a:cxn>
                <a:cxn ang="0">
                  <a:pos x="connsiteX2826" y="connsiteY2826"/>
                </a:cxn>
                <a:cxn ang="0">
                  <a:pos x="connsiteX2827" y="connsiteY2827"/>
                </a:cxn>
                <a:cxn ang="0">
                  <a:pos x="connsiteX2828" y="connsiteY2828"/>
                </a:cxn>
                <a:cxn ang="0">
                  <a:pos x="connsiteX2829" y="connsiteY2829"/>
                </a:cxn>
                <a:cxn ang="0">
                  <a:pos x="connsiteX2830" y="connsiteY2830"/>
                </a:cxn>
                <a:cxn ang="0">
                  <a:pos x="connsiteX2831" y="connsiteY2831"/>
                </a:cxn>
                <a:cxn ang="0">
                  <a:pos x="connsiteX2832" y="connsiteY2832"/>
                </a:cxn>
                <a:cxn ang="0">
                  <a:pos x="connsiteX2833" y="connsiteY2833"/>
                </a:cxn>
                <a:cxn ang="0">
                  <a:pos x="connsiteX2834" y="connsiteY2834"/>
                </a:cxn>
                <a:cxn ang="0">
                  <a:pos x="connsiteX2835" y="connsiteY2835"/>
                </a:cxn>
                <a:cxn ang="0">
                  <a:pos x="connsiteX2836" y="connsiteY2836"/>
                </a:cxn>
                <a:cxn ang="0">
                  <a:pos x="connsiteX2837" y="connsiteY2837"/>
                </a:cxn>
                <a:cxn ang="0">
                  <a:pos x="connsiteX2838" y="connsiteY2838"/>
                </a:cxn>
                <a:cxn ang="0">
                  <a:pos x="connsiteX2839" y="connsiteY2839"/>
                </a:cxn>
                <a:cxn ang="0">
                  <a:pos x="connsiteX2840" y="connsiteY2840"/>
                </a:cxn>
                <a:cxn ang="0">
                  <a:pos x="connsiteX2841" y="connsiteY2841"/>
                </a:cxn>
                <a:cxn ang="0">
                  <a:pos x="connsiteX2842" y="connsiteY2842"/>
                </a:cxn>
                <a:cxn ang="0">
                  <a:pos x="connsiteX2843" y="connsiteY2843"/>
                </a:cxn>
                <a:cxn ang="0">
                  <a:pos x="connsiteX2844" y="connsiteY2844"/>
                </a:cxn>
                <a:cxn ang="0">
                  <a:pos x="connsiteX2845" y="connsiteY2845"/>
                </a:cxn>
                <a:cxn ang="0">
                  <a:pos x="connsiteX2846" y="connsiteY2846"/>
                </a:cxn>
                <a:cxn ang="0">
                  <a:pos x="connsiteX2847" y="connsiteY2847"/>
                </a:cxn>
                <a:cxn ang="0">
                  <a:pos x="connsiteX2848" y="connsiteY2848"/>
                </a:cxn>
                <a:cxn ang="0">
                  <a:pos x="connsiteX2849" y="connsiteY2849"/>
                </a:cxn>
                <a:cxn ang="0">
                  <a:pos x="connsiteX2850" y="connsiteY2850"/>
                </a:cxn>
                <a:cxn ang="0">
                  <a:pos x="connsiteX2851" y="connsiteY2851"/>
                </a:cxn>
                <a:cxn ang="0">
                  <a:pos x="connsiteX2852" y="connsiteY2852"/>
                </a:cxn>
                <a:cxn ang="0">
                  <a:pos x="connsiteX2853" y="connsiteY2853"/>
                </a:cxn>
                <a:cxn ang="0">
                  <a:pos x="connsiteX2854" y="connsiteY2854"/>
                </a:cxn>
                <a:cxn ang="0">
                  <a:pos x="connsiteX2855" y="connsiteY2855"/>
                </a:cxn>
                <a:cxn ang="0">
                  <a:pos x="connsiteX2856" y="connsiteY2856"/>
                </a:cxn>
                <a:cxn ang="0">
                  <a:pos x="connsiteX2857" y="connsiteY2857"/>
                </a:cxn>
                <a:cxn ang="0">
                  <a:pos x="connsiteX2858" y="connsiteY2858"/>
                </a:cxn>
                <a:cxn ang="0">
                  <a:pos x="connsiteX2859" y="connsiteY2859"/>
                </a:cxn>
                <a:cxn ang="0">
                  <a:pos x="connsiteX2860" y="connsiteY2860"/>
                </a:cxn>
                <a:cxn ang="0">
                  <a:pos x="connsiteX2861" y="connsiteY2861"/>
                </a:cxn>
                <a:cxn ang="0">
                  <a:pos x="connsiteX2862" y="connsiteY2862"/>
                </a:cxn>
                <a:cxn ang="0">
                  <a:pos x="connsiteX2863" y="connsiteY2863"/>
                </a:cxn>
                <a:cxn ang="0">
                  <a:pos x="connsiteX2864" y="connsiteY2864"/>
                </a:cxn>
                <a:cxn ang="0">
                  <a:pos x="connsiteX2865" y="connsiteY2865"/>
                </a:cxn>
                <a:cxn ang="0">
                  <a:pos x="connsiteX2866" y="connsiteY2866"/>
                </a:cxn>
                <a:cxn ang="0">
                  <a:pos x="connsiteX2867" y="connsiteY2867"/>
                </a:cxn>
                <a:cxn ang="0">
                  <a:pos x="connsiteX2868" y="connsiteY2868"/>
                </a:cxn>
                <a:cxn ang="0">
                  <a:pos x="connsiteX2869" y="connsiteY2869"/>
                </a:cxn>
                <a:cxn ang="0">
                  <a:pos x="connsiteX2870" y="connsiteY2870"/>
                </a:cxn>
                <a:cxn ang="0">
                  <a:pos x="connsiteX2871" y="connsiteY2871"/>
                </a:cxn>
                <a:cxn ang="0">
                  <a:pos x="connsiteX2872" y="connsiteY2872"/>
                </a:cxn>
                <a:cxn ang="0">
                  <a:pos x="connsiteX2873" y="connsiteY2873"/>
                </a:cxn>
                <a:cxn ang="0">
                  <a:pos x="connsiteX2874" y="connsiteY2874"/>
                </a:cxn>
                <a:cxn ang="0">
                  <a:pos x="connsiteX2875" y="connsiteY2875"/>
                </a:cxn>
                <a:cxn ang="0">
                  <a:pos x="connsiteX2876" y="connsiteY2876"/>
                </a:cxn>
                <a:cxn ang="0">
                  <a:pos x="connsiteX2877" y="connsiteY2877"/>
                </a:cxn>
                <a:cxn ang="0">
                  <a:pos x="connsiteX2878" y="connsiteY2878"/>
                </a:cxn>
                <a:cxn ang="0">
                  <a:pos x="connsiteX2879" y="connsiteY2879"/>
                </a:cxn>
                <a:cxn ang="0">
                  <a:pos x="connsiteX2880" y="connsiteY2880"/>
                </a:cxn>
                <a:cxn ang="0">
                  <a:pos x="connsiteX2881" y="connsiteY2881"/>
                </a:cxn>
                <a:cxn ang="0">
                  <a:pos x="connsiteX2882" y="connsiteY2882"/>
                </a:cxn>
                <a:cxn ang="0">
                  <a:pos x="connsiteX2883" y="connsiteY2883"/>
                </a:cxn>
                <a:cxn ang="0">
                  <a:pos x="connsiteX2884" y="connsiteY2884"/>
                </a:cxn>
                <a:cxn ang="0">
                  <a:pos x="connsiteX2885" y="connsiteY2885"/>
                </a:cxn>
                <a:cxn ang="0">
                  <a:pos x="connsiteX2886" y="connsiteY2886"/>
                </a:cxn>
                <a:cxn ang="0">
                  <a:pos x="connsiteX2887" y="connsiteY2887"/>
                </a:cxn>
                <a:cxn ang="0">
                  <a:pos x="connsiteX2888" y="connsiteY2888"/>
                </a:cxn>
                <a:cxn ang="0">
                  <a:pos x="connsiteX2889" y="connsiteY2889"/>
                </a:cxn>
                <a:cxn ang="0">
                  <a:pos x="connsiteX2890" y="connsiteY2890"/>
                </a:cxn>
                <a:cxn ang="0">
                  <a:pos x="connsiteX2891" y="connsiteY2891"/>
                </a:cxn>
                <a:cxn ang="0">
                  <a:pos x="connsiteX2892" y="connsiteY2892"/>
                </a:cxn>
                <a:cxn ang="0">
                  <a:pos x="connsiteX2893" y="connsiteY2893"/>
                </a:cxn>
                <a:cxn ang="0">
                  <a:pos x="connsiteX2894" y="connsiteY2894"/>
                </a:cxn>
                <a:cxn ang="0">
                  <a:pos x="connsiteX2895" y="connsiteY2895"/>
                </a:cxn>
                <a:cxn ang="0">
                  <a:pos x="connsiteX2896" y="connsiteY2896"/>
                </a:cxn>
                <a:cxn ang="0">
                  <a:pos x="connsiteX2897" y="connsiteY2897"/>
                </a:cxn>
                <a:cxn ang="0">
                  <a:pos x="connsiteX2898" y="connsiteY2898"/>
                </a:cxn>
                <a:cxn ang="0">
                  <a:pos x="connsiteX2899" y="connsiteY2899"/>
                </a:cxn>
                <a:cxn ang="0">
                  <a:pos x="connsiteX2900" y="connsiteY2900"/>
                </a:cxn>
                <a:cxn ang="0">
                  <a:pos x="connsiteX2901" y="connsiteY2901"/>
                </a:cxn>
                <a:cxn ang="0">
                  <a:pos x="connsiteX2902" y="connsiteY2902"/>
                </a:cxn>
                <a:cxn ang="0">
                  <a:pos x="connsiteX2903" y="connsiteY2903"/>
                </a:cxn>
                <a:cxn ang="0">
                  <a:pos x="connsiteX2904" y="connsiteY2904"/>
                </a:cxn>
                <a:cxn ang="0">
                  <a:pos x="connsiteX2905" y="connsiteY2905"/>
                </a:cxn>
                <a:cxn ang="0">
                  <a:pos x="connsiteX2906" y="connsiteY2906"/>
                </a:cxn>
                <a:cxn ang="0">
                  <a:pos x="connsiteX2907" y="connsiteY2907"/>
                </a:cxn>
                <a:cxn ang="0">
                  <a:pos x="connsiteX2908" y="connsiteY2908"/>
                </a:cxn>
                <a:cxn ang="0">
                  <a:pos x="connsiteX2909" y="connsiteY2909"/>
                </a:cxn>
                <a:cxn ang="0">
                  <a:pos x="connsiteX2910" y="connsiteY2910"/>
                </a:cxn>
                <a:cxn ang="0">
                  <a:pos x="connsiteX2911" y="connsiteY2911"/>
                </a:cxn>
                <a:cxn ang="0">
                  <a:pos x="connsiteX2912" y="connsiteY2912"/>
                </a:cxn>
                <a:cxn ang="0">
                  <a:pos x="connsiteX2913" y="connsiteY2913"/>
                </a:cxn>
                <a:cxn ang="0">
                  <a:pos x="connsiteX2914" y="connsiteY2914"/>
                </a:cxn>
                <a:cxn ang="0">
                  <a:pos x="connsiteX2915" y="connsiteY2915"/>
                </a:cxn>
                <a:cxn ang="0">
                  <a:pos x="connsiteX2916" y="connsiteY2916"/>
                </a:cxn>
                <a:cxn ang="0">
                  <a:pos x="connsiteX2917" y="connsiteY2917"/>
                </a:cxn>
                <a:cxn ang="0">
                  <a:pos x="connsiteX2918" y="connsiteY2918"/>
                </a:cxn>
                <a:cxn ang="0">
                  <a:pos x="connsiteX2919" y="connsiteY2919"/>
                </a:cxn>
                <a:cxn ang="0">
                  <a:pos x="connsiteX2920" y="connsiteY2920"/>
                </a:cxn>
                <a:cxn ang="0">
                  <a:pos x="connsiteX2921" y="connsiteY2921"/>
                </a:cxn>
                <a:cxn ang="0">
                  <a:pos x="connsiteX2922" y="connsiteY2922"/>
                </a:cxn>
                <a:cxn ang="0">
                  <a:pos x="connsiteX2923" y="connsiteY2923"/>
                </a:cxn>
                <a:cxn ang="0">
                  <a:pos x="connsiteX2924" y="connsiteY2924"/>
                </a:cxn>
                <a:cxn ang="0">
                  <a:pos x="connsiteX2925" y="connsiteY2925"/>
                </a:cxn>
                <a:cxn ang="0">
                  <a:pos x="connsiteX2926" y="connsiteY2926"/>
                </a:cxn>
                <a:cxn ang="0">
                  <a:pos x="connsiteX2927" y="connsiteY2927"/>
                </a:cxn>
                <a:cxn ang="0">
                  <a:pos x="connsiteX2928" y="connsiteY2928"/>
                </a:cxn>
                <a:cxn ang="0">
                  <a:pos x="connsiteX2929" y="connsiteY2929"/>
                </a:cxn>
                <a:cxn ang="0">
                  <a:pos x="connsiteX2930" y="connsiteY2930"/>
                </a:cxn>
                <a:cxn ang="0">
                  <a:pos x="connsiteX2931" y="connsiteY2931"/>
                </a:cxn>
                <a:cxn ang="0">
                  <a:pos x="connsiteX2932" y="connsiteY2932"/>
                </a:cxn>
                <a:cxn ang="0">
                  <a:pos x="connsiteX2933" y="connsiteY2933"/>
                </a:cxn>
                <a:cxn ang="0">
                  <a:pos x="connsiteX2934" y="connsiteY2934"/>
                </a:cxn>
                <a:cxn ang="0">
                  <a:pos x="connsiteX2935" y="connsiteY2935"/>
                </a:cxn>
                <a:cxn ang="0">
                  <a:pos x="connsiteX2936" y="connsiteY2936"/>
                </a:cxn>
                <a:cxn ang="0">
                  <a:pos x="connsiteX2937" y="connsiteY2937"/>
                </a:cxn>
                <a:cxn ang="0">
                  <a:pos x="connsiteX2938" y="connsiteY2938"/>
                </a:cxn>
                <a:cxn ang="0">
                  <a:pos x="connsiteX2939" y="connsiteY2939"/>
                </a:cxn>
                <a:cxn ang="0">
                  <a:pos x="connsiteX2940" y="connsiteY2940"/>
                </a:cxn>
                <a:cxn ang="0">
                  <a:pos x="connsiteX2941" y="connsiteY2941"/>
                </a:cxn>
                <a:cxn ang="0">
                  <a:pos x="connsiteX2942" y="connsiteY2942"/>
                </a:cxn>
                <a:cxn ang="0">
                  <a:pos x="connsiteX2943" y="connsiteY2943"/>
                </a:cxn>
                <a:cxn ang="0">
                  <a:pos x="connsiteX2944" y="connsiteY2944"/>
                </a:cxn>
                <a:cxn ang="0">
                  <a:pos x="connsiteX2945" y="connsiteY2945"/>
                </a:cxn>
                <a:cxn ang="0">
                  <a:pos x="connsiteX2946" y="connsiteY2946"/>
                </a:cxn>
                <a:cxn ang="0">
                  <a:pos x="connsiteX2947" y="connsiteY2947"/>
                </a:cxn>
                <a:cxn ang="0">
                  <a:pos x="connsiteX2948" y="connsiteY2948"/>
                </a:cxn>
                <a:cxn ang="0">
                  <a:pos x="connsiteX2949" y="connsiteY2949"/>
                </a:cxn>
                <a:cxn ang="0">
                  <a:pos x="connsiteX2950" y="connsiteY2950"/>
                </a:cxn>
                <a:cxn ang="0">
                  <a:pos x="connsiteX2951" y="connsiteY2951"/>
                </a:cxn>
                <a:cxn ang="0">
                  <a:pos x="connsiteX2952" y="connsiteY2952"/>
                </a:cxn>
                <a:cxn ang="0">
                  <a:pos x="connsiteX2953" y="connsiteY2953"/>
                </a:cxn>
                <a:cxn ang="0">
                  <a:pos x="connsiteX2954" y="connsiteY2954"/>
                </a:cxn>
                <a:cxn ang="0">
                  <a:pos x="connsiteX2955" y="connsiteY2955"/>
                </a:cxn>
                <a:cxn ang="0">
                  <a:pos x="connsiteX2956" y="connsiteY2956"/>
                </a:cxn>
                <a:cxn ang="0">
                  <a:pos x="connsiteX2957" y="connsiteY2957"/>
                </a:cxn>
                <a:cxn ang="0">
                  <a:pos x="connsiteX2958" y="connsiteY2958"/>
                </a:cxn>
                <a:cxn ang="0">
                  <a:pos x="connsiteX2959" y="connsiteY2959"/>
                </a:cxn>
                <a:cxn ang="0">
                  <a:pos x="connsiteX2960" y="connsiteY2960"/>
                </a:cxn>
                <a:cxn ang="0">
                  <a:pos x="connsiteX2961" y="connsiteY2961"/>
                </a:cxn>
                <a:cxn ang="0">
                  <a:pos x="connsiteX2962" y="connsiteY2962"/>
                </a:cxn>
                <a:cxn ang="0">
                  <a:pos x="connsiteX2963" y="connsiteY2963"/>
                </a:cxn>
                <a:cxn ang="0">
                  <a:pos x="connsiteX2964" y="connsiteY2964"/>
                </a:cxn>
                <a:cxn ang="0">
                  <a:pos x="connsiteX2965" y="connsiteY2965"/>
                </a:cxn>
                <a:cxn ang="0">
                  <a:pos x="connsiteX2966" y="connsiteY2966"/>
                </a:cxn>
                <a:cxn ang="0">
                  <a:pos x="connsiteX2967" y="connsiteY2967"/>
                </a:cxn>
                <a:cxn ang="0">
                  <a:pos x="connsiteX2968" y="connsiteY2968"/>
                </a:cxn>
                <a:cxn ang="0">
                  <a:pos x="connsiteX2969" y="connsiteY2969"/>
                </a:cxn>
                <a:cxn ang="0">
                  <a:pos x="connsiteX2970" y="connsiteY2970"/>
                </a:cxn>
                <a:cxn ang="0">
                  <a:pos x="connsiteX2971" y="connsiteY2971"/>
                </a:cxn>
                <a:cxn ang="0">
                  <a:pos x="connsiteX2972" y="connsiteY2972"/>
                </a:cxn>
                <a:cxn ang="0">
                  <a:pos x="connsiteX2973" y="connsiteY2973"/>
                </a:cxn>
                <a:cxn ang="0">
                  <a:pos x="connsiteX2974" y="connsiteY2974"/>
                </a:cxn>
                <a:cxn ang="0">
                  <a:pos x="connsiteX2975" y="connsiteY2975"/>
                </a:cxn>
                <a:cxn ang="0">
                  <a:pos x="connsiteX2976" y="connsiteY2976"/>
                </a:cxn>
                <a:cxn ang="0">
                  <a:pos x="connsiteX2977" y="connsiteY2977"/>
                </a:cxn>
                <a:cxn ang="0">
                  <a:pos x="connsiteX2978" y="connsiteY2978"/>
                </a:cxn>
                <a:cxn ang="0">
                  <a:pos x="connsiteX2979" y="connsiteY2979"/>
                </a:cxn>
                <a:cxn ang="0">
                  <a:pos x="connsiteX2980" y="connsiteY2980"/>
                </a:cxn>
                <a:cxn ang="0">
                  <a:pos x="connsiteX2981" y="connsiteY2981"/>
                </a:cxn>
                <a:cxn ang="0">
                  <a:pos x="connsiteX2982" y="connsiteY2982"/>
                </a:cxn>
                <a:cxn ang="0">
                  <a:pos x="connsiteX2983" y="connsiteY2983"/>
                </a:cxn>
                <a:cxn ang="0">
                  <a:pos x="connsiteX2984" y="connsiteY2984"/>
                </a:cxn>
                <a:cxn ang="0">
                  <a:pos x="connsiteX2985" y="connsiteY2985"/>
                </a:cxn>
                <a:cxn ang="0">
                  <a:pos x="connsiteX2986" y="connsiteY2986"/>
                </a:cxn>
                <a:cxn ang="0">
                  <a:pos x="connsiteX2987" y="connsiteY2987"/>
                </a:cxn>
                <a:cxn ang="0">
                  <a:pos x="connsiteX2988" y="connsiteY2988"/>
                </a:cxn>
                <a:cxn ang="0">
                  <a:pos x="connsiteX2989" y="connsiteY2989"/>
                </a:cxn>
                <a:cxn ang="0">
                  <a:pos x="connsiteX2990" y="connsiteY2990"/>
                </a:cxn>
                <a:cxn ang="0">
                  <a:pos x="connsiteX2991" y="connsiteY2991"/>
                </a:cxn>
                <a:cxn ang="0">
                  <a:pos x="connsiteX2992" y="connsiteY2992"/>
                </a:cxn>
                <a:cxn ang="0">
                  <a:pos x="connsiteX2993" y="connsiteY2993"/>
                </a:cxn>
                <a:cxn ang="0">
                  <a:pos x="connsiteX2994" y="connsiteY2994"/>
                </a:cxn>
                <a:cxn ang="0">
                  <a:pos x="connsiteX2995" y="connsiteY2995"/>
                </a:cxn>
                <a:cxn ang="0">
                  <a:pos x="connsiteX2996" y="connsiteY2996"/>
                </a:cxn>
                <a:cxn ang="0">
                  <a:pos x="connsiteX2997" y="connsiteY2997"/>
                </a:cxn>
                <a:cxn ang="0">
                  <a:pos x="connsiteX2998" y="connsiteY2998"/>
                </a:cxn>
                <a:cxn ang="0">
                  <a:pos x="connsiteX2999" y="connsiteY2999"/>
                </a:cxn>
                <a:cxn ang="0">
                  <a:pos x="connsiteX3000" y="connsiteY3000"/>
                </a:cxn>
                <a:cxn ang="0">
                  <a:pos x="connsiteX3001" y="connsiteY3001"/>
                </a:cxn>
                <a:cxn ang="0">
                  <a:pos x="connsiteX3002" y="connsiteY3002"/>
                </a:cxn>
                <a:cxn ang="0">
                  <a:pos x="connsiteX3003" y="connsiteY3003"/>
                </a:cxn>
                <a:cxn ang="0">
                  <a:pos x="connsiteX3004" y="connsiteY3004"/>
                </a:cxn>
                <a:cxn ang="0">
                  <a:pos x="connsiteX3005" y="connsiteY3005"/>
                </a:cxn>
                <a:cxn ang="0">
                  <a:pos x="connsiteX3006" y="connsiteY3006"/>
                </a:cxn>
                <a:cxn ang="0">
                  <a:pos x="connsiteX3007" y="connsiteY3007"/>
                </a:cxn>
                <a:cxn ang="0">
                  <a:pos x="connsiteX3008" y="connsiteY3008"/>
                </a:cxn>
                <a:cxn ang="0">
                  <a:pos x="connsiteX3009" y="connsiteY3009"/>
                </a:cxn>
                <a:cxn ang="0">
                  <a:pos x="connsiteX3010" y="connsiteY3010"/>
                </a:cxn>
                <a:cxn ang="0">
                  <a:pos x="connsiteX3011" y="connsiteY3011"/>
                </a:cxn>
                <a:cxn ang="0">
                  <a:pos x="connsiteX3012" y="connsiteY3012"/>
                </a:cxn>
                <a:cxn ang="0">
                  <a:pos x="connsiteX3013" y="connsiteY3013"/>
                </a:cxn>
                <a:cxn ang="0">
                  <a:pos x="connsiteX3014" y="connsiteY3014"/>
                </a:cxn>
                <a:cxn ang="0">
                  <a:pos x="connsiteX3015" y="connsiteY3015"/>
                </a:cxn>
                <a:cxn ang="0">
                  <a:pos x="connsiteX3016" y="connsiteY3016"/>
                </a:cxn>
                <a:cxn ang="0">
                  <a:pos x="connsiteX3017" y="connsiteY3017"/>
                </a:cxn>
                <a:cxn ang="0">
                  <a:pos x="connsiteX3018" y="connsiteY3018"/>
                </a:cxn>
                <a:cxn ang="0">
                  <a:pos x="connsiteX3019" y="connsiteY3019"/>
                </a:cxn>
                <a:cxn ang="0">
                  <a:pos x="connsiteX3020" y="connsiteY3020"/>
                </a:cxn>
                <a:cxn ang="0">
                  <a:pos x="connsiteX3021" y="connsiteY3021"/>
                </a:cxn>
                <a:cxn ang="0">
                  <a:pos x="connsiteX3022" y="connsiteY3022"/>
                </a:cxn>
                <a:cxn ang="0">
                  <a:pos x="connsiteX3023" y="connsiteY3023"/>
                </a:cxn>
                <a:cxn ang="0">
                  <a:pos x="connsiteX3024" y="connsiteY3024"/>
                </a:cxn>
                <a:cxn ang="0">
                  <a:pos x="connsiteX3025" y="connsiteY3025"/>
                </a:cxn>
                <a:cxn ang="0">
                  <a:pos x="connsiteX3026" y="connsiteY3026"/>
                </a:cxn>
                <a:cxn ang="0">
                  <a:pos x="connsiteX3027" y="connsiteY3027"/>
                </a:cxn>
                <a:cxn ang="0">
                  <a:pos x="connsiteX3028" y="connsiteY3028"/>
                </a:cxn>
                <a:cxn ang="0">
                  <a:pos x="connsiteX3029" y="connsiteY3029"/>
                </a:cxn>
                <a:cxn ang="0">
                  <a:pos x="connsiteX3030" y="connsiteY3030"/>
                </a:cxn>
                <a:cxn ang="0">
                  <a:pos x="connsiteX3031" y="connsiteY3031"/>
                </a:cxn>
                <a:cxn ang="0">
                  <a:pos x="connsiteX3032" y="connsiteY3032"/>
                </a:cxn>
                <a:cxn ang="0">
                  <a:pos x="connsiteX3033" y="connsiteY3033"/>
                </a:cxn>
                <a:cxn ang="0">
                  <a:pos x="connsiteX3034" y="connsiteY3034"/>
                </a:cxn>
                <a:cxn ang="0">
                  <a:pos x="connsiteX3035" y="connsiteY3035"/>
                </a:cxn>
                <a:cxn ang="0">
                  <a:pos x="connsiteX3036" y="connsiteY3036"/>
                </a:cxn>
                <a:cxn ang="0">
                  <a:pos x="connsiteX3037" y="connsiteY3037"/>
                </a:cxn>
                <a:cxn ang="0">
                  <a:pos x="connsiteX3038" y="connsiteY3038"/>
                </a:cxn>
                <a:cxn ang="0">
                  <a:pos x="connsiteX3039" y="connsiteY3039"/>
                </a:cxn>
                <a:cxn ang="0">
                  <a:pos x="connsiteX3040" y="connsiteY3040"/>
                </a:cxn>
                <a:cxn ang="0">
                  <a:pos x="connsiteX3041" y="connsiteY3041"/>
                </a:cxn>
                <a:cxn ang="0">
                  <a:pos x="connsiteX3042" y="connsiteY3042"/>
                </a:cxn>
                <a:cxn ang="0">
                  <a:pos x="connsiteX3043" y="connsiteY3043"/>
                </a:cxn>
                <a:cxn ang="0">
                  <a:pos x="connsiteX3044" y="connsiteY3044"/>
                </a:cxn>
                <a:cxn ang="0">
                  <a:pos x="connsiteX3045" y="connsiteY3045"/>
                </a:cxn>
                <a:cxn ang="0">
                  <a:pos x="connsiteX3046" y="connsiteY3046"/>
                </a:cxn>
                <a:cxn ang="0">
                  <a:pos x="connsiteX3047" y="connsiteY3047"/>
                </a:cxn>
                <a:cxn ang="0">
                  <a:pos x="connsiteX3048" y="connsiteY3048"/>
                </a:cxn>
                <a:cxn ang="0">
                  <a:pos x="connsiteX3049" y="connsiteY3049"/>
                </a:cxn>
                <a:cxn ang="0">
                  <a:pos x="connsiteX3050" y="connsiteY3050"/>
                </a:cxn>
                <a:cxn ang="0">
                  <a:pos x="connsiteX3051" y="connsiteY3051"/>
                </a:cxn>
                <a:cxn ang="0">
                  <a:pos x="connsiteX3052" y="connsiteY3052"/>
                </a:cxn>
                <a:cxn ang="0">
                  <a:pos x="connsiteX3053" y="connsiteY3053"/>
                </a:cxn>
                <a:cxn ang="0">
                  <a:pos x="connsiteX3054" y="connsiteY3054"/>
                </a:cxn>
                <a:cxn ang="0">
                  <a:pos x="connsiteX3055" y="connsiteY3055"/>
                </a:cxn>
                <a:cxn ang="0">
                  <a:pos x="connsiteX3056" y="connsiteY3056"/>
                </a:cxn>
                <a:cxn ang="0">
                  <a:pos x="connsiteX3057" y="connsiteY3057"/>
                </a:cxn>
                <a:cxn ang="0">
                  <a:pos x="connsiteX3058" y="connsiteY3058"/>
                </a:cxn>
                <a:cxn ang="0">
                  <a:pos x="connsiteX3059" y="connsiteY3059"/>
                </a:cxn>
                <a:cxn ang="0">
                  <a:pos x="connsiteX3060" y="connsiteY3060"/>
                </a:cxn>
                <a:cxn ang="0">
                  <a:pos x="connsiteX3061" y="connsiteY3061"/>
                </a:cxn>
                <a:cxn ang="0">
                  <a:pos x="connsiteX3062" y="connsiteY3062"/>
                </a:cxn>
                <a:cxn ang="0">
                  <a:pos x="connsiteX3063" y="connsiteY3063"/>
                </a:cxn>
                <a:cxn ang="0">
                  <a:pos x="connsiteX3064" y="connsiteY3064"/>
                </a:cxn>
                <a:cxn ang="0">
                  <a:pos x="connsiteX3065" y="connsiteY3065"/>
                </a:cxn>
                <a:cxn ang="0">
                  <a:pos x="connsiteX3066" y="connsiteY3066"/>
                </a:cxn>
                <a:cxn ang="0">
                  <a:pos x="connsiteX3067" y="connsiteY3067"/>
                </a:cxn>
                <a:cxn ang="0">
                  <a:pos x="connsiteX3068" y="connsiteY3068"/>
                </a:cxn>
                <a:cxn ang="0">
                  <a:pos x="connsiteX3069" y="connsiteY3069"/>
                </a:cxn>
                <a:cxn ang="0">
                  <a:pos x="connsiteX3070" y="connsiteY3070"/>
                </a:cxn>
                <a:cxn ang="0">
                  <a:pos x="connsiteX3071" y="connsiteY3071"/>
                </a:cxn>
                <a:cxn ang="0">
                  <a:pos x="connsiteX3072" y="connsiteY3072"/>
                </a:cxn>
                <a:cxn ang="0">
                  <a:pos x="connsiteX3073" y="connsiteY3073"/>
                </a:cxn>
                <a:cxn ang="0">
                  <a:pos x="connsiteX3074" y="connsiteY3074"/>
                </a:cxn>
                <a:cxn ang="0">
                  <a:pos x="connsiteX3075" y="connsiteY3075"/>
                </a:cxn>
                <a:cxn ang="0">
                  <a:pos x="connsiteX3076" y="connsiteY3076"/>
                </a:cxn>
                <a:cxn ang="0">
                  <a:pos x="connsiteX3077" y="connsiteY3077"/>
                </a:cxn>
                <a:cxn ang="0">
                  <a:pos x="connsiteX3078" y="connsiteY3078"/>
                </a:cxn>
                <a:cxn ang="0">
                  <a:pos x="connsiteX3079" y="connsiteY3079"/>
                </a:cxn>
                <a:cxn ang="0">
                  <a:pos x="connsiteX3080" y="connsiteY3080"/>
                </a:cxn>
                <a:cxn ang="0">
                  <a:pos x="connsiteX3081" y="connsiteY3081"/>
                </a:cxn>
                <a:cxn ang="0">
                  <a:pos x="connsiteX3082" y="connsiteY3082"/>
                </a:cxn>
                <a:cxn ang="0">
                  <a:pos x="connsiteX3083" y="connsiteY3083"/>
                </a:cxn>
                <a:cxn ang="0">
                  <a:pos x="connsiteX3084" y="connsiteY3084"/>
                </a:cxn>
                <a:cxn ang="0">
                  <a:pos x="connsiteX3085" y="connsiteY3085"/>
                </a:cxn>
                <a:cxn ang="0">
                  <a:pos x="connsiteX3086" y="connsiteY3086"/>
                </a:cxn>
                <a:cxn ang="0">
                  <a:pos x="connsiteX3087" y="connsiteY3087"/>
                </a:cxn>
                <a:cxn ang="0">
                  <a:pos x="connsiteX3088" y="connsiteY3088"/>
                </a:cxn>
                <a:cxn ang="0">
                  <a:pos x="connsiteX3089" y="connsiteY3089"/>
                </a:cxn>
                <a:cxn ang="0">
                  <a:pos x="connsiteX3090" y="connsiteY3090"/>
                </a:cxn>
                <a:cxn ang="0">
                  <a:pos x="connsiteX3091" y="connsiteY3091"/>
                </a:cxn>
                <a:cxn ang="0">
                  <a:pos x="connsiteX3092" y="connsiteY3092"/>
                </a:cxn>
                <a:cxn ang="0">
                  <a:pos x="connsiteX3093" y="connsiteY3093"/>
                </a:cxn>
                <a:cxn ang="0">
                  <a:pos x="connsiteX3094" y="connsiteY3094"/>
                </a:cxn>
                <a:cxn ang="0">
                  <a:pos x="connsiteX3095" y="connsiteY3095"/>
                </a:cxn>
                <a:cxn ang="0">
                  <a:pos x="connsiteX3096" y="connsiteY3096"/>
                </a:cxn>
                <a:cxn ang="0">
                  <a:pos x="connsiteX3097" y="connsiteY3097"/>
                </a:cxn>
                <a:cxn ang="0">
                  <a:pos x="connsiteX3098" y="connsiteY3098"/>
                </a:cxn>
                <a:cxn ang="0">
                  <a:pos x="connsiteX3099" y="connsiteY3099"/>
                </a:cxn>
                <a:cxn ang="0">
                  <a:pos x="connsiteX3100" y="connsiteY3100"/>
                </a:cxn>
                <a:cxn ang="0">
                  <a:pos x="connsiteX3101" y="connsiteY3101"/>
                </a:cxn>
                <a:cxn ang="0">
                  <a:pos x="connsiteX3102" y="connsiteY3102"/>
                </a:cxn>
                <a:cxn ang="0">
                  <a:pos x="connsiteX3103" y="connsiteY3103"/>
                </a:cxn>
                <a:cxn ang="0">
                  <a:pos x="connsiteX3104" y="connsiteY3104"/>
                </a:cxn>
                <a:cxn ang="0">
                  <a:pos x="connsiteX3105" y="connsiteY3105"/>
                </a:cxn>
                <a:cxn ang="0">
                  <a:pos x="connsiteX3106" y="connsiteY3106"/>
                </a:cxn>
                <a:cxn ang="0">
                  <a:pos x="connsiteX3107" y="connsiteY3107"/>
                </a:cxn>
                <a:cxn ang="0">
                  <a:pos x="connsiteX3108" y="connsiteY3108"/>
                </a:cxn>
                <a:cxn ang="0">
                  <a:pos x="connsiteX3109" y="connsiteY3109"/>
                </a:cxn>
                <a:cxn ang="0">
                  <a:pos x="connsiteX3110" y="connsiteY3110"/>
                </a:cxn>
                <a:cxn ang="0">
                  <a:pos x="connsiteX3111" y="connsiteY3111"/>
                </a:cxn>
                <a:cxn ang="0">
                  <a:pos x="connsiteX3112" y="connsiteY3112"/>
                </a:cxn>
                <a:cxn ang="0">
                  <a:pos x="connsiteX3113" y="connsiteY3113"/>
                </a:cxn>
                <a:cxn ang="0">
                  <a:pos x="connsiteX3114" y="connsiteY3114"/>
                </a:cxn>
                <a:cxn ang="0">
                  <a:pos x="connsiteX3115" y="connsiteY3115"/>
                </a:cxn>
                <a:cxn ang="0">
                  <a:pos x="connsiteX3116" y="connsiteY3116"/>
                </a:cxn>
                <a:cxn ang="0">
                  <a:pos x="connsiteX3117" y="connsiteY3117"/>
                </a:cxn>
                <a:cxn ang="0">
                  <a:pos x="connsiteX3118" y="connsiteY3118"/>
                </a:cxn>
                <a:cxn ang="0">
                  <a:pos x="connsiteX3119" y="connsiteY3119"/>
                </a:cxn>
                <a:cxn ang="0">
                  <a:pos x="connsiteX3120" y="connsiteY3120"/>
                </a:cxn>
                <a:cxn ang="0">
                  <a:pos x="connsiteX3121" y="connsiteY3121"/>
                </a:cxn>
                <a:cxn ang="0">
                  <a:pos x="connsiteX3122" y="connsiteY3122"/>
                </a:cxn>
                <a:cxn ang="0">
                  <a:pos x="connsiteX3123" y="connsiteY3123"/>
                </a:cxn>
                <a:cxn ang="0">
                  <a:pos x="connsiteX3124" y="connsiteY3124"/>
                </a:cxn>
                <a:cxn ang="0">
                  <a:pos x="connsiteX3125" y="connsiteY3125"/>
                </a:cxn>
                <a:cxn ang="0">
                  <a:pos x="connsiteX3126" y="connsiteY3126"/>
                </a:cxn>
                <a:cxn ang="0">
                  <a:pos x="connsiteX3127" y="connsiteY3127"/>
                </a:cxn>
                <a:cxn ang="0">
                  <a:pos x="connsiteX3128" y="connsiteY3128"/>
                </a:cxn>
                <a:cxn ang="0">
                  <a:pos x="connsiteX3129" y="connsiteY3129"/>
                </a:cxn>
                <a:cxn ang="0">
                  <a:pos x="connsiteX3130" y="connsiteY3130"/>
                </a:cxn>
                <a:cxn ang="0">
                  <a:pos x="connsiteX3131" y="connsiteY3131"/>
                </a:cxn>
                <a:cxn ang="0">
                  <a:pos x="connsiteX3132" y="connsiteY3132"/>
                </a:cxn>
                <a:cxn ang="0">
                  <a:pos x="connsiteX3133" y="connsiteY3133"/>
                </a:cxn>
                <a:cxn ang="0">
                  <a:pos x="connsiteX3134" y="connsiteY3134"/>
                </a:cxn>
                <a:cxn ang="0">
                  <a:pos x="connsiteX3135" y="connsiteY3135"/>
                </a:cxn>
                <a:cxn ang="0">
                  <a:pos x="connsiteX3136" y="connsiteY3136"/>
                </a:cxn>
                <a:cxn ang="0">
                  <a:pos x="connsiteX3137" y="connsiteY3137"/>
                </a:cxn>
                <a:cxn ang="0">
                  <a:pos x="connsiteX3138" y="connsiteY3138"/>
                </a:cxn>
                <a:cxn ang="0">
                  <a:pos x="connsiteX3139" y="connsiteY3139"/>
                </a:cxn>
                <a:cxn ang="0">
                  <a:pos x="connsiteX3140" y="connsiteY3140"/>
                </a:cxn>
                <a:cxn ang="0">
                  <a:pos x="connsiteX3141" y="connsiteY3141"/>
                </a:cxn>
                <a:cxn ang="0">
                  <a:pos x="connsiteX3142" y="connsiteY3142"/>
                </a:cxn>
                <a:cxn ang="0">
                  <a:pos x="connsiteX3143" y="connsiteY3143"/>
                </a:cxn>
                <a:cxn ang="0">
                  <a:pos x="connsiteX3144" y="connsiteY3144"/>
                </a:cxn>
                <a:cxn ang="0">
                  <a:pos x="connsiteX3145" y="connsiteY3145"/>
                </a:cxn>
                <a:cxn ang="0">
                  <a:pos x="connsiteX3146" y="connsiteY3146"/>
                </a:cxn>
                <a:cxn ang="0">
                  <a:pos x="connsiteX3147" y="connsiteY3147"/>
                </a:cxn>
                <a:cxn ang="0">
                  <a:pos x="connsiteX3148" y="connsiteY3148"/>
                </a:cxn>
                <a:cxn ang="0">
                  <a:pos x="connsiteX3149" y="connsiteY3149"/>
                </a:cxn>
                <a:cxn ang="0">
                  <a:pos x="connsiteX3150" y="connsiteY3150"/>
                </a:cxn>
                <a:cxn ang="0">
                  <a:pos x="connsiteX3151" y="connsiteY3151"/>
                </a:cxn>
                <a:cxn ang="0">
                  <a:pos x="connsiteX3152" y="connsiteY3152"/>
                </a:cxn>
                <a:cxn ang="0">
                  <a:pos x="connsiteX3153" y="connsiteY3153"/>
                </a:cxn>
                <a:cxn ang="0">
                  <a:pos x="connsiteX3154" y="connsiteY3154"/>
                </a:cxn>
                <a:cxn ang="0">
                  <a:pos x="connsiteX3155" y="connsiteY3155"/>
                </a:cxn>
                <a:cxn ang="0">
                  <a:pos x="connsiteX3156" y="connsiteY3156"/>
                </a:cxn>
                <a:cxn ang="0">
                  <a:pos x="connsiteX3157" y="connsiteY3157"/>
                </a:cxn>
                <a:cxn ang="0">
                  <a:pos x="connsiteX3158" y="connsiteY3158"/>
                </a:cxn>
                <a:cxn ang="0">
                  <a:pos x="connsiteX3159" y="connsiteY3159"/>
                </a:cxn>
                <a:cxn ang="0">
                  <a:pos x="connsiteX3160" y="connsiteY3160"/>
                </a:cxn>
                <a:cxn ang="0">
                  <a:pos x="connsiteX3161" y="connsiteY3161"/>
                </a:cxn>
                <a:cxn ang="0">
                  <a:pos x="connsiteX3162" y="connsiteY3162"/>
                </a:cxn>
                <a:cxn ang="0">
                  <a:pos x="connsiteX3163" y="connsiteY3163"/>
                </a:cxn>
                <a:cxn ang="0">
                  <a:pos x="connsiteX3164" y="connsiteY3164"/>
                </a:cxn>
                <a:cxn ang="0">
                  <a:pos x="connsiteX3165" y="connsiteY3165"/>
                </a:cxn>
                <a:cxn ang="0">
                  <a:pos x="connsiteX3166" y="connsiteY3166"/>
                </a:cxn>
                <a:cxn ang="0">
                  <a:pos x="connsiteX3167" y="connsiteY3167"/>
                </a:cxn>
                <a:cxn ang="0">
                  <a:pos x="connsiteX3168" y="connsiteY3168"/>
                </a:cxn>
                <a:cxn ang="0">
                  <a:pos x="connsiteX3169" y="connsiteY3169"/>
                </a:cxn>
                <a:cxn ang="0">
                  <a:pos x="connsiteX3170" y="connsiteY3170"/>
                </a:cxn>
                <a:cxn ang="0">
                  <a:pos x="connsiteX3171" y="connsiteY3171"/>
                </a:cxn>
                <a:cxn ang="0">
                  <a:pos x="connsiteX3172" y="connsiteY3172"/>
                </a:cxn>
                <a:cxn ang="0">
                  <a:pos x="connsiteX3173" y="connsiteY3173"/>
                </a:cxn>
                <a:cxn ang="0">
                  <a:pos x="connsiteX3174" y="connsiteY3174"/>
                </a:cxn>
                <a:cxn ang="0">
                  <a:pos x="connsiteX3175" y="connsiteY3175"/>
                </a:cxn>
                <a:cxn ang="0">
                  <a:pos x="connsiteX3176" y="connsiteY3176"/>
                </a:cxn>
                <a:cxn ang="0">
                  <a:pos x="connsiteX3177" y="connsiteY3177"/>
                </a:cxn>
                <a:cxn ang="0">
                  <a:pos x="connsiteX3178" y="connsiteY3178"/>
                </a:cxn>
                <a:cxn ang="0">
                  <a:pos x="connsiteX3179" y="connsiteY3179"/>
                </a:cxn>
                <a:cxn ang="0">
                  <a:pos x="connsiteX3180" y="connsiteY3180"/>
                </a:cxn>
                <a:cxn ang="0">
                  <a:pos x="connsiteX3181" y="connsiteY3181"/>
                </a:cxn>
                <a:cxn ang="0">
                  <a:pos x="connsiteX3182" y="connsiteY3182"/>
                </a:cxn>
                <a:cxn ang="0">
                  <a:pos x="connsiteX3183" y="connsiteY3183"/>
                </a:cxn>
                <a:cxn ang="0">
                  <a:pos x="connsiteX3184" y="connsiteY3184"/>
                </a:cxn>
                <a:cxn ang="0">
                  <a:pos x="connsiteX3185" y="connsiteY3185"/>
                </a:cxn>
                <a:cxn ang="0">
                  <a:pos x="connsiteX3186" y="connsiteY3186"/>
                </a:cxn>
                <a:cxn ang="0">
                  <a:pos x="connsiteX3187" y="connsiteY3187"/>
                </a:cxn>
                <a:cxn ang="0">
                  <a:pos x="connsiteX3188" y="connsiteY3188"/>
                </a:cxn>
                <a:cxn ang="0">
                  <a:pos x="connsiteX3189" y="connsiteY3189"/>
                </a:cxn>
                <a:cxn ang="0">
                  <a:pos x="connsiteX3190" y="connsiteY3190"/>
                </a:cxn>
                <a:cxn ang="0">
                  <a:pos x="connsiteX3191" y="connsiteY3191"/>
                </a:cxn>
                <a:cxn ang="0">
                  <a:pos x="connsiteX3192" y="connsiteY3192"/>
                </a:cxn>
                <a:cxn ang="0">
                  <a:pos x="connsiteX3193" y="connsiteY3193"/>
                </a:cxn>
                <a:cxn ang="0">
                  <a:pos x="connsiteX3194" y="connsiteY3194"/>
                </a:cxn>
                <a:cxn ang="0">
                  <a:pos x="connsiteX3195" y="connsiteY3195"/>
                </a:cxn>
                <a:cxn ang="0">
                  <a:pos x="connsiteX3196" y="connsiteY3196"/>
                </a:cxn>
                <a:cxn ang="0">
                  <a:pos x="connsiteX3197" y="connsiteY3197"/>
                </a:cxn>
                <a:cxn ang="0">
                  <a:pos x="connsiteX3198" y="connsiteY3198"/>
                </a:cxn>
                <a:cxn ang="0">
                  <a:pos x="connsiteX3199" y="connsiteY3199"/>
                </a:cxn>
                <a:cxn ang="0">
                  <a:pos x="connsiteX3200" y="connsiteY3200"/>
                </a:cxn>
                <a:cxn ang="0">
                  <a:pos x="connsiteX3201" y="connsiteY3201"/>
                </a:cxn>
                <a:cxn ang="0">
                  <a:pos x="connsiteX3202" y="connsiteY3202"/>
                </a:cxn>
                <a:cxn ang="0">
                  <a:pos x="connsiteX3203" y="connsiteY3203"/>
                </a:cxn>
                <a:cxn ang="0">
                  <a:pos x="connsiteX3204" y="connsiteY3204"/>
                </a:cxn>
                <a:cxn ang="0">
                  <a:pos x="connsiteX3205" y="connsiteY3205"/>
                </a:cxn>
                <a:cxn ang="0">
                  <a:pos x="connsiteX3206" y="connsiteY3206"/>
                </a:cxn>
                <a:cxn ang="0">
                  <a:pos x="connsiteX3207" y="connsiteY3207"/>
                </a:cxn>
                <a:cxn ang="0">
                  <a:pos x="connsiteX3208" y="connsiteY3208"/>
                </a:cxn>
                <a:cxn ang="0">
                  <a:pos x="connsiteX3209" y="connsiteY3209"/>
                </a:cxn>
                <a:cxn ang="0">
                  <a:pos x="connsiteX3210" y="connsiteY3210"/>
                </a:cxn>
                <a:cxn ang="0">
                  <a:pos x="connsiteX3211" y="connsiteY3211"/>
                </a:cxn>
                <a:cxn ang="0">
                  <a:pos x="connsiteX3212" y="connsiteY3212"/>
                </a:cxn>
                <a:cxn ang="0">
                  <a:pos x="connsiteX3213" y="connsiteY3213"/>
                </a:cxn>
                <a:cxn ang="0">
                  <a:pos x="connsiteX3214" y="connsiteY3214"/>
                </a:cxn>
                <a:cxn ang="0">
                  <a:pos x="connsiteX3215" y="connsiteY3215"/>
                </a:cxn>
                <a:cxn ang="0">
                  <a:pos x="connsiteX3216" y="connsiteY3216"/>
                </a:cxn>
                <a:cxn ang="0">
                  <a:pos x="connsiteX3217" y="connsiteY3217"/>
                </a:cxn>
                <a:cxn ang="0">
                  <a:pos x="connsiteX3218" y="connsiteY3218"/>
                </a:cxn>
                <a:cxn ang="0">
                  <a:pos x="connsiteX3219" y="connsiteY3219"/>
                </a:cxn>
                <a:cxn ang="0">
                  <a:pos x="connsiteX3220" y="connsiteY3220"/>
                </a:cxn>
                <a:cxn ang="0">
                  <a:pos x="connsiteX3221" y="connsiteY3221"/>
                </a:cxn>
                <a:cxn ang="0">
                  <a:pos x="connsiteX3222" y="connsiteY3222"/>
                </a:cxn>
                <a:cxn ang="0">
                  <a:pos x="connsiteX3223" y="connsiteY3223"/>
                </a:cxn>
                <a:cxn ang="0">
                  <a:pos x="connsiteX3224" y="connsiteY3224"/>
                </a:cxn>
                <a:cxn ang="0">
                  <a:pos x="connsiteX3225" y="connsiteY3225"/>
                </a:cxn>
                <a:cxn ang="0">
                  <a:pos x="connsiteX3226" y="connsiteY3226"/>
                </a:cxn>
                <a:cxn ang="0">
                  <a:pos x="connsiteX3227" y="connsiteY3227"/>
                </a:cxn>
                <a:cxn ang="0">
                  <a:pos x="connsiteX3228" y="connsiteY3228"/>
                </a:cxn>
                <a:cxn ang="0">
                  <a:pos x="connsiteX3229" y="connsiteY3229"/>
                </a:cxn>
                <a:cxn ang="0">
                  <a:pos x="connsiteX3230" y="connsiteY3230"/>
                </a:cxn>
                <a:cxn ang="0">
                  <a:pos x="connsiteX3231" y="connsiteY3231"/>
                </a:cxn>
                <a:cxn ang="0">
                  <a:pos x="connsiteX3232" y="connsiteY3232"/>
                </a:cxn>
                <a:cxn ang="0">
                  <a:pos x="connsiteX3233" y="connsiteY3233"/>
                </a:cxn>
                <a:cxn ang="0">
                  <a:pos x="connsiteX3234" y="connsiteY3234"/>
                </a:cxn>
                <a:cxn ang="0">
                  <a:pos x="connsiteX3235" y="connsiteY3235"/>
                </a:cxn>
                <a:cxn ang="0">
                  <a:pos x="connsiteX3236" y="connsiteY3236"/>
                </a:cxn>
                <a:cxn ang="0">
                  <a:pos x="connsiteX3237" y="connsiteY3237"/>
                </a:cxn>
                <a:cxn ang="0">
                  <a:pos x="connsiteX3238" y="connsiteY3238"/>
                </a:cxn>
                <a:cxn ang="0">
                  <a:pos x="connsiteX3239" y="connsiteY3239"/>
                </a:cxn>
                <a:cxn ang="0">
                  <a:pos x="connsiteX3240" y="connsiteY3240"/>
                </a:cxn>
                <a:cxn ang="0">
                  <a:pos x="connsiteX3241" y="connsiteY3241"/>
                </a:cxn>
                <a:cxn ang="0">
                  <a:pos x="connsiteX3242" y="connsiteY3242"/>
                </a:cxn>
                <a:cxn ang="0">
                  <a:pos x="connsiteX3243" y="connsiteY3243"/>
                </a:cxn>
                <a:cxn ang="0">
                  <a:pos x="connsiteX3244" y="connsiteY3244"/>
                </a:cxn>
                <a:cxn ang="0">
                  <a:pos x="connsiteX3245" y="connsiteY3245"/>
                </a:cxn>
                <a:cxn ang="0">
                  <a:pos x="connsiteX3246" y="connsiteY3246"/>
                </a:cxn>
                <a:cxn ang="0">
                  <a:pos x="connsiteX3247" y="connsiteY3247"/>
                </a:cxn>
                <a:cxn ang="0">
                  <a:pos x="connsiteX3248" y="connsiteY3248"/>
                </a:cxn>
                <a:cxn ang="0">
                  <a:pos x="connsiteX3249" y="connsiteY3249"/>
                </a:cxn>
                <a:cxn ang="0">
                  <a:pos x="connsiteX3250" y="connsiteY3250"/>
                </a:cxn>
                <a:cxn ang="0">
                  <a:pos x="connsiteX3251" y="connsiteY3251"/>
                </a:cxn>
                <a:cxn ang="0">
                  <a:pos x="connsiteX3252" y="connsiteY3252"/>
                </a:cxn>
                <a:cxn ang="0">
                  <a:pos x="connsiteX3253" y="connsiteY3253"/>
                </a:cxn>
                <a:cxn ang="0">
                  <a:pos x="connsiteX3254" y="connsiteY3254"/>
                </a:cxn>
                <a:cxn ang="0">
                  <a:pos x="connsiteX3255" y="connsiteY3255"/>
                </a:cxn>
                <a:cxn ang="0">
                  <a:pos x="connsiteX3256" y="connsiteY3256"/>
                </a:cxn>
                <a:cxn ang="0">
                  <a:pos x="connsiteX3257" y="connsiteY3257"/>
                </a:cxn>
                <a:cxn ang="0">
                  <a:pos x="connsiteX3258" y="connsiteY3258"/>
                </a:cxn>
                <a:cxn ang="0">
                  <a:pos x="connsiteX3259" y="connsiteY3259"/>
                </a:cxn>
                <a:cxn ang="0">
                  <a:pos x="connsiteX3260" y="connsiteY3260"/>
                </a:cxn>
                <a:cxn ang="0">
                  <a:pos x="connsiteX3261" y="connsiteY3261"/>
                </a:cxn>
                <a:cxn ang="0">
                  <a:pos x="connsiteX3262" y="connsiteY3262"/>
                </a:cxn>
                <a:cxn ang="0">
                  <a:pos x="connsiteX3263" y="connsiteY3263"/>
                </a:cxn>
                <a:cxn ang="0">
                  <a:pos x="connsiteX3264" y="connsiteY3264"/>
                </a:cxn>
                <a:cxn ang="0">
                  <a:pos x="connsiteX3265" y="connsiteY3265"/>
                </a:cxn>
                <a:cxn ang="0">
                  <a:pos x="connsiteX3266" y="connsiteY3266"/>
                </a:cxn>
                <a:cxn ang="0">
                  <a:pos x="connsiteX3267" y="connsiteY3267"/>
                </a:cxn>
                <a:cxn ang="0">
                  <a:pos x="connsiteX3268" y="connsiteY3268"/>
                </a:cxn>
                <a:cxn ang="0">
                  <a:pos x="connsiteX3269" y="connsiteY3269"/>
                </a:cxn>
                <a:cxn ang="0">
                  <a:pos x="connsiteX3270" y="connsiteY3270"/>
                </a:cxn>
                <a:cxn ang="0">
                  <a:pos x="connsiteX3271" y="connsiteY3271"/>
                </a:cxn>
                <a:cxn ang="0">
                  <a:pos x="connsiteX3272" y="connsiteY3272"/>
                </a:cxn>
                <a:cxn ang="0">
                  <a:pos x="connsiteX3273" y="connsiteY3273"/>
                </a:cxn>
                <a:cxn ang="0">
                  <a:pos x="connsiteX3274" y="connsiteY3274"/>
                </a:cxn>
                <a:cxn ang="0">
                  <a:pos x="connsiteX3275" y="connsiteY3275"/>
                </a:cxn>
                <a:cxn ang="0">
                  <a:pos x="connsiteX3276" y="connsiteY3276"/>
                </a:cxn>
                <a:cxn ang="0">
                  <a:pos x="connsiteX3277" y="connsiteY3277"/>
                </a:cxn>
                <a:cxn ang="0">
                  <a:pos x="connsiteX3278" y="connsiteY3278"/>
                </a:cxn>
                <a:cxn ang="0">
                  <a:pos x="connsiteX3279" y="connsiteY3279"/>
                </a:cxn>
                <a:cxn ang="0">
                  <a:pos x="connsiteX3280" y="connsiteY3280"/>
                </a:cxn>
                <a:cxn ang="0">
                  <a:pos x="connsiteX3281" y="connsiteY3281"/>
                </a:cxn>
                <a:cxn ang="0">
                  <a:pos x="connsiteX3282" y="connsiteY3282"/>
                </a:cxn>
                <a:cxn ang="0">
                  <a:pos x="connsiteX3283" y="connsiteY3283"/>
                </a:cxn>
                <a:cxn ang="0">
                  <a:pos x="connsiteX3284" y="connsiteY3284"/>
                </a:cxn>
                <a:cxn ang="0">
                  <a:pos x="connsiteX3285" y="connsiteY3285"/>
                </a:cxn>
                <a:cxn ang="0">
                  <a:pos x="connsiteX3286" y="connsiteY3286"/>
                </a:cxn>
                <a:cxn ang="0">
                  <a:pos x="connsiteX3287" y="connsiteY3287"/>
                </a:cxn>
                <a:cxn ang="0">
                  <a:pos x="connsiteX3288" y="connsiteY3288"/>
                </a:cxn>
                <a:cxn ang="0">
                  <a:pos x="connsiteX3289" y="connsiteY3289"/>
                </a:cxn>
                <a:cxn ang="0">
                  <a:pos x="connsiteX3290" y="connsiteY3290"/>
                </a:cxn>
                <a:cxn ang="0">
                  <a:pos x="connsiteX3291" y="connsiteY3291"/>
                </a:cxn>
                <a:cxn ang="0">
                  <a:pos x="connsiteX3292" y="connsiteY3292"/>
                </a:cxn>
                <a:cxn ang="0">
                  <a:pos x="connsiteX3293" y="connsiteY3293"/>
                </a:cxn>
                <a:cxn ang="0">
                  <a:pos x="connsiteX3294" y="connsiteY3294"/>
                </a:cxn>
                <a:cxn ang="0">
                  <a:pos x="connsiteX3295" y="connsiteY3295"/>
                </a:cxn>
                <a:cxn ang="0">
                  <a:pos x="connsiteX3296" y="connsiteY3296"/>
                </a:cxn>
                <a:cxn ang="0">
                  <a:pos x="connsiteX3297" y="connsiteY3297"/>
                </a:cxn>
                <a:cxn ang="0">
                  <a:pos x="connsiteX3298" y="connsiteY3298"/>
                </a:cxn>
                <a:cxn ang="0">
                  <a:pos x="connsiteX3299" y="connsiteY3299"/>
                </a:cxn>
                <a:cxn ang="0">
                  <a:pos x="connsiteX3300" y="connsiteY3300"/>
                </a:cxn>
                <a:cxn ang="0">
                  <a:pos x="connsiteX3301" y="connsiteY3301"/>
                </a:cxn>
                <a:cxn ang="0">
                  <a:pos x="connsiteX3302" y="connsiteY3302"/>
                </a:cxn>
                <a:cxn ang="0">
                  <a:pos x="connsiteX3303" y="connsiteY3303"/>
                </a:cxn>
                <a:cxn ang="0">
                  <a:pos x="connsiteX3304" y="connsiteY3304"/>
                </a:cxn>
                <a:cxn ang="0">
                  <a:pos x="connsiteX3305" y="connsiteY3305"/>
                </a:cxn>
                <a:cxn ang="0">
                  <a:pos x="connsiteX3306" y="connsiteY3306"/>
                </a:cxn>
                <a:cxn ang="0">
                  <a:pos x="connsiteX3307" y="connsiteY3307"/>
                </a:cxn>
                <a:cxn ang="0">
                  <a:pos x="connsiteX3308" y="connsiteY3308"/>
                </a:cxn>
                <a:cxn ang="0">
                  <a:pos x="connsiteX3309" y="connsiteY3309"/>
                </a:cxn>
                <a:cxn ang="0">
                  <a:pos x="connsiteX3310" y="connsiteY3310"/>
                </a:cxn>
                <a:cxn ang="0">
                  <a:pos x="connsiteX3311" y="connsiteY3311"/>
                </a:cxn>
                <a:cxn ang="0">
                  <a:pos x="connsiteX3312" y="connsiteY3312"/>
                </a:cxn>
                <a:cxn ang="0">
                  <a:pos x="connsiteX3313" y="connsiteY3313"/>
                </a:cxn>
                <a:cxn ang="0">
                  <a:pos x="connsiteX3314" y="connsiteY3314"/>
                </a:cxn>
                <a:cxn ang="0">
                  <a:pos x="connsiteX3315" y="connsiteY3315"/>
                </a:cxn>
                <a:cxn ang="0">
                  <a:pos x="connsiteX3316" y="connsiteY3316"/>
                </a:cxn>
                <a:cxn ang="0">
                  <a:pos x="connsiteX3317" y="connsiteY3317"/>
                </a:cxn>
                <a:cxn ang="0">
                  <a:pos x="connsiteX3318" y="connsiteY3318"/>
                </a:cxn>
                <a:cxn ang="0">
                  <a:pos x="connsiteX3319" y="connsiteY3319"/>
                </a:cxn>
                <a:cxn ang="0">
                  <a:pos x="connsiteX3320" y="connsiteY3320"/>
                </a:cxn>
                <a:cxn ang="0">
                  <a:pos x="connsiteX3321" y="connsiteY3321"/>
                </a:cxn>
                <a:cxn ang="0">
                  <a:pos x="connsiteX3322" y="connsiteY3322"/>
                </a:cxn>
                <a:cxn ang="0">
                  <a:pos x="connsiteX3323" y="connsiteY3323"/>
                </a:cxn>
                <a:cxn ang="0">
                  <a:pos x="connsiteX3324" y="connsiteY3324"/>
                </a:cxn>
                <a:cxn ang="0">
                  <a:pos x="connsiteX3325" y="connsiteY3325"/>
                </a:cxn>
                <a:cxn ang="0">
                  <a:pos x="connsiteX3326" y="connsiteY3326"/>
                </a:cxn>
                <a:cxn ang="0">
                  <a:pos x="connsiteX3327" y="connsiteY3327"/>
                </a:cxn>
                <a:cxn ang="0">
                  <a:pos x="connsiteX3328" y="connsiteY3328"/>
                </a:cxn>
                <a:cxn ang="0">
                  <a:pos x="connsiteX3329" y="connsiteY3329"/>
                </a:cxn>
                <a:cxn ang="0">
                  <a:pos x="connsiteX3330" y="connsiteY3330"/>
                </a:cxn>
                <a:cxn ang="0">
                  <a:pos x="connsiteX3331" y="connsiteY3331"/>
                </a:cxn>
                <a:cxn ang="0">
                  <a:pos x="connsiteX3332" y="connsiteY3332"/>
                </a:cxn>
                <a:cxn ang="0">
                  <a:pos x="connsiteX3333" y="connsiteY3333"/>
                </a:cxn>
                <a:cxn ang="0">
                  <a:pos x="connsiteX3334" y="connsiteY3334"/>
                </a:cxn>
                <a:cxn ang="0">
                  <a:pos x="connsiteX3335" y="connsiteY3335"/>
                </a:cxn>
                <a:cxn ang="0">
                  <a:pos x="connsiteX3336" y="connsiteY3336"/>
                </a:cxn>
                <a:cxn ang="0">
                  <a:pos x="connsiteX3337" y="connsiteY3337"/>
                </a:cxn>
                <a:cxn ang="0">
                  <a:pos x="connsiteX3338" y="connsiteY3338"/>
                </a:cxn>
                <a:cxn ang="0">
                  <a:pos x="connsiteX3339" y="connsiteY3339"/>
                </a:cxn>
                <a:cxn ang="0">
                  <a:pos x="connsiteX3340" y="connsiteY3340"/>
                </a:cxn>
                <a:cxn ang="0">
                  <a:pos x="connsiteX3341" y="connsiteY3341"/>
                </a:cxn>
                <a:cxn ang="0">
                  <a:pos x="connsiteX3342" y="connsiteY3342"/>
                </a:cxn>
                <a:cxn ang="0">
                  <a:pos x="connsiteX3343" y="connsiteY3343"/>
                </a:cxn>
                <a:cxn ang="0">
                  <a:pos x="connsiteX3344" y="connsiteY3344"/>
                </a:cxn>
                <a:cxn ang="0">
                  <a:pos x="connsiteX3345" y="connsiteY3345"/>
                </a:cxn>
                <a:cxn ang="0">
                  <a:pos x="connsiteX3346" y="connsiteY3346"/>
                </a:cxn>
                <a:cxn ang="0">
                  <a:pos x="connsiteX3347" y="connsiteY3347"/>
                </a:cxn>
                <a:cxn ang="0">
                  <a:pos x="connsiteX3348" y="connsiteY3348"/>
                </a:cxn>
                <a:cxn ang="0">
                  <a:pos x="connsiteX3349" y="connsiteY3349"/>
                </a:cxn>
                <a:cxn ang="0">
                  <a:pos x="connsiteX3350" y="connsiteY3350"/>
                </a:cxn>
                <a:cxn ang="0">
                  <a:pos x="connsiteX3351" y="connsiteY3351"/>
                </a:cxn>
                <a:cxn ang="0">
                  <a:pos x="connsiteX3352" y="connsiteY3352"/>
                </a:cxn>
                <a:cxn ang="0">
                  <a:pos x="connsiteX3353" y="connsiteY3353"/>
                </a:cxn>
                <a:cxn ang="0">
                  <a:pos x="connsiteX3354" y="connsiteY3354"/>
                </a:cxn>
                <a:cxn ang="0">
                  <a:pos x="connsiteX3355" y="connsiteY3355"/>
                </a:cxn>
                <a:cxn ang="0">
                  <a:pos x="connsiteX3356" y="connsiteY3356"/>
                </a:cxn>
                <a:cxn ang="0">
                  <a:pos x="connsiteX3357" y="connsiteY3357"/>
                </a:cxn>
                <a:cxn ang="0">
                  <a:pos x="connsiteX3358" y="connsiteY3358"/>
                </a:cxn>
                <a:cxn ang="0">
                  <a:pos x="connsiteX3359" y="connsiteY3359"/>
                </a:cxn>
                <a:cxn ang="0">
                  <a:pos x="connsiteX3360" y="connsiteY3360"/>
                </a:cxn>
                <a:cxn ang="0">
                  <a:pos x="connsiteX3361" y="connsiteY3361"/>
                </a:cxn>
                <a:cxn ang="0">
                  <a:pos x="connsiteX3362" y="connsiteY3362"/>
                </a:cxn>
                <a:cxn ang="0">
                  <a:pos x="connsiteX3363" y="connsiteY3363"/>
                </a:cxn>
                <a:cxn ang="0">
                  <a:pos x="connsiteX3364" y="connsiteY3364"/>
                </a:cxn>
                <a:cxn ang="0">
                  <a:pos x="connsiteX3365" y="connsiteY3365"/>
                </a:cxn>
                <a:cxn ang="0">
                  <a:pos x="connsiteX3366" y="connsiteY3366"/>
                </a:cxn>
                <a:cxn ang="0">
                  <a:pos x="connsiteX3367" y="connsiteY3367"/>
                </a:cxn>
                <a:cxn ang="0">
                  <a:pos x="connsiteX3368" y="connsiteY3368"/>
                </a:cxn>
                <a:cxn ang="0">
                  <a:pos x="connsiteX3369" y="connsiteY3369"/>
                </a:cxn>
                <a:cxn ang="0">
                  <a:pos x="connsiteX3370" y="connsiteY3370"/>
                </a:cxn>
                <a:cxn ang="0">
                  <a:pos x="connsiteX3371" y="connsiteY3371"/>
                </a:cxn>
                <a:cxn ang="0">
                  <a:pos x="connsiteX3372" y="connsiteY3372"/>
                </a:cxn>
                <a:cxn ang="0">
                  <a:pos x="connsiteX3373" y="connsiteY3373"/>
                </a:cxn>
                <a:cxn ang="0">
                  <a:pos x="connsiteX3374" y="connsiteY3374"/>
                </a:cxn>
                <a:cxn ang="0">
                  <a:pos x="connsiteX3375" y="connsiteY3375"/>
                </a:cxn>
                <a:cxn ang="0">
                  <a:pos x="connsiteX3376" y="connsiteY3376"/>
                </a:cxn>
                <a:cxn ang="0">
                  <a:pos x="connsiteX3377" y="connsiteY3377"/>
                </a:cxn>
                <a:cxn ang="0">
                  <a:pos x="connsiteX3378" y="connsiteY3378"/>
                </a:cxn>
                <a:cxn ang="0">
                  <a:pos x="connsiteX3379" y="connsiteY3379"/>
                </a:cxn>
                <a:cxn ang="0">
                  <a:pos x="connsiteX3380" y="connsiteY3380"/>
                </a:cxn>
                <a:cxn ang="0">
                  <a:pos x="connsiteX3381" y="connsiteY3381"/>
                </a:cxn>
                <a:cxn ang="0">
                  <a:pos x="connsiteX3382" y="connsiteY3382"/>
                </a:cxn>
                <a:cxn ang="0">
                  <a:pos x="connsiteX3383" y="connsiteY3383"/>
                </a:cxn>
                <a:cxn ang="0">
                  <a:pos x="connsiteX3384" y="connsiteY3384"/>
                </a:cxn>
                <a:cxn ang="0">
                  <a:pos x="connsiteX3385" y="connsiteY3385"/>
                </a:cxn>
                <a:cxn ang="0">
                  <a:pos x="connsiteX3386" y="connsiteY3386"/>
                </a:cxn>
                <a:cxn ang="0">
                  <a:pos x="connsiteX3387" y="connsiteY3387"/>
                </a:cxn>
                <a:cxn ang="0">
                  <a:pos x="connsiteX3388" y="connsiteY3388"/>
                </a:cxn>
                <a:cxn ang="0">
                  <a:pos x="connsiteX3389" y="connsiteY3389"/>
                </a:cxn>
                <a:cxn ang="0">
                  <a:pos x="connsiteX3390" y="connsiteY3390"/>
                </a:cxn>
                <a:cxn ang="0">
                  <a:pos x="connsiteX3391" y="connsiteY3391"/>
                </a:cxn>
                <a:cxn ang="0">
                  <a:pos x="connsiteX3392" y="connsiteY3392"/>
                </a:cxn>
                <a:cxn ang="0">
                  <a:pos x="connsiteX3393" y="connsiteY3393"/>
                </a:cxn>
                <a:cxn ang="0">
                  <a:pos x="connsiteX3394" y="connsiteY3394"/>
                </a:cxn>
                <a:cxn ang="0">
                  <a:pos x="connsiteX3395" y="connsiteY3395"/>
                </a:cxn>
                <a:cxn ang="0">
                  <a:pos x="connsiteX3396" y="connsiteY3396"/>
                </a:cxn>
                <a:cxn ang="0">
                  <a:pos x="connsiteX3397" y="connsiteY3397"/>
                </a:cxn>
                <a:cxn ang="0">
                  <a:pos x="connsiteX3398" y="connsiteY3398"/>
                </a:cxn>
                <a:cxn ang="0">
                  <a:pos x="connsiteX3399" y="connsiteY3399"/>
                </a:cxn>
                <a:cxn ang="0">
                  <a:pos x="connsiteX3400" y="connsiteY3400"/>
                </a:cxn>
                <a:cxn ang="0">
                  <a:pos x="connsiteX3401" y="connsiteY3401"/>
                </a:cxn>
                <a:cxn ang="0">
                  <a:pos x="connsiteX3402" y="connsiteY3402"/>
                </a:cxn>
                <a:cxn ang="0">
                  <a:pos x="connsiteX3403" y="connsiteY3403"/>
                </a:cxn>
                <a:cxn ang="0">
                  <a:pos x="connsiteX3404" y="connsiteY3404"/>
                </a:cxn>
                <a:cxn ang="0">
                  <a:pos x="connsiteX3405" y="connsiteY3405"/>
                </a:cxn>
                <a:cxn ang="0">
                  <a:pos x="connsiteX3406" y="connsiteY3406"/>
                </a:cxn>
                <a:cxn ang="0">
                  <a:pos x="connsiteX3407" y="connsiteY3407"/>
                </a:cxn>
                <a:cxn ang="0">
                  <a:pos x="connsiteX3408" y="connsiteY3408"/>
                </a:cxn>
                <a:cxn ang="0">
                  <a:pos x="connsiteX3409" y="connsiteY3409"/>
                </a:cxn>
                <a:cxn ang="0">
                  <a:pos x="connsiteX3410" y="connsiteY3410"/>
                </a:cxn>
                <a:cxn ang="0">
                  <a:pos x="connsiteX3411" y="connsiteY3411"/>
                </a:cxn>
                <a:cxn ang="0">
                  <a:pos x="connsiteX3412" y="connsiteY3412"/>
                </a:cxn>
                <a:cxn ang="0">
                  <a:pos x="connsiteX3413" y="connsiteY3413"/>
                </a:cxn>
                <a:cxn ang="0">
                  <a:pos x="connsiteX3414" y="connsiteY3414"/>
                </a:cxn>
                <a:cxn ang="0">
                  <a:pos x="connsiteX3415" y="connsiteY3415"/>
                </a:cxn>
                <a:cxn ang="0">
                  <a:pos x="connsiteX3416" y="connsiteY3416"/>
                </a:cxn>
                <a:cxn ang="0">
                  <a:pos x="connsiteX3417" y="connsiteY3417"/>
                </a:cxn>
                <a:cxn ang="0">
                  <a:pos x="connsiteX3418" y="connsiteY3418"/>
                </a:cxn>
                <a:cxn ang="0">
                  <a:pos x="connsiteX3419" y="connsiteY3419"/>
                </a:cxn>
                <a:cxn ang="0">
                  <a:pos x="connsiteX3420" y="connsiteY3420"/>
                </a:cxn>
                <a:cxn ang="0">
                  <a:pos x="connsiteX3421" y="connsiteY3421"/>
                </a:cxn>
                <a:cxn ang="0">
                  <a:pos x="connsiteX3422" y="connsiteY3422"/>
                </a:cxn>
                <a:cxn ang="0">
                  <a:pos x="connsiteX3423" y="connsiteY3423"/>
                </a:cxn>
                <a:cxn ang="0">
                  <a:pos x="connsiteX3424" y="connsiteY3424"/>
                </a:cxn>
                <a:cxn ang="0">
                  <a:pos x="connsiteX3425" y="connsiteY3425"/>
                </a:cxn>
                <a:cxn ang="0">
                  <a:pos x="connsiteX3426" y="connsiteY3426"/>
                </a:cxn>
                <a:cxn ang="0">
                  <a:pos x="connsiteX3427" y="connsiteY3427"/>
                </a:cxn>
                <a:cxn ang="0">
                  <a:pos x="connsiteX3428" y="connsiteY3428"/>
                </a:cxn>
                <a:cxn ang="0">
                  <a:pos x="connsiteX3429" y="connsiteY3429"/>
                </a:cxn>
                <a:cxn ang="0">
                  <a:pos x="connsiteX3430" y="connsiteY3430"/>
                </a:cxn>
                <a:cxn ang="0">
                  <a:pos x="connsiteX3431" y="connsiteY3431"/>
                </a:cxn>
                <a:cxn ang="0">
                  <a:pos x="connsiteX3432" y="connsiteY3432"/>
                </a:cxn>
                <a:cxn ang="0">
                  <a:pos x="connsiteX3433" y="connsiteY3433"/>
                </a:cxn>
                <a:cxn ang="0">
                  <a:pos x="connsiteX3434" y="connsiteY3434"/>
                </a:cxn>
                <a:cxn ang="0">
                  <a:pos x="connsiteX3435" y="connsiteY3435"/>
                </a:cxn>
                <a:cxn ang="0">
                  <a:pos x="connsiteX3436" y="connsiteY3436"/>
                </a:cxn>
                <a:cxn ang="0">
                  <a:pos x="connsiteX3437" y="connsiteY3437"/>
                </a:cxn>
                <a:cxn ang="0">
                  <a:pos x="connsiteX3438" y="connsiteY3438"/>
                </a:cxn>
                <a:cxn ang="0">
                  <a:pos x="connsiteX3439" y="connsiteY3439"/>
                </a:cxn>
                <a:cxn ang="0">
                  <a:pos x="connsiteX3440" y="connsiteY3440"/>
                </a:cxn>
                <a:cxn ang="0">
                  <a:pos x="connsiteX3441" y="connsiteY3441"/>
                </a:cxn>
                <a:cxn ang="0">
                  <a:pos x="connsiteX3442" y="connsiteY3442"/>
                </a:cxn>
                <a:cxn ang="0">
                  <a:pos x="connsiteX3443" y="connsiteY3443"/>
                </a:cxn>
                <a:cxn ang="0">
                  <a:pos x="connsiteX3444" y="connsiteY3444"/>
                </a:cxn>
                <a:cxn ang="0">
                  <a:pos x="connsiteX3445" y="connsiteY3445"/>
                </a:cxn>
                <a:cxn ang="0">
                  <a:pos x="connsiteX3446" y="connsiteY3446"/>
                </a:cxn>
                <a:cxn ang="0">
                  <a:pos x="connsiteX3447" y="connsiteY3447"/>
                </a:cxn>
                <a:cxn ang="0">
                  <a:pos x="connsiteX3448" y="connsiteY3448"/>
                </a:cxn>
                <a:cxn ang="0">
                  <a:pos x="connsiteX3449" y="connsiteY3449"/>
                </a:cxn>
                <a:cxn ang="0">
                  <a:pos x="connsiteX3450" y="connsiteY3450"/>
                </a:cxn>
                <a:cxn ang="0">
                  <a:pos x="connsiteX3451" y="connsiteY3451"/>
                </a:cxn>
                <a:cxn ang="0">
                  <a:pos x="connsiteX3452" y="connsiteY3452"/>
                </a:cxn>
                <a:cxn ang="0">
                  <a:pos x="connsiteX3453" y="connsiteY3453"/>
                </a:cxn>
                <a:cxn ang="0">
                  <a:pos x="connsiteX3454" y="connsiteY3454"/>
                </a:cxn>
                <a:cxn ang="0">
                  <a:pos x="connsiteX3455" y="connsiteY3455"/>
                </a:cxn>
                <a:cxn ang="0">
                  <a:pos x="connsiteX3456" y="connsiteY3456"/>
                </a:cxn>
                <a:cxn ang="0">
                  <a:pos x="connsiteX3457" y="connsiteY3457"/>
                </a:cxn>
                <a:cxn ang="0">
                  <a:pos x="connsiteX3458" y="connsiteY3458"/>
                </a:cxn>
                <a:cxn ang="0">
                  <a:pos x="connsiteX3459" y="connsiteY3459"/>
                </a:cxn>
                <a:cxn ang="0">
                  <a:pos x="connsiteX3460" y="connsiteY3460"/>
                </a:cxn>
                <a:cxn ang="0">
                  <a:pos x="connsiteX3461" y="connsiteY3461"/>
                </a:cxn>
                <a:cxn ang="0">
                  <a:pos x="connsiteX3462" y="connsiteY3462"/>
                </a:cxn>
                <a:cxn ang="0">
                  <a:pos x="connsiteX3463" y="connsiteY3463"/>
                </a:cxn>
                <a:cxn ang="0">
                  <a:pos x="connsiteX3464" y="connsiteY3464"/>
                </a:cxn>
                <a:cxn ang="0">
                  <a:pos x="connsiteX3465" y="connsiteY3465"/>
                </a:cxn>
                <a:cxn ang="0">
                  <a:pos x="connsiteX3466" y="connsiteY3466"/>
                </a:cxn>
                <a:cxn ang="0">
                  <a:pos x="connsiteX3467" y="connsiteY3467"/>
                </a:cxn>
                <a:cxn ang="0">
                  <a:pos x="connsiteX3468" y="connsiteY3468"/>
                </a:cxn>
                <a:cxn ang="0">
                  <a:pos x="connsiteX3469" y="connsiteY3469"/>
                </a:cxn>
                <a:cxn ang="0">
                  <a:pos x="connsiteX3470" y="connsiteY3470"/>
                </a:cxn>
                <a:cxn ang="0">
                  <a:pos x="connsiteX3471" y="connsiteY3471"/>
                </a:cxn>
                <a:cxn ang="0">
                  <a:pos x="connsiteX3472" y="connsiteY3472"/>
                </a:cxn>
                <a:cxn ang="0">
                  <a:pos x="connsiteX3473" y="connsiteY3473"/>
                </a:cxn>
                <a:cxn ang="0">
                  <a:pos x="connsiteX3474" y="connsiteY3474"/>
                </a:cxn>
                <a:cxn ang="0">
                  <a:pos x="connsiteX3475" y="connsiteY3475"/>
                </a:cxn>
                <a:cxn ang="0">
                  <a:pos x="connsiteX3476" y="connsiteY3476"/>
                </a:cxn>
                <a:cxn ang="0">
                  <a:pos x="connsiteX3477" y="connsiteY3477"/>
                </a:cxn>
                <a:cxn ang="0">
                  <a:pos x="connsiteX3478" y="connsiteY3478"/>
                </a:cxn>
                <a:cxn ang="0">
                  <a:pos x="connsiteX3479" y="connsiteY3479"/>
                </a:cxn>
                <a:cxn ang="0">
                  <a:pos x="connsiteX3480" y="connsiteY3480"/>
                </a:cxn>
                <a:cxn ang="0">
                  <a:pos x="connsiteX3481" y="connsiteY3481"/>
                </a:cxn>
                <a:cxn ang="0">
                  <a:pos x="connsiteX3482" y="connsiteY3482"/>
                </a:cxn>
                <a:cxn ang="0">
                  <a:pos x="connsiteX3483" y="connsiteY3483"/>
                </a:cxn>
                <a:cxn ang="0">
                  <a:pos x="connsiteX3484" y="connsiteY3484"/>
                </a:cxn>
                <a:cxn ang="0">
                  <a:pos x="connsiteX3485" y="connsiteY3485"/>
                </a:cxn>
                <a:cxn ang="0">
                  <a:pos x="connsiteX3486" y="connsiteY3486"/>
                </a:cxn>
                <a:cxn ang="0">
                  <a:pos x="connsiteX3487" y="connsiteY3487"/>
                </a:cxn>
                <a:cxn ang="0">
                  <a:pos x="connsiteX3488" y="connsiteY3488"/>
                </a:cxn>
                <a:cxn ang="0">
                  <a:pos x="connsiteX3489" y="connsiteY3489"/>
                </a:cxn>
                <a:cxn ang="0">
                  <a:pos x="connsiteX3490" y="connsiteY3490"/>
                </a:cxn>
                <a:cxn ang="0">
                  <a:pos x="connsiteX3491" y="connsiteY3491"/>
                </a:cxn>
                <a:cxn ang="0">
                  <a:pos x="connsiteX3492" y="connsiteY3492"/>
                </a:cxn>
                <a:cxn ang="0">
                  <a:pos x="connsiteX3493" y="connsiteY3493"/>
                </a:cxn>
                <a:cxn ang="0">
                  <a:pos x="connsiteX3494" y="connsiteY3494"/>
                </a:cxn>
                <a:cxn ang="0">
                  <a:pos x="connsiteX3495" y="connsiteY3495"/>
                </a:cxn>
                <a:cxn ang="0">
                  <a:pos x="connsiteX3496" y="connsiteY3496"/>
                </a:cxn>
                <a:cxn ang="0">
                  <a:pos x="connsiteX3497" y="connsiteY3497"/>
                </a:cxn>
                <a:cxn ang="0">
                  <a:pos x="connsiteX3498" y="connsiteY3498"/>
                </a:cxn>
                <a:cxn ang="0">
                  <a:pos x="connsiteX3499" y="connsiteY3499"/>
                </a:cxn>
                <a:cxn ang="0">
                  <a:pos x="connsiteX3500" y="connsiteY3500"/>
                </a:cxn>
                <a:cxn ang="0">
                  <a:pos x="connsiteX3501" y="connsiteY3501"/>
                </a:cxn>
                <a:cxn ang="0">
                  <a:pos x="connsiteX3502" y="connsiteY3502"/>
                </a:cxn>
                <a:cxn ang="0">
                  <a:pos x="connsiteX3503" y="connsiteY3503"/>
                </a:cxn>
                <a:cxn ang="0">
                  <a:pos x="connsiteX3504" y="connsiteY3504"/>
                </a:cxn>
                <a:cxn ang="0">
                  <a:pos x="connsiteX3505" y="connsiteY3505"/>
                </a:cxn>
                <a:cxn ang="0">
                  <a:pos x="connsiteX3506" y="connsiteY3506"/>
                </a:cxn>
                <a:cxn ang="0">
                  <a:pos x="connsiteX3507" y="connsiteY3507"/>
                </a:cxn>
                <a:cxn ang="0">
                  <a:pos x="connsiteX3508" y="connsiteY3508"/>
                </a:cxn>
                <a:cxn ang="0">
                  <a:pos x="connsiteX3509" y="connsiteY3509"/>
                </a:cxn>
                <a:cxn ang="0">
                  <a:pos x="connsiteX3510" y="connsiteY3510"/>
                </a:cxn>
                <a:cxn ang="0">
                  <a:pos x="connsiteX3511" y="connsiteY3511"/>
                </a:cxn>
                <a:cxn ang="0">
                  <a:pos x="connsiteX3512" y="connsiteY3512"/>
                </a:cxn>
                <a:cxn ang="0">
                  <a:pos x="connsiteX3513" y="connsiteY3513"/>
                </a:cxn>
                <a:cxn ang="0">
                  <a:pos x="connsiteX3514" y="connsiteY3514"/>
                </a:cxn>
                <a:cxn ang="0">
                  <a:pos x="connsiteX3515" y="connsiteY3515"/>
                </a:cxn>
                <a:cxn ang="0">
                  <a:pos x="connsiteX3516" y="connsiteY3516"/>
                </a:cxn>
                <a:cxn ang="0">
                  <a:pos x="connsiteX3517" y="connsiteY3517"/>
                </a:cxn>
                <a:cxn ang="0">
                  <a:pos x="connsiteX3518" y="connsiteY3518"/>
                </a:cxn>
                <a:cxn ang="0">
                  <a:pos x="connsiteX3519" y="connsiteY3519"/>
                </a:cxn>
                <a:cxn ang="0">
                  <a:pos x="connsiteX3520" y="connsiteY3520"/>
                </a:cxn>
                <a:cxn ang="0">
                  <a:pos x="connsiteX3521" y="connsiteY3521"/>
                </a:cxn>
                <a:cxn ang="0">
                  <a:pos x="connsiteX3522" y="connsiteY3522"/>
                </a:cxn>
                <a:cxn ang="0">
                  <a:pos x="connsiteX3523" y="connsiteY3523"/>
                </a:cxn>
                <a:cxn ang="0">
                  <a:pos x="connsiteX3524" y="connsiteY3524"/>
                </a:cxn>
                <a:cxn ang="0">
                  <a:pos x="connsiteX3525" y="connsiteY3525"/>
                </a:cxn>
                <a:cxn ang="0">
                  <a:pos x="connsiteX3526" y="connsiteY3526"/>
                </a:cxn>
                <a:cxn ang="0">
                  <a:pos x="connsiteX3527" y="connsiteY3527"/>
                </a:cxn>
                <a:cxn ang="0">
                  <a:pos x="connsiteX3528" y="connsiteY3528"/>
                </a:cxn>
                <a:cxn ang="0">
                  <a:pos x="connsiteX3529" y="connsiteY3529"/>
                </a:cxn>
                <a:cxn ang="0">
                  <a:pos x="connsiteX3530" y="connsiteY3530"/>
                </a:cxn>
                <a:cxn ang="0">
                  <a:pos x="connsiteX3531" y="connsiteY3531"/>
                </a:cxn>
                <a:cxn ang="0">
                  <a:pos x="connsiteX3532" y="connsiteY3532"/>
                </a:cxn>
                <a:cxn ang="0">
                  <a:pos x="connsiteX3533" y="connsiteY3533"/>
                </a:cxn>
                <a:cxn ang="0">
                  <a:pos x="connsiteX3534" y="connsiteY3534"/>
                </a:cxn>
                <a:cxn ang="0">
                  <a:pos x="connsiteX3535" y="connsiteY3535"/>
                </a:cxn>
                <a:cxn ang="0">
                  <a:pos x="connsiteX3536" y="connsiteY3536"/>
                </a:cxn>
                <a:cxn ang="0">
                  <a:pos x="connsiteX3537" y="connsiteY3537"/>
                </a:cxn>
                <a:cxn ang="0">
                  <a:pos x="connsiteX3538" y="connsiteY3538"/>
                </a:cxn>
                <a:cxn ang="0">
                  <a:pos x="connsiteX3539" y="connsiteY3539"/>
                </a:cxn>
                <a:cxn ang="0">
                  <a:pos x="connsiteX3540" y="connsiteY3540"/>
                </a:cxn>
                <a:cxn ang="0">
                  <a:pos x="connsiteX3541" y="connsiteY3541"/>
                </a:cxn>
                <a:cxn ang="0">
                  <a:pos x="connsiteX3542" y="connsiteY3542"/>
                </a:cxn>
                <a:cxn ang="0">
                  <a:pos x="connsiteX3543" y="connsiteY3543"/>
                </a:cxn>
                <a:cxn ang="0">
                  <a:pos x="connsiteX3544" y="connsiteY3544"/>
                </a:cxn>
                <a:cxn ang="0">
                  <a:pos x="connsiteX3545" y="connsiteY3545"/>
                </a:cxn>
                <a:cxn ang="0">
                  <a:pos x="connsiteX3546" y="connsiteY3546"/>
                </a:cxn>
                <a:cxn ang="0">
                  <a:pos x="connsiteX3547" y="connsiteY3547"/>
                </a:cxn>
                <a:cxn ang="0">
                  <a:pos x="connsiteX3548" y="connsiteY3548"/>
                </a:cxn>
                <a:cxn ang="0">
                  <a:pos x="connsiteX3549" y="connsiteY3549"/>
                </a:cxn>
                <a:cxn ang="0">
                  <a:pos x="connsiteX3550" y="connsiteY3550"/>
                </a:cxn>
                <a:cxn ang="0">
                  <a:pos x="connsiteX3551" y="connsiteY3551"/>
                </a:cxn>
                <a:cxn ang="0">
                  <a:pos x="connsiteX3552" y="connsiteY3552"/>
                </a:cxn>
                <a:cxn ang="0">
                  <a:pos x="connsiteX3553" y="connsiteY3553"/>
                </a:cxn>
                <a:cxn ang="0">
                  <a:pos x="connsiteX3554" y="connsiteY3554"/>
                </a:cxn>
                <a:cxn ang="0">
                  <a:pos x="connsiteX3555" y="connsiteY3555"/>
                </a:cxn>
                <a:cxn ang="0">
                  <a:pos x="connsiteX3556" y="connsiteY3556"/>
                </a:cxn>
                <a:cxn ang="0">
                  <a:pos x="connsiteX3557" y="connsiteY3557"/>
                </a:cxn>
                <a:cxn ang="0">
                  <a:pos x="connsiteX3558" y="connsiteY3558"/>
                </a:cxn>
                <a:cxn ang="0">
                  <a:pos x="connsiteX3559" y="connsiteY3559"/>
                </a:cxn>
                <a:cxn ang="0">
                  <a:pos x="connsiteX3560" y="connsiteY3560"/>
                </a:cxn>
                <a:cxn ang="0">
                  <a:pos x="connsiteX3561" y="connsiteY3561"/>
                </a:cxn>
                <a:cxn ang="0">
                  <a:pos x="connsiteX3562" y="connsiteY3562"/>
                </a:cxn>
                <a:cxn ang="0">
                  <a:pos x="connsiteX3563" y="connsiteY3563"/>
                </a:cxn>
                <a:cxn ang="0">
                  <a:pos x="connsiteX3564" y="connsiteY3564"/>
                </a:cxn>
                <a:cxn ang="0">
                  <a:pos x="connsiteX3565" y="connsiteY3565"/>
                </a:cxn>
                <a:cxn ang="0">
                  <a:pos x="connsiteX3566" y="connsiteY3566"/>
                </a:cxn>
                <a:cxn ang="0">
                  <a:pos x="connsiteX3567" y="connsiteY3567"/>
                </a:cxn>
                <a:cxn ang="0">
                  <a:pos x="connsiteX3568" y="connsiteY3568"/>
                </a:cxn>
                <a:cxn ang="0">
                  <a:pos x="connsiteX3569" y="connsiteY3569"/>
                </a:cxn>
                <a:cxn ang="0">
                  <a:pos x="connsiteX3570" y="connsiteY3570"/>
                </a:cxn>
                <a:cxn ang="0">
                  <a:pos x="connsiteX3571" y="connsiteY3571"/>
                </a:cxn>
                <a:cxn ang="0">
                  <a:pos x="connsiteX3572" y="connsiteY3572"/>
                </a:cxn>
                <a:cxn ang="0">
                  <a:pos x="connsiteX3573" y="connsiteY3573"/>
                </a:cxn>
                <a:cxn ang="0">
                  <a:pos x="connsiteX3574" y="connsiteY3574"/>
                </a:cxn>
                <a:cxn ang="0">
                  <a:pos x="connsiteX3575" y="connsiteY3575"/>
                </a:cxn>
                <a:cxn ang="0">
                  <a:pos x="connsiteX3576" y="connsiteY3576"/>
                </a:cxn>
                <a:cxn ang="0">
                  <a:pos x="connsiteX3577" y="connsiteY3577"/>
                </a:cxn>
                <a:cxn ang="0">
                  <a:pos x="connsiteX3578" y="connsiteY3578"/>
                </a:cxn>
                <a:cxn ang="0">
                  <a:pos x="connsiteX3579" y="connsiteY3579"/>
                </a:cxn>
                <a:cxn ang="0">
                  <a:pos x="connsiteX3580" y="connsiteY3580"/>
                </a:cxn>
                <a:cxn ang="0">
                  <a:pos x="connsiteX3581" y="connsiteY3581"/>
                </a:cxn>
                <a:cxn ang="0">
                  <a:pos x="connsiteX3582" y="connsiteY3582"/>
                </a:cxn>
                <a:cxn ang="0">
                  <a:pos x="connsiteX3583" y="connsiteY3583"/>
                </a:cxn>
                <a:cxn ang="0">
                  <a:pos x="connsiteX3584" y="connsiteY3584"/>
                </a:cxn>
                <a:cxn ang="0">
                  <a:pos x="connsiteX3585" y="connsiteY3585"/>
                </a:cxn>
                <a:cxn ang="0">
                  <a:pos x="connsiteX3586" y="connsiteY3586"/>
                </a:cxn>
                <a:cxn ang="0">
                  <a:pos x="connsiteX3587" y="connsiteY3587"/>
                </a:cxn>
                <a:cxn ang="0">
                  <a:pos x="connsiteX3588" y="connsiteY3588"/>
                </a:cxn>
                <a:cxn ang="0">
                  <a:pos x="connsiteX3589" y="connsiteY3589"/>
                </a:cxn>
                <a:cxn ang="0">
                  <a:pos x="connsiteX3590" y="connsiteY3590"/>
                </a:cxn>
                <a:cxn ang="0">
                  <a:pos x="connsiteX3591" y="connsiteY3591"/>
                </a:cxn>
                <a:cxn ang="0">
                  <a:pos x="connsiteX3592" y="connsiteY3592"/>
                </a:cxn>
                <a:cxn ang="0">
                  <a:pos x="connsiteX3593" y="connsiteY3593"/>
                </a:cxn>
                <a:cxn ang="0">
                  <a:pos x="connsiteX3594" y="connsiteY3594"/>
                </a:cxn>
                <a:cxn ang="0">
                  <a:pos x="connsiteX3595" y="connsiteY3595"/>
                </a:cxn>
                <a:cxn ang="0">
                  <a:pos x="connsiteX3596" y="connsiteY3596"/>
                </a:cxn>
                <a:cxn ang="0">
                  <a:pos x="connsiteX3597" y="connsiteY3597"/>
                </a:cxn>
                <a:cxn ang="0">
                  <a:pos x="connsiteX3598" y="connsiteY3598"/>
                </a:cxn>
                <a:cxn ang="0">
                  <a:pos x="connsiteX3599" y="connsiteY3599"/>
                </a:cxn>
                <a:cxn ang="0">
                  <a:pos x="connsiteX3600" y="connsiteY3600"/>
                </a:cxn>
                <a:cxn ang="0">
                  <a:pos x="connsiteX3601" y="connsiteY3601"/>
                </a:cxn>
                <a:cxn ang="0">
                  <a:pos x="connsiteX3602" y="connsiteY3602"/>
                </a:cxn>
                <a:cxn ang="0">
                  <a:pos x="connsiteX3603" y="connsiteY3603"/>
                </a:cxn>
                <a:cxn ang="0">
                  <a:pos x="connsiteX3604" y="connsiteY3604"/>
                </a:cxn>
                <a:cxn ang="0">
                  <a:pos x="connsiteX3605" y="connsiteY3605"/>
                </a:cxn>
                <a:cxn ang="0">
                  <a:pos x="connsiteX3606" y="connsiteY3606"/>
                </a:cxn>
                <a:cxn ang="0">
                  <a:pos x="connsiteX3607" y="connsiteY3607"/>
                </a:cxn>
                <a:cxn ang="0">
                  <a:pos x="connsiteX3608" y="connsiteY3608"/>
                </a:cxn>
                <a:cxn ang="0">
                  <a:pos x="connsiteX3609" y="connsiteY3609"/>
                </a:cxn>
                <a:cxn ang="0">
                  <a:pos x="connsiteX3610" y="connsiteY3610"/>
                </a:cxn>
                <a:cxn ang="0">
                  <a:pos x="connsiteX3611" y="connsiteY3611"/>
                </a:cxn>
                <a:cxn ang="0">
                  <a:pos x="connsiteX3612" y="connsiteY3612"/>
                </a:cxn>
                <a:cxn ang="0">
                  <a:pos x="connsiteX3613" y="connsiteY3613"/>
                </a:cxn>
                <a:cxn ang="0">
                  <a:pos x="connsiteX3614" y="connsiteY3614"/>
                </a:cxn>
                <a:cxn ang="0">
                  <a:pos x="connsiteX3615" y="connsiteY3615"/>
                </a:cxn>
                <a:cxn ang="0">
                  <a:pos x="connsiteX3616" y="connsiteY3616"/>
                </a:cxn>
                <a:cxn ang="0">
                  <a:pos x="connsiteX3617" y="connsiteY3617"/>
                </a:cxn>
                <a:cxn ang="0">
                  <a:pos x="connsiteX3618" y="connsiteY3618"/>
                </a:cxn>
                <a:cxn ang="0">
                  <a:pos x="connsiteX3619" y="connsiteY3619"/>
                </a:cxn>
                <a:cxn ang="0">
                  <a:pos x="connsiteX3620" y="connsiteY3620"/>
                </a:cxn>
                <a:cxn ang="0">
                  <a:pos x="connsiteX3621" y="connsiteY3621"/>
                </a:cxn>
                <a:cxn ang="0">
                  <a:pos x="connsiteX3622" y="connsiteY3622"/>
                </a:cxn>
                <a:cxn ang="0">
                  <a:pos x="connsiteX3623" y="connsiteY3623"/>
                </a:cxn>
                <a:cxn ang="0">
                  <a:pos x="connsiteX3624" y="connsiteY3624"/>
                </a:cxn>
                <a:cxn ang="0">
                  <a:pos x="connsiteX3625" y="connsiteY3625"/>
                </a:cxn>
                <a:cxn ang="0">
                  <a:pos x="connsiteX3626" y="connsiteY3626"/>
                </a:cxn>
                <a:cxn ang="0">
                  <a:pos x="connsiteX3627" y="connsiteY3627"/>
                </a:cxn>
                <a:cxn ang="0">
                  <a:pos x="connsiteX3628" y="connsiteY3628"/>
                </a:cxn>
                <a:cxn ang="0">
                  <a:pos x="connsiteX3629" y="connsiteY3629"/>
                </a:cxn>
                <a:cxn ang="0">
                  <a:pos x="connsiteX3630" y="connsiteY3630"/>
                </a:cxn>
                <a:cxn ang="0">
                  <a:pos x="connsiteX3631" y="connsiteY3631"/>
                </a:cxn>
                <a:cxn ang="0">
                  <a:pos x="connsiteX3632" y="connsiteY3632"/>
                </a:cxn>
                <a:cxn ang="0">
                  <a:pos x="connsiteX3633" y="connsiteY3633"/>
                </a:cxn>
                <a:cxn ang="0">
                  <a:pos x="connsiteX3634" y="connsiteY3634"/>
                </a:cxn>
                <a:cxn ang="0">
                  <a:pos x="connsiteX3635" y="connsiteY3635"/>
                </a:cxn>
                <a:cxn ang="0">
                  <a:pos x="connsiteX3636" y="connsiteY3636"/>
                </a:cxn>
                <a:cxn ang="0">
                  <a:pos x="connsiteX3637" y="connsiteY3637"/>
                </a:cxn>
                <a:cxn ang="0">
                  <a:pos x="connsiteX3638" y="connsiteY3638"/>
                </a:cxn>
                <a:cxn ang="0">
                  <a:pos x="connsiteX3639" y="connsiteY3639"/>
                </a:cxn>
                <a:cxn ang="0">
                  <a:pos x="connsiteX3640" y="connsiteY3640"/>
                </a:cxn>
                <a:cxn ang="0">
                  <a:pos x="connsiteX3641" y="connsiteY3641"/>
                </a:cxn>
                <a:cxn ang="0">
                  <a:pos x="connsiteX3642" y="connsiteY3642"/>
                </a:cxn>
                <a:cxn ang="0">
                  <a:pos x="connsiteX3643" y="connsiteY3643"/>
                </a:cxn>
                <a:cxn ang="0">
                  <a:pos x="connsiteX3644" y="connsiteY3644"/>
                </a:cxn>
                <a:cxn ang="0">
                  <a:pos x="connsiteX3645" y="connsiteY3645"/>
                </a:cxn>
                <a:cxn ang="0">
                  <a:pos x="connsiteX3646" y="connsiteY3646"/>
                </a:cxn>
                <a:cxn ang="0">
                  <a:pos x="connsiteX3647" y="connsiteY3647"/>
                </a:cxn>
                <a:cxn ang="0">
                  <a:pos x="connsiteX3648" y="connsiteY3648"/>
                </a:cxn>
                <a:cxn ang="0">
                  <a:pos x="connsiteX3649" y="connsiteY3649"/>
                </a:cxn>
                <a:cxn ang="0">
                  <a:pos x="connsiteX3650" y="connsiteY3650"/>
                </a:cxn>
                <a:cxn ang="0">
                  <a:pos x="connsiteX3651" y="connsiteY3651"/>
                </a:cxn>
                <a:cxn ang="0">
                  <a:pos x="connsiteX3652" y="connsiteY3652"/>
                </a:cxn>
                <a:cxn ang="0">
                  <a:pos x="connsiteX3653" y="connsiteY3653"/>
                </a:cxn>
                <a:cxn ang="0">
                  <a:pos x="connsiteX3654" y="connsiteY3654"/>
                </a:cxn>
                <a:cxn ang="0">
                  <a:pos x="connsiteX3655" y="connsiteY3655"/>
                </a:cxn>
                <a:cxn ang="0">
                  <a:pos x="connsiteX3656" y="connsiteY3656"/>
                </a:cxn>
                <a:cxn ang="0">
                  <a:pos x="connsiteX3657" y="connsiteY3657"/>
                </a:cxn>
                <a:cxn ang="0">
                  <a:pos x="connsiteX3658" y="connsiteY3658"/>
                </a:cxn>
                <a:cxn ang="0">
                  <a:pos x="connsiteX3659" y="connsiteY3659"/>
                </a:cxn>
                <a:cxn ang="0">
                  <a:pos x="connsiteX3660" y="connsiteY3660"/>
                </a:cxn>
                <a:cxn ang="0">
                  <a:pos x="connsiteX3661" y="connsiteY3661"/>
                </a:cxn>
                <a:cxn ang="0">
                  <a:pos x="connsiteX3662" y="connsiteY3662"/>
                </a:cxn>
                <a:cxn ang="0">
                  <a:pos x="connsiteX3663" y="connsiteY3663"/>
                </a:cxn>
                <a:cxn ang="0">
                  <a:pos x="connsiteX3664" y="connsiteY3664"/>
                </a:cxn>
                <a:cxn ang="0">
                  <a:pos x="connsiteX3665" y="connsiteY3665"/>
                </a:cxn>
                <a:cxn ang="0">
                  <a:pos x="connsiteX3666" y="connsiteY3666"/>
                </a:cxn>
                <a:cxn ang="0">
                  <a:pos x="connsiteX3667" y="connsiteY3667"/>
                </a:cxn>
                <a:cxn ang="0">
                  <a:pos x="connsiteX3668" y="connsiteY3668"/>
                </a:cxn>
                <a:cxn ang="0">
                  <a:pos x="connsiteX3669" y="connsiteY3669"/>
                </a:cxn>
                <a:cxn ang="0">
                  <a:pos x="connsiteX3670" y="connsiteY3670"/>
                </a:cxn>
                <a:cxn ang="0">
                  <a:pos x="connsiteX3671" y="connsiteY3671"/>
                </a:cxn>
                <a:cxn ang="0">
                  <a:pos x="connsiteX3672" y="connsiteY3672"/>
                </a:cxn>
                <a:cxn ang="0">
                  <a:pos x="connsiteX3673" y="connsiteY3673"/>
                </a:cxn>
                <a:cxn ang="0">
                  <a:pos x="connsiteX3674" y="connsiteY3674"/>
                </a:cxn>
                <a:cxn ang="0">
                  <a:pos x="connsiteX3675" y="connsiteY3675"/>
                </a:cxn>
                <a:cxn ang="0">
                  <a:pos x="connsiteX3676" y="connsiteY3676"/>
                </a:cxn>
                <a:cxn ang="0">
                  <a:pos x="connsiteX3677" y="connsiteY3677"/>
                </a:cxn>
                <a:cxn ang="0">
                  <a:pos x="connsiteX3678" y="connsiteY3678"/>
                </a:cxn>
                <a:cxn ang="0">
                  <a:pos x="connsiteX3679" y="connsiteY3679"/>
                </a:cxn>
                <a:cxn ang="0">
                  <a:pos x="connsiteX3680" y="connsiteY3680"/>
                </a:cxn>
                <a:cxn ang="0">
                  <a:pos x="connsiteX3681" y="connsiteY3681"/>
                </a:cxn>
                <a:cxn ang="0">
                  <a:pos x="connsiteX3682" y="connsiteY3682"/>
                </a:cxn>
                <a:cxn ang="0">
                  <a:pos x="connsiteX3683" y="connsiteY3683"/>
                </a:cxn>
                <a:cxn ang="0">
                  <a:pos x="connsiteX3684" y="connsiteY3684"/>
                </a:cxn>
                <a:cxn ang="0">
                  <a:pos x="connsiteX3685" y="connsiteY3685"/>
                </a:cxn>
                <a:cxn ang="0">
                  <a:pos x="connsiteX3686" y="connsiteY3686"/>
                </a:cxn>
                <a:cxn ang="0">
                  <a:pos x="connsiteX3687" y="connsiteY3687"/>
                </a:cxn>
                <a:cxn ang="0">
                  <a:pos x="connsiteX3688" y="connsiteY3688"/>
                </a:cxn>
                <a:cxn ang="0">
                  <a:pos x="connsiteX3689" y="connsiteY3689"/>
                </a:cxn>
                <a:cxn ang="0">
                  <a:pos x="connsiteX3690" y="connsiteY3690"/>
                </a:cxn>
                <a:cxn ang="0">
                  <a:pos x="connsiteX3691" y="connsiteY3691"/>
                </a:cxn>
                <a:cxn ang="0">
                  <a:pos x="connsiteX3692" y="connsiteY3692"/>
                </a:cxn>
                <a:cxn ang="0">
                  <a:pos x="connsiteX3693" y="connsiteY3693"/>
                </a:cxn>
                <a:cxn ang="0">
                  <a:pos x="connsiteX3694" y="connsiteY3694"/>
                </a:cxn>
                <a:cxn ang="0">
                  <a:pos x="connsiteX3695" y="connsiteY3695"/>
                </a:cxn>
                <a:cxn ang="0">
                  <a:pos x="connsiteX3696" y="connsiteY3696"/>
                </a:cxn>
                <a:cxn ang="0">
                  <a:pos x="connsiteX3697" y="connsiteY3697"/>
                </a:cxn>
                <a:cxn ang="0">
                  <a:pos x="connsiteX3698" y="connsiteY3698"/>
                </a:cxn>
                <a:cxn ang="0">
                  <a:pos x="connsiteX3699" y="connsiteY3699"/>
                </a:cxn>
                <a:cxn ang="0">
                  <a:pos x="connsiteX3700" y="connsiteY3700"/>
                </a:cxn>
                <a:cxn ang="0">
                  <a:pos x="connsiteX3701" y="connsiteY3701"/>
                </a:cxn>
                <a:cxn ang="0">
                  <a:pos x="connsiteX3702" y="connsiteY3702"/>
                </a:cxn>
                <a:cxn ang="0">
                  <a:pos x="connsiteX3703" y="connsiteY3703"/>
                </a:cxn>
                <a:cxn ang="0">
                  <a:pos x="connsiteX3704" y="connsiteY3704"/>
                </a:cxn>
                <a:cxn ang="0">
                  <a:pos x="connsiteX3705" y="connsiteY3705"/>
                </a:cxn>
                <a:cxn ang="0">
                  <a:pos x="connsiteX3706" y="connsiteY3706"/>
                </a:cxn>
                <a:cxn ang="0">
                  <a:pos x="connsiteX3707" y="connsiteY3707"/>
                </a:cxn>
                <a:cxn ang="0">
                  <a:pos x="connsiteX3708" y="connsiteY3708"/>
                </a:cxn>
                <a:cxn ang="0">
                  <a:pos x="connsiteX3709" y="connsiteY3709"/>
                </a:cxn>
                <a:cxn ang="0">
                  <a:pos x="connsiteX3710" y="connsiteY3710"/>
                </a:cxn>
                <a:cxn ang="0">
                  <a:pos x="connsiteX3711" y="connsiteY3711"/>
                </a:cxn>
                <a:cxn ang="0">
                  <a:pos x="connsiteX3712" y="connsiteY3712"/>
                </a:cxn>
                <a:cxn ang="0">
                  <a:pos x="connsiteX3713" y="connsiteY3713"/>
                </a:cxn>
                <a:cxn ang="0">
                  <a:pos x="connsiteX3714" y="connsiteY3714"/>
                </a:cxn>
                <a:cxn ang="0">
                  <a:pos x="connsiteX3715" y="connsiteY3715"/>
                </a:cxn>
                <a:cxn ang="0">
                  <a:pos x="connsiteX3716" y="connsiteY3716"/>
                </a:cxn>
                <a:cxn ang="0">
                  <a:pos x="connsiteX3717" y="connsiteY3717"/>
                </a:cxn>
                <a:cxn ang="0">
                  <a:pos x="connsiteX3718" y="connsiteY3718"/>
                </a:cxn>
                <a:cxn ang="0">
                  <a:pos x="connsiteX3719" y="connsiteY3719"/>
                </a:cxn>
                <a:cxn ang="0">
                  <a:pos x="connsiteX3720" y="connsiteY3720"/>
                </a:cxn>
                <a:cxn ang="0">
                  <a:pos x="connsiteX3721" y="connsiteY3721"/>
                </a:cxn>
                <a:cxn ang="0">
                  <a:pos x="connsiteX3722" y="connsiteY3722"/>
                </a:cxn>
                <a:cxn ang="0">
                  <a:pos x="connsiteX3723" y="connsiteY3723"/>
                </a:cxn>
                <a:cxn ang="0">
                  <a:pos x="connsiteX3724" y="connsiteY3724"/>
                </a:cxn>
                <a:cxn ang="0">
                  <a:pos x="connsiteX3725" y="connsiteY3725"/>
                </a:cxn>
                <a:cxn ang="0">
                  <a:pos x="connsiteX3726" y="connsiteY3726"/>
                </a:cxn>
                <a:cxn ang="0">
                  <a:pos x="connsiteX3727" y="connsiteY3727"/>
                </a:cxn>
                <a:cxn ang="0">
                  <a:pos x="connsiteX3728" y="connsiteY3728"/>
                </a:cxn>
                <a:cxn ang="0">
                  <a:pos x="connsiteX3729" y="connsiteY3729"/>
                </a:cxn>
                <a:cxn ang="0">
                  <a:pos x="connsiteX3730" y="connsiteY3730"/>
                </a:cxn>
                <a:cxn ang="0">
                  <a:pos x="connsiteX3731" y="connsiteY3731"/>
                </a:cxn>
                <a:cxn ang="0">
                  <a:pos x="connsiteX3732" y="connsiteY3732"/>
                </a:cxn>
                <a:cxn ang="0">
                  <a:pos x="connsiteX3733" y="connsiteY3733"/>
                </a:cxn>
                <a:cxn ang="0">
                  <a:pos x="connsiteX3734" y="connsiteY3734"/>
                </a:cxn>
                <a:cxn ang="0">
                  <a:pos x="connsiteX3735" y="connsiteY3735"/>
                </a:cxn>
                <a:cxn ang="0">
                  <a:pos x="connsiteX3736" y="connsiteY3736"/>
                </a:cxn>
                <a:cxn ang="0">
                  <a:pos x="connsiteX3737" y="connsiteY3737"/>
                </a:cxn>
                <a:cxn ang="0">
                  <a:pos x="connsiteX3738" y="connsiteY3738"/>
                </a:cxn>
                <a:cxn ang="0">
                  <a:pos x="connsiteX3739" y="connsiteY3739"/>
                </a:cxn>
                <a:cxn ang="0">
                  <a:pos x="connsiteX3740" y="connsiteY3740"/>
                </a:cxn>
                <a:cxn ang="0">
                  <a:pos x="connsiteX3741" y="connsiteY3741"/>
                </a:cxn>
                <a:cxn ang="0">
                  <a:pos x="connsiteX3742" y="connsiteY3742"/>
                </a:cxn>
                <a:cxn ang="0">
                  <a:pos x="connsiteX3743" y="connsiteY3743"/>
                </a:cxn>
                <a:cxn ang="0">
                  <a:pos x="connsiteX3744" y="connsiteY3744"/>
                </a:cxn>
                <a:cxn ang="0">
                  <a:pos x="connsiteX3745" y="connsiteY3745"/>
                </a:cxn>
                <a:cxn ang="0">
                  <a:pos x="connsiteX3746" y="connsiteY3746"/>
                </a:cxn>
                <a:cxn ang="0">
                  <a:pos x="connsiteX3747" y="connsiteY3747"/>
                </a:cxn>
                <a:cxn ang="0">
                  <a:pos x="connsiteX3748" y="connsiteY3748"/>
                </a:cxn>
                <a:cxn ang="0">
                  <a:pos x="connsiteX3749" y="connsiteY3749"/>
                </a:cxn>
                <a:cxn ang="0">
                  <a:pos x="connsiteX3750" y="connsiteY3750"/>
                </a:cxn>
                <a:cxn ang="0">
                  <a:pos x="connsiteX3751" y="connsiteY3751"/>
                </a:cxn>
                <a:cxn ang="0">
                  <a:pos x="connsiteX3752" y="connsiteY3752"/>
                </a:cxn>
                <a:cxn ang="0">
                  <a:pos x="connsiteX3753" y="connsiteY3753"/>
                </a:cxn>
                <a:cxn ang="0">
                  <a:pos x="connsiteX3754" y="connsiteY3754"/>
                </a:cxn>
                <a:cxn ang="0">
                  <a:pos x="connsiteX3755" y="connsiteY3755"/>
                </a:cxn>
                <a:cxn ang="0">
                  <a:pos x="connsiteX3756" y="connsiteY3756"/>
                </a:cxn>
                <a:cxn ang="0">
                  <a:pos x="connsiteX3757" y="connsiteY3757"/>
                </a:cxn>
                <a:cxn ang="0">
                  <a:pos x="connsiteX3758" y="connsiteY3758"/>
                </a:cxn>
                <a:cxn ang="0">
                  <a:pos x="connsiteX3759" y="connsiteY3759"/>
                </a:cxn>
                <a:cxn ang="0">
                  <a:pos x="connsiteX3760" y="connsiteY3760"/>
                </a:cxn>
                <a:cxn ang="0">
                  <a:pos x="connsiteX3761" y="connsiteY3761"/>
                </a:cxn>
                <a:cxn ang="0">
                  <a:pos x="connsiteX3762" y="connsiteY3762"/>
                </a:cxn>
                <a:cxn ang="0">
                  <a:pos x="connsiteX3763" y="connsiteY3763"/>
                </a:cxn>
                <a:cxn ang="0">
                  <a:pos x="connsiteX3764" y="connsiteY3764"/>
                </a:cxn>
                <a:cxn ang="0">
                  <a:pos x="connsiteX3765" y="connsiteY3765"/>
                </a:cxn>
                <a:cxn ang="0">
                  <a:pos x="connsiteX3766" y="connsiteY3766"/>
                </a:cxn>
                <a:cxn ang="0">
                  <a:pos x="connsiteX3767" y="connsiteY3767"/>
                </a:cxn>
                <a:cxn ang="0">
                  <a:pos x="connsiteX3768" y="connsiteY3768"/>
                </a:cxn>
                <a:cxn ang="0">
                  <a:pos x="connsiteX3769" y="connsiteY3769"/>
                </a:cxn>
                <a:cxn ang="0">
                  <a:pos x="connsiteX3770" y="connsiteY3770"/>
                </a:cxn>
                <a:cxn ang="0">
                  <a:pos x="connsiteX3771" y="connsiteY3771"/>
                </a:cxn>
                <a:cxn ang="0">
                  <a:pos x="connsiteX3772" y="connsiteY3772"/>
                </a:cxn>
                <a:cxn ang="0">
                  <a:pos x="connsiteX3773" y="connsiteY3773"/>
                </a:cxn>
                <a:cxn ang="0">
                  <a:pos x="connsiteX3774" y="connsiteY3774"/>
                </a:cxn>
                <a:cxn ang="0">
                  <a:pos x="connsiteX3775" y="connsiteY3775"/>
                </a:cxn>
                <a:cxn ang="0">
                  <a:pos x="connsiteX3776" y="connsiteY3776"/>
                </a:cxn>
                <a:cxn ang="0">
                  <a:pos x="connsiteX3777" y="connsiteY3777"/>
                </a:cxn>
                <a:cxn ang="0">
                  <a:pos x="connsiteX3778" y="connsiteY3778"/>
                </a:cxn>
                <a:cxn ang="0">
                  <a:pos x="connsiteX3779" y="connsiteY3779"/>
                </a:cxn>
                <a:cxn ang="0">
                  <a:pos x="connsiteX3780" y="connsiteY3780"/>
                </a:cxn>
                <a:cxn ang="0">
                  <a:pos x="connsiteX3781" y="connsiteY3781"/>
                </a:cxn>
                <a:cxn ang="0">
                  <a:pos x="connsiteX3782" y="connsiteY3782"/>
                </a:cxn>
                <a:cxn ang="0">
                  <a:pos x="connsiteX3783" y="connsiteY3783"/>
                </a:cxn>
                <a:cxn ang="0">
                  <a:pos x="connsiteX3784" y="connsiteY3784"/>
                </a:cxn>
                <a:cxn ang="0">
                  <a:pos x="connsiteX3785" y="connsiteY3785"/>
                </a:cxn>
                <a:cxn ang="0">
                  <a:pos x="connsiteX3786" y="connsiteY3786"/>
                </a:cxn>
                <a:cxn ang="0">
                  <a:pos x="connsiteX3787" y="connsiteY3787"/>
                </a:cxn>
                <a:cxn ang="0">
                  <a:pos x="connsiteX3788" y="connsiteY3788"/>
                </a:cxn>
                <a:cxn ang="0">
                  <a:pos x="connsiteX3789" y="connsiteY3789"/>
                </a:cxn>
                <a:cxn ang="0">
                  <a:pos x="connsiteX3790" y="connsiteY3790"/>
                </a:cxn>
                <a:cxn ang="0">
                  <a:pos x="connsiteX3791" y="connsiteY3791"/>
                </a:cxn>
                <a:cxn ang="0">
                  <a:pos x="connsiteX3792" y="connsiteY3792"/>
                </a:cxn>
                <a:cxn ang="0">
                  <a:pos x="connsiteX3793" y="connsiteY3793"/>
                </a:cxn>
                <a:cxn ang="0">
                  <a:pos x="connsiteX3794" y="connsiteY3794"/>
                </a:cxn>
                <a:cxn ang="0">
                  <a:pos x="connsiteX3795" y="connsiteY3795"/>
                </a:cxn>
                <a:cxn ang="0">
                  <a:pos x="connsiteX3796" y="connsiteY3796"/>
                </a:cxn>
                <a:cxn ang="0">
                  <a:pos x="connsiteX3797" y="connsiteY3797"/>
                </a:cxn>
                <a:cxn ang="0">
                  <a:pos x="connsiteX3798" y="connsiteY3798"/>
                </a:cxn>
                <a:cxn ang="0">
                  <a:pos x="connsiteX3799" y="connsiteY3799"/>
                </a:cxn>
                <a:cxn ang="0">
                  <a:pos x="connsiteX3800" y="connsiteY3800"/>
                </a:cxn>
                <a:cxn ang="0">
                  <a:pos x="connsiteX3801" y="connsiteY3801"/>
                </a:cxn>
                <a:cxn ang="0">
                  <a:pos x="connsiteX3802" y="connsiteY3802"/>
                </a:cxn>
                <a:cxn ang="0">
                  <a:pos x="connsiteX3803" y="connsiteY3803"/>
                </a:cxn>
                <a:cxn ang="0">
                  <a:pos x="connsiteX3804" y="connsiteY3804"/>
                </a:cxn>
                <a:cxn ang="0">
                  <a:pos x="connsiteX3805" y="connsiteY3805"/>
                </a:cxn>
                <a:cxn ang="0">
                  <a:pos x="connsiteX3806" y="connsiteY3806"/>
                </a:cxn>
                <a:cxn ang="0">
                  <a:pos x="connsiteX3807" y="connsiteY3807"/>
                </a:cxn>
                <a:cxn ang="0">
                  <a:pos x="connsiteX3808" y="connsiteY3808"/>
                </a:cxn>
                <a:cxn ang="0">
                  <a:pos x="connsiteX3809" y="connsiteY3809"/>
                </a:cxn>
                <a:cxn ang="0">
                  <a:pos x="connsiteX3810" y="connsiteY3810"/>
                </a:cxn>
                <a:cxn ang="0">
                  <a:pos x="connsiteX3811" y="connsiteY3811"/>
                </a:cxn>
                <a:cxn ang="0">
                  <a:pos x="connsiteX3812" y="connsiteY3812"/>
                </a:cxn>
                <a:cxn ang="0">
                  <a:pos x="connsiteX3813" y="connsiteY3813"/>
                </a:cxn>
                <a:cxn ang="0">
                  <a:pos x="connsiteX3814" y="connsiteY3814"/>
                </a:cxn>
                <a:cxn ang="0">
                  <a:pos x="connsiteX3815" y="connsiteY3815"/>
                </a:cxn>
                <a:cxn ang="0">
                  <a:pos x="connsiteX3816" y="connsiteY3816"/>
                </a:cxn>
                <a:cxn ang="0">
                  <a:pos x="connsiteX3817" y="connsiteY3817"/>
                </a:cxn>
                <a:cxn ang="0">
                  <a:pos x="connsiteX3818" y="connsiteY3818"/>
                </a:cxn>
                <a:cxn ang="0">
                  <a:pos x="connsiteX3819" y="connsiteY3819"/>
                </a:cxn>
                <a:cxn ang="0">
                  <a:pos x="connsiteX3820" y="connsiteY3820"/>
                </a:cxn>
                <a:cxn ang="0">
                  <a:pos x="connsiteX3821" y="connsiteY3821"/>
                </a:cxn>
                <a:cxn ang="0">
                  <a:pos x="connsiteX3822" y="connsiteY3822"/>
                </a:cxn>
                <a:cxn ang="0">
                  <a:pos x="connsiteX3823" y="connsiteY3823"/>
                </a:cxn>
                <a:cxn ang="0">
                  <a:pos x="connsiteX3824" y="connsiteY3824"/>
                </a:cxn>
                <a:cxn ang="0">
                  <a:pos x="connsiteX3825" y="connsiteY3825"/>
                </a:cxn>
                <a:cxn ang="0">
                  <a:pos x="connsiteX3826" y="connsiteY3826"/>
                </a:cxn>
                <a:cxn ang="0">
                  <a:pos x="connsiteX3827" y="connsiteY3827"/>
                </a:cxn>
                <a:cxn ang="0">
                  <a:pos x="connsiteX3828" y="connsiteY3828"/>
                </a:cxn>
                <a:cxn ang="0">
                  <a:pos x="connsiteX3829" y="connsiteY3829"/>
                </a:cxn>
                <a:cxn ang="0">
                  <a:pos x="connsiteX3830" y="connsiteY3830"/>
                </a:cxn>
                <a:cxn ang="0">
                  <a:pos x="connsiteX3831" y="connsiteY3831"/>
                </a:cxn>
                <a:cxn ang="0">
                  <a:pos x="connsiteX3832" y="connsiteY3832"/>
                </a:cxn>
                <a:cxn ang="0">
                  <a:pos x="connsiteX3833" y="connsiteY3833"/>
                </a:cxn>
                <a:cxn ang="0">
                  <a:pos x="connsiteX3834" y="connsiteY3834"/>
                </a:cxn>
                <a:cxn ang="0">
                  <a:pos x="connsiteX3835" y="connsiteY3835"/>
                </a:cxn>
                <a:cxn ang="0">
                  <a:pos x="connsiteX3836" y="connsiteY3836"/>
                </a:cxn>
                <a:cxn ang="0">
                  <a:pos x="connsiteX3837" y="connsiteY3837"/>
                </a:cxn>
                <a:cxn ang="0">
                  <a:pos x="connsiteX3838" y="connsiteY3838"/>
                </a:cxn>
                <a:cxn ang="0">
                  <a:pos x="connsiteX3839" y="connsiteY3839"/>
                </a:cxn>
                <a:cxn ang="0">
                  <a:pos x="connsiteX3840" y="connsiteY3840"/>
                </a:cxn>
                <a:cxn ang="0">
                  <a:pos x="connsiteX3841" y="connsiteY3841"/>
                </a:cxn>
                <a:cxn ang="0">
                  <a:pos x="connsiteX3842" y="connsiteY3842"/>
                </a:cxn>
                <a:cxn ang="0">
                  <a:pos x="connsiteX3843" y="connsiteY3843"/>
                </a:cxn>
                <a:cxn ang="0">
                  <a:pos x="connsiteX3844" y="connsiteY3844"/>
                </a:cxn>
                <a:cxn ang="0">
                  <a:pos x="connsiteX3845" y="connsiteY3845"/>
                </a:cxn>
                <a:cxn ang="0">
                  <a:pos x="connsiteX3846" y="connsiteY3846"/>
                </a:cxn>
                <a:cxn ang="0">
                  <a:pos x="connsiteX3847" y="connsiteY3847"/>
                </a:cxn>
                <a:cxn ang="0">
                  <a:pos x="connsiteX3848" y="connsiteY3848"/>
                </a:cxn>
                <a:cxn ang="0">
                  <a:pos x="connsiteX3849" y="connsiteY3849"/>
                </a:cxn>
                <a:cxn ang="0">
                  <a:pos x="connsiteX3850" y="connsiteY3850"/>
                </a:cxn>
                <a:cxn ang="0">
                  <a:pos x="connsiteX3851" y="connsiteY3851"/>
                </a:cxn>
                <a:cxn ang="0">
                  <a:pos x="connsiteX3852" y="connsiteY3852"/>
                </a:cxn>
                <a:cxn ang="0">
                  <a:pos x="connsiteX3853" y="connsiteY3853"/>
                </a:cxn>
                <a:cxn ang="0">
                  <a:pos x="connsiteX3854" y="connsiteY3854"/>
                </a:cxn>
                <a:cxn ang="0">
                  <a:pos x="connsiteX3855" y="connsiteY3855"/>
                </a:cxn>
                <a:cxn ang="0">
                  <a:pos x="connsiteX3856" y="connsiteY3856"/>
                </a:cxn>
                <a:cxn ang="0">
                  <a:pos x="connsiteX3857" y="connsiteY3857"/>
                </a:cxn>
                <a:cxn ang="0">
                  <a:pos x="connsiteX3858" y="connsiteY3858"/>
                </a:cxn>
                <a:cxn ang="0">
                  <a:pos x="connsiteX3859" y="connsiteY3859"/>
                </a:cxn>
                <a:cxn ang="0">
                  <a:pos x="connsiteX3860" y="connsiteY3860"/>
                </a:cxn>
                <a:cxn ang="0">
                  <a:pos x="connsiteX3861" y="connsiteY3861"/>
                </a:cxn>
                <a:cxn ang="0">
                  <a:pos x="connsiteX3862" y="connsiteY3862"/>
                </a:cxn>
                <a:cxn ang="0">
                  <a:pos x="connsiteX3863" y="connsiteY3863"/>
                </a:cxn>
                <a:cxn ang="0">
                  <a:pos x="connsiteX3864" y="connsiteY3864"/>
                </a:cxn>
                <a:cxn ang="0">
                  <a:pos x="connsiteX3865" y="connsiteY3865"/>
                </a:cxn>
                <a:cxn ang="0">
                  <a:pos x="connsiteX3866" y="connsiteY3866"/>
                </a:cxn>
                <a:cxn ang="0">
                  <a:pos x="connsiteX3867" y="connsiteY3867"/>
                </a:cxn>
                <a:cxn ang="0">
                  <a:pos x="connsiteX3868" y="connsiteY3868"/>
                </a:cxn>
                <a:cxn ang="0">
                  <a:pos x="connsiteX3869" y="connsiteY3869"/>
                </a:cxn>
                <a:cxn ang="0">
                  <a:pos x="connsiteX3870" y="connsiteY3870"/>
                </a:cxn>
                <a:cxn ang="0">
                  <a:pos x="connsiteX3871" y="connsiteY3871"/>
                </a:cxn>
                <a:cxn ang="0">
                  <a:pos x="connsiteX3872" y="connsiteY3872"/>
                </a:cxn>
                <a:cxn ang="0">
                  <a:pos x="connsiteX3873" y="connsiteY3873"/>
                </a:cxn>
                <a:cxn ang="0">
                  <a:pos x="connsiteX3874" y="connsiteY3874"/>
                </a:cxn>
                <a:cxn ang="0">
                  <a:pos x="connsiteX3875" y="connsiteY3875"/>
                </a:cxn>
                <a:cxn ang="0">
                  <a:pos x="connsiteX3876" y="connsiteY3876"/>
                </a:cxn>
                <a:cxn ang="0">
                  <a:pos x="connsiteX3877" y="connsiteY3877"/>
                </a:cxn>
                <a:cxn ang="0">
                  <a:pos x="connsiteX3878" y="connsiteY3878"/>
                </a:cxn>
                <a:cxn ang="0">
                  <a:pos x="connsiteX3879" y="connsiteY3879"/>
                </a:cxn>
                <a:cxn ang="0">
                  <a:pos x="connsiteX3880" y="connsiteY3880"/>
                </a:cxn>
                <a:cxn ang="0">
                  <a:pos x="connsiteX3881" y="connsiteY3881"/>
                </a:cxn>
                <a:cxn ang="0">
                  <a:pos x="connsiteX3882" y="connsiteY3882"/>
                </a:cxn>
                <a:cxn ang="0">
                  <a:pos x="connsiteX3883" y="connsiteY3883"/>
                </a:cxn>
                <a:cxn ang="0">
                  <a:pos x="connsiteX3884" y="connsiteY3884"/>
                </a:cxn>
                <a:cxn ang="0">
                  <a:pos x="connsiteX3885" y="connsiteY3885"/>
                </a:cxn>
                <a:cxn ang="0">
                  <a:pos x="connsiteX3886" y="connsiteY3886"/>
                </a:cxn>
                <a:cxn ang="0">
                  <a:pos x="connsiteX3887" y="connsiteY3887"/>
                </a:cxn>
                <a:cxn ang="0">
                  <a:pos x="connsiteX3888" y="connsiteY3888"/>
                </a:cxn>
                <a:cxn ang="0">
                  <a:pos x="connsiteX3889" y="connsiteY3889"/>
                </a:cxn>
                <a:cxn ang="0">
                  <a:pos x="connsiteX3890" y="connsiteY3890"/>
                </a:cxn>
                <a:cxn ang="0">
                  <a:pos x="connsiteX3891" y="connsiteY3891"/>
                </a:cxn>
                <a:cxn ang="0">
                  <a:pos x="connsiteX3892" y="connsiteY3892"/>
                </a:cxn>
                <a:cxn ang="0">
                  <a:pos x="connsiteX3893" y="connsiteY3893"/>
                </a:cxn>
                <a:cxn ang="0">
                  <a:pos x="connsiteX3894" y="connsiteY3894"/>
                </a:cxn>
                <a:cxn ang="0">
                  <a:pos x="connsiteX3895" y="connsiteY3895"/>
                </a:cxn>
                <a:cxn ang="0">
                  <a:pos x="connsiteX3896" y="connsiteY3896"/>
                </a:cxn>
                <a:cxn ang="0">
                  <a:pos x="connsiteX3897" y="connsiteY3897"/>
                </a:cxn>
                <a:cxn ang="0">
                  <a:pos x="connsiteX3898" y="connsiteY3898"/>
                </a:cxn>
                <a:cxn ang="0">
                  <a:pos x="connsiteX3899" y="connsiteY3899"/>
                </a:cxn>
                <a:cxn ang="0">
                  <a:pos x="connsiteX3900" y="connsiteY3900"/>
                </a:cxn>
                <a:cxn ang="0">
                  <a:pos x="connsiteX3901" y="connsiteY3901"/>
                </a:cxn>
                <a:cxn ang="0">
                  <a:pos x="connsiteX3902" y="connsiteY3902"/>
                </a:cxn>
                <a:cxn ang="0">
                  <a:pos x="connsiteX3903" y="connsiteY3903"/>
                </a:cxn>
                <a:cxn ang="0">
                  <a:pos x="connsiteX3904" y="connsiteY3904"/>
                </a:cxn>
                <a:cxn ang="0">
                  <a:pos x="connsiteX3905" y="connsiteY3905"/>
                </a:cxn>
                <a:cxn ang="0">
                  <a:pos x="connsiteX3906" y="connsiteY3906"/>
                </a:cxn>
                <a:cxn ang="0">
                  <a:pos x="connsiteX3907" y="connsiteY3907"/>
                </a:cxn>
                <a:cxn ang="0">
                  <a:pos x="connsiteX3908" y="connsiteY3908"/>
                </a:cxn>
                <a:cxn ang="0">
                  <a:pos x="connsiteX3909" y="connsiteY3909"/>
                </a:cxn>
                <a:cxn ang="0">
                  <a:pos x="connsiteX3910" y="connsiteY3910"/>
                </a:cxn>
                <a:cxn ang="0">
                  <a:pos x="connsiteX3911" y="connsiteY3911"/>
                </a:cxn>
                <a:cxn ang="0">
                  <a:pos x="connsiteX3912" y="connsiteY3912"/>
                </a:cxn>
                <a:cxn ang="0">
                  <a:pos x="connsiteX3913" y="connsiteY3913"/>
                </a:cxn>
                <a:cxn ang="0">
                  <a:pos x="connsiteX3914" y="connsiteY3914"/>
                </a:cxn>
                <a:cxn ang="0">
                  <a:pos x="connsiteX3915" y="connsiteY3915"/>
                </a:cxn>
                <a:cxn ang="0">
                  <a:pos x="connsiteX3916" y="connsiteY3916"/>
                </a:cxn>
                <a:cxn ang="0">
                  <a:pos x="connsiteX3917" y="connsiteY3917"/>
                </a:cxn>
                <a:cxn ang="0">
                  <a:pos x="connsiteX3918" y="connsiteY3918"/>
                </a:cxn>
                <a:cxn ang="0">
                  <a:pos x="connsiteX3919" y="connsiteY3919"/>
                </a:cxn>
                <a:cxn ang="0">
                  <a:pos x="connsiteX3920" y="connsiteY3920"/>
                </a:cxn>
                <a:cxn ang="0">
                  <a:pos x="connsiteX3921" y="connsiteY3921"/>
                </a:cxn>
                <a:cxn ang="0">
                  <a:pos x="connsiteX3922" y="connsiteY3922"/>
                </a:cxn>
                <a:cxn ang="0">
                  <a:pos x="connsiteX3923" y="connsiteY3923"/>
                </a:cxn>
                <a:cxn ang="0">
                  <a:pos x="connsiteX3924" y="connsiteY3924"/>
                </a:cxn>
                <a:cxn ang="0">
                  <a:pos x="connsiteX3925" y="connsiteY3925"/>
                </a:cxn>
                <a:cxn ang="0">
                  <a:pos x="connsiteX3926" y="connsiteY3926"/>
                </a:cxn>
                <a:cxn ang="0">
                  <a:pos x="connsiteX3927" y="connsiteY3927"/>
                </a:cxn>
                <a:cxn ang="0">
                  <a:pos x="connsiteX3928" y="connsiteY3928"/>
                </a:cxn>
                <a:cxn ang="0">
                  <a:pos x="connsiteX3929" y="connsiteY3929"/>
                </a:cxn>
                <a:cxn ang="0">
                  <a:pos x="connsiteX3930" y="connsiteY3930"/>
                </a:cxn>
                <a:cxn ang="0">
                  <a:pos x="connsiteX3931" y="connsiteY3931"/>
                </a:cxn>
                <a:cxn ang="0">
                  <a:pos x="connsiteX3932" y="connsiteY3932"/>
                </a:cxn>
                <a:cxn ang="0">
                  <a:pos x="connsiteX3933" y="connsiteY3933"/>
                </a:cxn>
                <a:cxn ang="0">
                  <a:pos x="connsiteX3934" y="connsiteY3934"/>
                </a:cxn>
                <a:cxn ang="0">
                  <a:pos x="connsiteX3935" y="connsiteY3935"/>
                </a:cxn>
                <a:cxn ang="0">
                  <a:pos x="connsiteX3936" y="connsiteY3936"/>
                </a:cxn>
                <a:cxn ang="0">
                  <a:pos x="connsiteX3937" y="connsiteY3937"/>
                </a:cxn>
                <a:cxn ang="0">
                  <a:pos x="connsiteX3938" y="connsiteY3938"/>
                </a:cxn>
                <a:cxn ang="0">
                  <a:pos x="connsiteX3939" y="connsiteY3939"/>
                </a:cxn>
                <a:cxn ang="0">
                  <a:pos x="connsiteX3940" y="connsiteY3940"/>
                </a:cxn>
                <a:cxn ang="0">
                  <a:pos x="connsiteX3941" y="connsiteY3941"/>
                </a:cxn>
                <a:cxn ang="0">
                  <a:pos x="connsiteX3942" y="connsiteY3942"/>
                </a:cxn>
                <a:cxn ang="0">
                  <a:pos x="connsiteX3943" y="connsiteY3943"/>
                </a:cxn>
                <a:cxn ang="0">
                  <a:pos x="connsiteX3944" y="connsiteY3944"/>
                </a:cxn>
                <a:cxn ang="0">
                  <a:pos x="connsiteX3945" y="connsiteY3945"/>
                </a:cxn>
                <a:cxn ang="0">
                  <a:pos x="connsiteX3946" y="connsiteY3946"/>
                </a:cxn>
                <a:cxn ang="0">
                  <a:pos x="connsiteX3947" y="connsiteY3947"/>
                </a:cxn>
                <a:cxn ang="0">
                  <a:pos x="connsiteX3948" y="connsiteY3948"/>
                </a:cxn>
                <a:cxn ang="0">
                  <a:pos x="connsiteX3949" y="connsiteY3949"/>
                </a:cxn>
                <a:cxn ang="0">
                  <a:pos x="connsiteX3950" y="connsiteY3950"/>
                </a:cxn>
                <a:cxn ang="0">
                  <a:pos x="connsiteX3951" y="connsiteY3951"/>
                </a:cxn>
                <a:cxn ang="0">
                  <a:pos x="connsiteX3952" y="connsiteY3952"/>
                </a:cxn>
                <a:cxn ang="0">
                  <a:pos x="connsiteX3953" y="connsiteY3953"/>
                </a:cxn>
                <a:cxn ang="0">
                  <a:pos x="connsiteX3954" y="connsiteY3954"/>
                </a:cxn>
                <a:cxn ang="0">
                  <a:pos x="connsiteX3955" y="connsiteY3955"/>
                </a:cxn>
                <a:cxn ang="0">
                  <a:pos x="connsiteX3956" y="connsiteY3956"/>
                </a:cxn>
                <a:cxn ang="0">
                  <a:pos x="connsiteX3957" y="connsiteY3957"/>
                </a:cxn>
                <a:cxn ang="0">
                  <a:pos x="connsiteX3958" y="connsiteY3958"/>
                </a:cxn>
                <a:cxn ang="0">
                  <a:pos x="connsiteX3959" y="connsiteY3959"/>
                </a:cxn>
                <a:cxn ang="0">
                  <a:pos x="connsiteX3960" y="connsiteY3960"/>
                </a:cxn>
                <a:cxn ang="0">
                  <a:pos x="connsiteX3961" y="connsiteY3961"/>
                </a:cxn>
                <a:cxn ang="0">
                  <a:pos x="connsiteX3962" y="connsiteY3962"/>
                </a:cxn>
                <a:cxn ang="0">
                  <a:pos x="connsiteX3963" y="connsiteY3963"/>
                </a:cxn>
                <a:cxn ang="0">
                  <a:pos x="connsiteX3964" y="connsiteY3964"/>
                </a:cxn>
                <a:cxn ang="0">
                  <a:pos x="connsiteX3965" y="connsiteY3965"/>
                </a:cxn>
                <a:cxn ang="0">
                  <a:pos x="connsiteX3966" y="connsiteY3966"/>
                </a:cxn>
                <a:cxn ang="0">
                  <a:pos x="connsiteX3967" y="connsiteY3967"/>
                </a:cxn>
                <a:cxn ang="0">
                  <a:pos x="connsiteX3968" y="connsiteY3968"/>
                </a:cxn>
                <a:cxn ang="0">
                  <a:pos x="connsiteX3969" y="connsiteY3969"/>
                </a:cxn>
                <a:cxn ang="0">
                  <a:pos x="connsiteX3970" y="connsiteY3970"/>
                </a:cxn>
                <a:cxn ang="0">
                  <a:pos x="connsiteX3971" y="connsiteY3971"/>
                </a:cxn>
                <a:cxn ang="0">
                  <a:pos x="connsiteX3972" y="connsiteY3972"/>
                </a:cxn>
                <a:cxn ang="0">
                  <a:pos x="connsiteX3973" y="connsiteY3973"/>
                </a:cxn>
                <a:cxn ang="0">
                  <a:pos x="connsiteX3974" y="connsiteY3974"/>
                </a:cxn>
                <a:cxn ang="0">
                  <a:pos x="connsiteX3975" y="connsiteY3975"/>
                </a:cxn>
                <a:cxn ang="0">
                  <a:pos x="connsiteX3976" y="connsiteY3976"/>
                </a:cxn>
                <a:cxn ang="0">
                  <a:pos x="connsiteX3977" y="connsiteY3977"/>
                </a:cxn>
                <a:cxn ang="0">
                  <a:pos x="connsiteX3978" y="connsiteY3978"/>
                </a:cxn>
                <a:cxn ang="0">
                  <a:pos x="connsiteX3979" y="connsiteY3979"/>
                </a:cxn>
                <a:cxn ang="0">
                  <a:pos x="connsiteX3980" y="connsiteY3980"/>
                </a:cxn>
                <a:cxn ang="0">
                  <a:pos x="connsiteX3981" y="connsiteY3981"/>
                </a:cxn>
                <a:cxn ang="0">
                  <a:pos x="connsiteX3982" y="connsiteY3982"/>
                </a:cxn>
                <a:cxn ang="0">
                  <a:pos x="connsiteX3983" y="connsiteY3983"/>
                </a:cxn>
                <a:cxn ang="0">
                  <a:pos x="connsiteX3984" y="connsiteY3984"/>
                </a:cxn>
                <a:cxn ang="0">
                  <a:pos x="connsiteX3985" y="connsiteY3985"/>
                </a:cxn>
                <a:cxn ang="0">
                  <a:pos x="connsiteX3986" y="connsiteY3986"/>
                </a:cxn>
                <a:cxn ang="0">
                  <a:pos x="connsiteX3987" y="connsiteY3987"/>
                </a:cxn>
                <a:cxn ang="0">
                  <a:pos x="connsiteX3988" y="connsiteY3988"/>
                </a:cxn>
                <a:cxn ang="0">
                  <a:pos x="connsiteX3989" y="connsiteY3989"/>
                </a:cxn>
                <a:cxn ang="0">
                  <a:pos x="connsiteX3990" y="connsiteY3990"/>
                </a:cxn>
                <a:cxn ang="0">
                  <a:pos x="connsiteX3991" y="connsiteY3991"/>
                </a:cxn>
                <a:cxn ang="0">
                  <a:pos x="connsiteX3992" y="connsiteY3992"/>
                </a:cxn>
                <a:cxn ang="0">
                  <a:pos x="connsiteX3993" y="connsiteY3993"/>
                </a:cxn>
                <a:cxn ang="0">
                  <a:pos x="connsiteX3994" y="connsiteY3994"/>
                </a:cxn>
                <a:cxn ang="0">
                  <a:pos x="connsiteX3995" y="connsiteY3995"/>
                </a:cxn>
                <a:cxn ang="0">
                  <a:pos x="connsiteX3996" y="connsiteY3996"/>
                </a:cxn>
                <a:cxn ang="0">
                  <a:pos x="connsiteX3997" y="connsiteY3997"/>
                </a:cxn>
                <a:cxn ang="0">
                  <a:pos x="connsiteX3998" y="connsiteY3998"/>
                </a:cxn>
                <a:cxn ang="0">
                  <a:pos x="connsiteX3999" y="connsiteY3999"/>
                </a:cxn>
                <a:cxn ang="0">
                  <a:pos x="connsiteX4000" y="connsiteY4000"/>
                </a:cxn>
                <a:cxn ang="0">
                  <a:pos x="connsiteX4001" y="connsiteY4001"/>
                </a:cxn>
                <a:cxn ang="0">
                  <a:pos x="connsiteX4002" y="connsiteY4002"/>
                </a:cxn>
                <a:cxn ang="0">
                  <a:pos x="connsiteX4003" y="connsiteY4003"/>
                </a:cxn>
                <a:cxn ang="0">
                  <a:pos x="connsiteX4004" y="connsiteY4004"/>
                </a:cxn>
                <a:cxn ang="0">
                  <a:pos x="connsiteX4005" y="connsiteY4005"/>
                </a:cxn>
                <a:cxn ang="0">
                  <a:pos x="connsiteX4006" y="connsiteY4006"/>
                </a:cxn>
                <a:cxn ang="0">
                  <a:pos x="connsiteX4007" y="connsiteY4007"/>
                </a:cxn>
                <a:cxn ang="0">
                  <a:pos x="connsiteX4008" y="connsiteY4008"/>
                </a:cxn>
                <a:cxn ang="0">
                  <a:pos x="connsiteX4009" y="connsiteY4009"/>
                </a:cxn>
                <a:cxn ang="0">
                  <a:pos x="connsiteX4010" y="connsiteY4010"/>
                </a:cxn>
                <a:cxn ang="0">
                  <a:pos x="connsiteX4011" y="connsiteY4011"/>
                </a:cxn>
                <a:cxn ang="0">
                  <a:pos x="connsiteX4012" y="connsiteY4012"/>
                </a:cxn>
                <a:cxn ang="0">
                  <a:pos x="connsiteX4013" y="connsiteY4013"/>
                </a:cxn>
                <a:cxn ang="0">
                  <a:pos x="connsiteX4014" y="connsiteY4014"/>
                </a:cxn>
                <a:cxn ang="0">
                  <a:pos x="connsiteX4015" y="connsiteY4015"/>
                </a:cxn>
                <a:cxn ang="0">
                  <a:pos x="connsiteX4016" y="connsiteY4016"/>
                </a:cxn>
                <a:cxn ang="0">
                  <a:pos x="connsiteX4017" y="connsiteY4017"/>
                </a:cxn>
                <a:cxn ang="0">
                  <a:pos x="connsiteX4018" y="connsiteY4018"/>
                </a:cxn>
                <a:cxn ang="0">
                  <a:pos x="connsiteX4019" y="connsiteY4019"/>
                </a:cxn>
                <a:cxn ang="0">
                  <a:pos x="connsiteX4020" y="connsiteY4020"/>
                </a:cxn>
                <a:cxn ang="0">
                  <a:pos x="connsiteX4021" y="connsiteY4021"/>
                </a:cxn>
                <a:cxn ang="0">
                  <a:pos x="connsiteX4022" y="connsiteY4022"/>
                </a:cxn>
                <a:cxn ang="0">
                  <a:pos x="connsiteX4023" y="connsiteY4023"/>
                </a:cxn>
                <a:cxn ang="0">
                  <a:pos x="connsiteX4024" y="connsiteY4024"/>
                </a:cxn>
                <a:cxn ang="0">
                  <a:pos x="connsiteX4025" y="connsiteY4025"/>
                </a:cxn>
                <a:cxn ang="0">
                  <a:pos x="connsiteX4026" y="connsiteY4026"/>
                </a:cxn>
                <a:cxn ang="0">
                  <a:pos x="connsiteX4027" y="connsiteY4027"/>
                </a:cxn>
                <a:cxn ang="0">
                  <a:pos x="connsiteX4028" y="connsiteY4028"/>
                </a:cxn>
                <a:cxn ang="0">
                  <a:pos x="connsiteX4029" y="connsiteY4029"/>
                </a:cxn>
                <a:cxn ang="0">
                  <a:pos x="connsiteX4030" y="connsiteY4030"/>
                </a:cxn>
                <a:cxn ang="0">
                  <a:pos x="connsiteX4031" y="connsiteY4031"/>
                </a:cxn>
                <a:cxn ang="0">
                  <a:pos x="connsiteX4032" y="connsiteY4032"/>
                </a:cxn>
                <a:cxn ang="0">
                  <a:pos x="connsiteX4033" y="connsiteY4033"/>
                </a:cxn>
                <a:cxn ang="0">
                  <a:pos x="connsiteX4034" y="connsiteY4034"/>
                </a:cxn>
                <a:cxn ang="0">
                  <a:pos x="connsiteX4035" y="connsiteY4035"/>
                </a:cxn>
                <a:cxn ang="0">
                  <a:pos x="connsiteX4036" y="connsiteY4036"/>
                </a:cxn>
                <a:cxn ang="0">
                  <a:pos x="connsiteX4037" y="connsiteY4037"/>
                </a:cxn>
                <a:cxn ang="0">
                  <a:pos x="connsiteX4038" y="connsiteY4038"/>
                </a:cxn>
                <a:cxn ang="0">
                  <a:pos x="connsiteX4039" y="connsiteY4039"/>
                </a:cxn>
                <a:cxn ang="0">
                  <a:pos x="connsiteX4040" y="connsiteY4040"/>
                </a:cxn>
                <a:cxn ang="0">
                  <a:pos x="connsiteX4041" y="connsiteY4041"/>
                </a:cxn>
                <a:cxn ang="0">
                  <a:pos x="connsiteX4042" y="connsiteY4042"/>
                </a:cxn>
                <a:cxn ang="0">
                  <a:pos x="connsiteX4043" y="connsiteY4043"/>
                </a:cxn>
                <a:cxn ang="0">
                  <a:pos x="connsiteX4044" y="connsiteY4044"/>
                </a:cxn>
                <a:cxn ang="0">
                  <a:pos x="connsiteX4045" y="connsiteY4045"/>
                </a:cxn>
                <a:cxn ang="0">
                  <a:pos x="connsiteX4046" y="connsiteY4046"/>
                </a:cxn>
                <a:cxn ang="0">
                  <a:pos x="connsiteX4047" y="connsiteY4047"/>
                </a:cxn>
                <a:cxn ang="0">
                  <a:pos x="connsiteX4048" y="connsiteY4048"/>
                </a:cxn>
                <a:cxn ang="0">
                  <a:pos x="connsiteX4049" y="connsiteY4049"/>
                </a:cxn>
                <a:cxn ang="0">
                  <a:pos x="connsiteX4050" y="connsiteY4050"/>
                </a:cxn>
                <a:cxn ang="0">
                  <a:pos x="connsiteX4051" y="connsiteY4051"/>
                </a:cxn>
                <a:cxn ang="0">
                  <a:pos x="connsiteX4052" y="connsiteY4052"/>
                </a:cxn>
                <a:cxn ang="0">
                  <a:pos x="connsiteX4053" y="connsiteY4053"/>
                </a:cxn>
                <a:cxn ang="0">
                  <a:pos x="connsiteX4054" y="connsiteY4054"/>
                </a:cxn>
                <a:cxn ang="0">
                  <a:pos x="connsiteX4055" y="connsiteY4055"/>
                </a:cxn>
                <a:cxn ang="0">
                  <a:pos x="connsiteX4056" y="connsiteY4056"/>
                </a:cxn>
                <a:cxn ang="0">
                  <a:pos x="connsiteX4057" y="connsiteY4057"/>
                </a:cxn>
                <a:cxn ang="0">
                  <a:pos x="connsiteX4058" y="connsiteY4058"/>
                </a:cxn>
                <a:cxn ang="0">
                  <a:pos x="connsiteX4059" y="connsiteY4059"/>
                </a:cxn>
                <a:cxn ang="0">
                  <a:pos x="connsiteX4060" y="connsiteY4060"/>
                </a:cxn>
                <a:cxn ang="0">
                  <a:pos x="connsiteX4061" y="connsiteY4061"/>
                </a:cxn>
                <a:cxn ang="0">
                  <a:pos x="connsiteX4062" y="connsiteY4062"/>
                </a:cxn>
                <a:cxn ang="0">
                  <a:pos x="connsiteX4063" y="connsiteY4063"/>
                </a:cxn>
                <a:cxn ang="0">
                  <a:pos x="connsiteX4064" y="connsiteY4064"/>
                </a:cxn>
                <a:cxn ang="0">
                  <a:pos x="connsiteX4065" y="connsiteY4065"/>
                </a:cxn>
                <a:cxn ang="0">
                  <a:pos x="connsiteX4066" y="connsiteY4066"/>
                </a:cxn>
                <a:cxn ang="0">
                  <a:pos x="connsiteX4067" y="connsiteY4067"/>
                </a:cxn>
                <a:cxn ang="0">
                  <a:pos x="connsiteX4068" y="connsiteY4068"/>
                </a:cxn>
                <a:cxn ang="0">
                  <a:pos x="connsiteX4069" y="connsiteY4069"/>
                </a:cxn>
                <a:cxn ang="0">
                  <a:pos x="connsiteX4070" y="connsiteY4070"/>
                </a:cxn>
                <a:cxn ang="0">
                  <a:pos x="connsiteX4071" y="connsiteY4071"/>
                </a:cxn>
                <a:cxn ang="0">
                  <a:pos x="connsiteX4072" y="connsiteY4072"/>
                </a:cxn>
                <a:cxn ang="0">
                  <a:pos x="connsiteX4073" y="connsiteY4073"/>
                </a:cxn>
                <a:cxn ang="0">
                  <a:pos x="connsiteX4074" y="connsiteY4074"/>
                </a:cxn>
                <a:cxn ang="0">
                  <a:pos x="connsiteX4075" y="connsiteY4075"/>
                </a:cxn>
                <a:cxn ang="0">
                  <a:pos x="connsiteX4076" y="connsiteY4076"/>
                </a:cxn>
                <a:cxn ang="0">
                  <a:pos x="connsiteX4077" y="connsiteY4077"/>
                </a:cxn>
                <a:cxn ang="0">
                  <a:pos x="connsiteX4078" y="connsiteY4078"/>
                </a:cxn>
                <a:cxn ang="0">
                  <a:pos x="connsiteX4079" y="connsiteY4079"/>
                </a:cxn>
                <a:cxn ang="0">
                  <a:pos x="connsiteX4080" y="connsiteY4080"/>
                </a:cxn>
                <a:cxn ang="0">
                  <a:pos x="connsiteX4081" y="connsiteY4081"/>
                </a:cxn>
                <a:cxn ang="0">
                  <a:pos x="connsiteX4082" y="connsiteY4082"/>
                </a:cxn>
                <a:cxn ang="0">
                  <a:pos x="connsiteX4083" y="connsiteY4083"/>
                </a:cxn>
                <a:cxn ang="0">
                  <a:pos x="connsiteX4084" y="connsiteY4084"/>
                </a:cxn>
                <a:cxn ang="0">
                  <a:pos x="connsiteX4085" y="connsiteY4085"/>
                </a:cxn>
                <a:cxn ang="0">
                  <a:pos x="connsiteX4086" y="connsiteY4086"/>
                </a:cxn>
                <a:cxn ang="0">
                  <a:pos x="connsiteX4087" y="connsiteY4087"/>
                </a:cxn>
                <a:cxn ang="0">
                  <a:pos x="connsiteX4088" y="connsiteY4088"/>
                </a:cxn>
                <a:cxn ang="0">
                  <a:pos x="connsiteX4089" y="connsiteY4089"/>
                </a:cxn>
                <a:cxn ang="0">
                  <a:pos x="connsiteX4090" y="connsiteY4090"/>
                </a:cxn>
                <a:cxn ang="0">
                  <a:pos x="connsiteX4091" y="connsiteY4091"/>
                </a:cxn>
                <a:cxn ang="0">
                  <a:pos x="connsiteX4092" y="connsiteY4092"/>
                </a:cxn>
                <a:cxn ang="0">
                  <a:pos x="connsiteX4093" y="connsiteY4093"/>
                </a:cxn>
                <a:cxn ang="0">
                  <a:pos x="connsiteX4094" y="connsiteY4094"/>
                </a:cxn>
                <a:cxn ang="0">
                  <a:pos x="connsiteX4095" y="connsiteY4095"/>
                </a:cxn>
                <a:cxn ang="0">
                  <a:pos x="connsiteX4096" y="connsiteY4096"/>
                </a:cxn>
                <a:cxn ang="0">
                  <a:pos x="connsiteX4097" y="connsiteY4097"/>
                </a:cxn>
                <a:cxn ang="0">
                  <a:pos x="connsiteX4098" y="connsiteY4098"/>
                </a:cxn>
                <a:cxn ang="0">
                  <a:pos x="connsiteX4099" y="connsiteY4099"/>
                </a:cxn>
                <a:cxn ang="0">
                  <a:pos x="connsiteX4100" y="connsiteY4100"/>
                </a:cxn>
                <a:cxn ang="0">
                  <a:pos x="connsiteX4101" y="connsiteY4101"/>
                </a:cxn>
                <a:cxn ang="0">
                  <a:pos x="connsiteX4102" y="connsiteY4102"/>
                </a:cxn>
                <a:cxn ang="0">
                  <a:pos x="connsiteX4103" y="connsiteY4103"/>
                </a:cxn>
                <a:cxn ang="0">
                  <a:pos x="connsiteX4104" y="connsiteY4104"/>
                </a:cxn>
                <a:cxn ang="0">
                  <a:pos x="connsiteX4105" y="connsiteY4105"/>
                </a:cxn>
                <a:cxn ang="0">
                  <a:pos x="connsiteX4106" y="connsiteY4106"/>
                </a:cxn>
                <a:cxn ang="0">
                  <a:pos x="connsiteX4107" y="connsiteY4107"/>
                </a:cxn>
                <a:cxn ang="0">
                  <a:pos x="connsiteX4108" y="connsiteY4108"/>
                </a:cxn>
                <a:cxn ang="0">
                  <a:pos x="connsiteX4109" y="connsiteY4109"/>
                </a:cxn>
                <a:cxn ang="0">
                  <a:pos x="connsiteX4110" y="connsiteY4110"/>
                </a:cxn>
                <a:cxn ang="0">
                  <a:pos x="connsiteX4111" y="connsiteY4111"/>
                </a:cxn>
                <a:cxn ang="0">
                  <a:pos x="connsiteX4112" y="connsiteY4112"/>
                </a:cxn>
                <a:cxn ang="0">
                  <a:pos x="connsiteX4113" y="connsiteY4113"/>
                </a:cxn>
                <a:cxn ang="0">
                  <a:pos x="connsiteX4114" y="connsiteY4114"/>
                </a:cxn>
                <a:cxn ang="0">
                  <a:pos x="connsiteX4115" y="connsiteY4115"/>
                </a:cxn>
                <a:cxn ang="0">
                  <a:pos x="connsiteX4116" y="connsiteY4116"/>
                </a:cxn>
                <a:cxn ang="0">
                  <a:pos x="connsiteX4117" y="connsiteY4117"/>
                </a:cxn>
                <a:cxn ang="0">
                  <a:pos x="connsiteX4118" y="connsiteY4118"/>
                </a:cxn>
                <a:cxn ang="0">
                  <a:pos x="connsiteX4119" y="connsiteY4119"/>
                </a:cxn>
                <a:cxn ang="0">
                  <a:pos x="connsiteX4120" y="connsiteY4120"/>
                </a:cxn>
                <a:cxn ang="0">
                  <a:pos x="connsiteX4121" y="connsiteY4121"/>
                </a:cxn>
                <a:cxn ang="0">
                  <a:pos x="connsiteX4122" y="connsiteY4122"/>
                </a:cxn>
                <a:cxn ang="0">
                  <a:pos x="connsiteX4123" y="connsiteY4123"/>
                </a:cxn>
                <a:cxn ang="0">
                  <a:pos x="connsiteX4124" y="connsiteY4124"/>
                </a:cxn>
                <a:cxn ang="0">
                  <a:pos x="connsiteX4125" y="connsiteY4125"/>
                </a:cxn>
                <a:cxn ang="0">
                  <a:pos x="connsiteX4126" y="connsiteY4126"/>
                </a:cxn>
                <a:cxn ang="0">
                  <a:pos x="connsiteX4127" y="connsiteY4127"/>
                </a:cxn>
                <a:cxn ang="0">
                  <a:pos x="connsiteX4128" y="connsiteY4128"/>
                </a:cxn>
                <a:cxn ang="0">
                  <a:pos x="connsiteX4129" y="connsiteY4129"/>
                </a:cxn>
                <a:cxn ang="0">
                  <a:pos x="connsiteX4130" y="connsiteY4130"/>
                </a:cxn>
                <a:cxn ang="0">
                  <a:pos x="connsiteX4131" y="connsiteY4131"/>
                </a:cxn>
                <a:cxn ang="0">
                  <a:pos x="connsiteX4132" y="connsiteY4132"/>
                </a:cxn>
                <a:cxn ang="0">
                  <a:pos x="connsiteX4133" y="connsiteY4133"/>
                </a:cxn>
                <a:cxn ang="0">
                  <a:pos x="connsiteX4134" y="connsiteY4134"/>
                </a:cxn>
                <a:cxn ang="0">
                  <a:pos x="connsiteX4135" y="connsiteY4135"/>
                </a:cxn>
                <a:cxn ang="0">
                  <a:pos x="connsiteX4136" y="connsiteY4136"/>
                </a:cxn>
                <a:cxn ang="0">
                  <a:pos x="connsiteX4137" y="connsiteY4137"/>
                </a:cxn>
                <a:cxn ang="0">
                  <a:pos x="connsiteX4138" y="connsiteY4138"/>
                </a:cxn>
                <a:cxn ang="0">
                  <a:pos x="connsiteX4139" y="connsiteY4139"/>
                </a:cxn>
                <a:cxn ang="0">
                  <a:pos x="connsiteX4140" y="connsiteY4140"/>
                </a:cxn>
                <a:cxn ang="0">
                  <a:pos x="connsiteX4141" y="connsiteY4141"/>
                </a:cxn>
                <a:cxn ang="0">
                  <a:pos x="connsiteX4142" y="connsiteY4142"/>
                </a:cxn>
                <a:cxn ang="0">
                  <a:pos x="connsiteX4143" y="connsiteY4143"/>
                </a:cxn>
                <a:cxn ang="0">
                  <a:pos x="connsiteX4144" y="connsiteY4144"/>
                </a:cxn>
                <a:cxn ang="0">
                  <a:pos x="connsiteX4145" y="connsiteY4145"/>
                </a:cxn>
                <a:cxn ang="0">
                  <a:pos x="connsiteX4146" y="connsiteY4146"/>
                </a:cxn>
                <a:cxn ang="0">
                  <a:pos x="connsiteX4147" y="connsiteY4147"/>
                </a:cxn>
                <a:cxn ang="0">
                  <a:pos x="connsiteX4148" y="connsiteY4148"/>
                </a:cxn>
                <a:cxn ang="0">
                  <a:pos x="connsiteX4149" y="connsiteY4149"/>
                </a:cxn>
                <a:cxn ang="0">
                  <a:pos x="connsiteX4150" y="connsiteY4150"/>
                </a:cxn>
                <a:cxn ang="0">
                  <a:pos x="connsiteX4151" y="connsiteY4151"/>
                </a:cxn>
                <a:cxn ang="0">
                  <a:pos x="connsiteX4152" y="connsiteY4152"/>
                </a:cxn>
                <a:cxn ang="0">
                  <a:pos x="connsiteX4153" y="connsiteY4153"/>
                </a:cxn>
                <a:cxn ang="0">
                  <a:pos x="connsiteX4154" y="connsiteY4154"/>
                </a:cxn>
                <a:cxn ang="0">
                  <a:pos x="connsiteX4155" y="connsiteY4155"/>
                </a:cxn>
                <a:cxn ang="0">
                  <a:pos x="connsiteX4156" y="connsiteY4156"/>
                </a:cxn>
                <a:cxn ang="0">
                  <a:pos x="connsiteX4157" y="connsiteY4157"/>
                </a:cxn>
                <a:cxn ang="0">
                  <a:pos x="connsiteX4158" y="connsiteY4158"/>
                </a:cxn>
                <a:cxn ang="0">
                  <a:pos x="connsiteX4159" y="connsiteY4159"/>
                </a:cxn>
                <a:cxn ang="0">
                  <a:pos x="connsiteX4160" y="connsiteY4160"/>
                </a:cxn>
                <a:cxn ang="0">
                  <a:pos x="connsiteX4161" y="connsiteY4161"/>
                </a:cxn>
                <a:cxn ang="0">
                  <a:pos x="connsiteX4162" y="connsiteY4162"/>
                </a:cxn>
                <a:cxn ang="0">
                  <a:pos x="connsiteX4163" y="connsiteY4163"/>
                </a:cxn>
                <a:cxn ang="0">
                  <a:pos x="connsiteX4164" y="connsiteY4164"/>
                </a:cxn>
                <a:cxn ang="0">
                  <a:pos x="connsiteX4165" y="connsiteY4165"/>
                </a:cxn>
                <a:cxn ang="0">
                  <a:pos x="connsiteX4166" y="connsiteY4166"/>
                </a:cxn>
                <a:cxn ang="0">
                  <a:pos x="connsiteX4167" y="connsiteY4167"/>
                </a:cxn>
                <a:cxn ang="0">
                  <a:pos x="connsiteX4168" y="connsiteY4168"/>
                </a:cxn>
                <a:cxn ang="0">
                  <a:pos x="connsiteX4169" y="connsiteY4169"/>
                </a:cxn>
                <a:cxn ang="0">
                  <a:pos x="connsiteX4170" y="connsiteY4170"/>
                </a:cxn>
                <a:cxn ang="0">
                  <a:pos x="connsiteX4171" y="connsiteY4171"/>
                </a:cxn>
                <a:cxn ang="0">
                  <a:pos x="connsiteX4172" y="connsiteY4172"/>
                </a:cxn>
                <a:cxn ang="0">
                  <a:pos x="connsiteX4173" y="connsiteY4173"/>
                </a:cxn>
                <a:cxn ang="0">
                  <a:pos x="connsiteX4174" y="connsiteY4174"/>
                </a:cxn>
                <a:cxn ang="0">
                  <a:pos x="connsiteX4175" y="connsiteY4175"/>
                </a:cxn>
                <a:cxn ang="0">
                  <a:pos x="connsiteX4176" y="connsiteY4176"/>
                </a:cxn>
                <a:cxn ang="0">
                  <a:pos x="connsiteX4177" y="connsiteY4177"/>
                </a:cxn>
                <a:cxn ang="0">
                  <a:pos x="connsiteX4178" y="connsiteY4178"/>
                </a:cxn>
                <a:cxn ang="0">
                  <a:pos x="connsiteX4179" y="connsiteY4179"/>
                </a:cxn>
                <a:cxn ang="0">
                  <a:pos x="connsiteX4180" y="connsiteY4180"/>
                </a:cxn>
                <a:cxn ang="0">
                  <a:pos x="connsiteX4181" y="connsiteY4181"/>
                </a:cxn>
                <a:cxn ang="0">
                  <a:pos x="connsiteX4182" y="connsiteY4182"/>
                </a:cxn>
                <a:cxn ang="0">
                  <a:pos x="connsiteX4183" y="connsiteY4183"/>
                </a:cxn>
                <a:cxn ang="0">
                  <a:pos x="connsiteX4184" y="connsiteY4184"/>
                </a:cxn>
                <a:cxn ang="0">
                  <a:pos x="connsiteX4185" y="connsiteY4185"/>
                </a:cxn>
                <a:cxn ang="0">
                  <a:pos x="connsiteX4186" y="connsiteY4186"/>
                </a:cxn>
                <a:cxn ang="0">
                  <a:pos x="connsiteX4187" y="connsiteY4187"/>
                </a:cxn>
                <a:cxn ang="0">
                  <a:pos x="connsiteX4188" y="connsiteY4188"/>
                </a:cxn>
                <a:cxn ang="0">
                  <a:pos x="connsiteX4189" y="connsiteY4189"/>
                </a:cxn>
                <a:cxn ang="0">
                  <a:pos x="connsiteX4190" y="connsiteY4190"/>
                </a:cxn>
                <a:cxn ang="0">
                  <a:pos x="connsiteX4191" y="connsiteY4191"/>
                </a:cxn>
                <a:cxn ang="0">
                  <a:pos x="connsiteX4192" y="connsiteY4192"/>
                </a:cxn>
                <a:cxn ang="0">
                  <a:pos x="connsiteX4193" y="connsiteY4193"/>
                </a:cxn>
                <a:cxn ang="0">
                  <a:pos x="connsiteX4194" y="connsiteY4194"/>
                </a:cxn>
                <a:cxn ang="0">
                  <a:pos x="connsiteX4195" y="connsiteY4195"/>
                </a:cxn>
                <a:cxn ang="0">
                  <a:pos x="connsiteX4196" y="connsiteY4196"/>
                </a:cxn>
                <a:cxn ang="0">
                  <a:pos x="connsiteX4197" y="connsiteY4197"/>
                </a:cxn>
                <a:cxn ang="0">
                  <a:pos x="connsiteX4198" y="connsiteY4198"/>
                </a:cxn>
                <a:cxn ang="0">
                  <a:pos x="connsiteX4199" y="connsiteY4199"/>
                </a:cxn>
                <a:cxn ang="0">
                  <a:pos x="connsiteX4200" y="connsiteY4200"/>
                </a:cxn>
                <a:cxn ang="0">
                  <a:pos x="connsiteX4201" y="connsiteY4201"/>
                </a:cxn>
                <a:cxn ang="0">
                  <a:pos x="connsiteX4202" y="connsiteY4202"/>
                </a:cxn>
                <a:cxn ang="0">
                  <a:pos x="connsiteX4203" y="connsiteY4203"/>
                </a:cxn>
                <a:cxn ang="0">
                  <a:pos x="connsiteX4204" y="connsiteY4204"/>
                </a:cxn>
                <a:cxn ang="0">
                  <a:pos x="connsiteX4205" y="connsiteY4205"/>
                </a:cxn>
                <a:cxn ang="0">
                  <a:pos x="connsiteX4206" y="connsiteY4206"/>
                </a:cxn>
                <a:cxn ang="0">
                  <a:pos x="connsiteX4207" y="connsiteY4207"/>
                </a:cxn>
                <a:cxn ang="0">
                  <a:pos x="connsiteX4208" y="connsiteY4208"/>
                </a:cxn>
                <a:cxn ang="0">
                  <a:pos x="connsiteX4209" y="connsiteY4209"/>
                </a:cxn>
                <a:cxn ang="0">
                  <a:pos x="connsiteX4210" y="connsiteY4210"/>
                </a:cxn>
                <a:cxn ang="0">
                  <a:pos x="connsiteX4211" y="connsiteY4211"/>
                </a:cxn>
                <a:cxn ang="0">
                  <a:pos x="connsiteX4212" y="connsiteY4212"/>
                </a:cxn>
                <a:cxn ang="0">
                  <a:pos x="connsiteX4213" y="connsiteY4213"/>
                </a:cxn>
                <a:cxn ang="0">
                  <a:pos x="connsiteX4214" y="connsiteY4214"/>
                </a:cxn>
                <a:cxn ang="0">
                  <a:pos x="connsiteX4215" y="connsiteY4215"/>
                </a:cxn>
                <a:cxn ang="0">
                  <a:pos x="connsiteX4216" y="connsiteY4216"/>
                </a:cxn>
                <a:cxn ang="0">
                  <a:pos x="connsiteX4217" y="connsiteY4217"/>
                </a:cxn>
                <a:cxn ang="0">
                  <a:pos x="connsiteX4218" y="connsiteY4218"/>
                </a:cxn>
                <a:cxn ang="0">
                  <a:pos x="connsiteX4219" y="connsiteY4219"/>
                </a:cxn>
                <a:cxn ang="0">
                  <a:pos x="connsiteX4220" y="connsiteY4220"/>
                </a:cxn>
                <a:cxn ang="0">
                  <a:pos x="connsiteX4221" y="connsiteY4221"/>
                </a:cxn>
                <a:cxn ang="0">
                  <a:pos x="connsiteX4222" y="connsiteY4222"/>
                </a:cxn>
                <a:cxn ang="0">
                  <a:pos x="connsiteX4223" y="connsiteY4223"/>
                </a:cxn>
                <a:cxn ang="0">
                  <a:pos x="connsiteX4224" y="connsiteY4224"/>
                </a:cxn>
                <a:cxn ang="0">
                  <a:pos x="connsiteX4225" y="connsiteY4225"/>
                </a:cxn>
                <a:cxn ang="0">
                  <a:pos x="connsiteX4226" y="connsiteY4226"/>
                </a:cxn>
                <a:cxn ang="0">
                  <a:pos x="connsiteX4227" y="connsiteY4227"/>
                </a:cxn>
                <a:cxn ang="0">
                  <a:pos x="connsiteX4228" y="connsiteY4228"/>
                </a:cxn>
                <a:cxn ang="0">
                  <a:pos x="connsiteX4229" y="connsiteY4229"/>
                </a:cxn>
                <a:cxn ang="0">
                  <a:pos x="connsiteX4230" y="connsiteY4230"/>
                </a:cxn>
                <a:cxn ang="0">
                  <a:pos x="connsiteX4231" y="connsiteY4231"/>
                </a:cxn>
                <a:cxn ang="0">
                  <a:pos x="connsiteX4232" y="connsiteY4232"/>
                </a:cxn>
                <a:cxn ang="0">
                  <a:pos x="connsiteX4233" y="connsiteY4233"/>
                </a:cxn>
                <a:cxn ang="0">
                  <a:pos x="connsiteX4234" y="connsiteY4234"/>
                </a:cxn>
                <a:cxn ang="0">
                  <a:pos x="connsiteX4235" y="connsiteY4235"/>
                </a:cxn>
                <a:cxn ang="0">
                  <a:pos x="connsiteX4236" y="connsiteY4236"/>
                </a:cxn>
                <a:cxn ang="0">
                  <a:pos x="connsiteX4237" y="connsiteY4237"/>
                </a:cxn>
                <a:cxn ang="0">
                  <a:pos x="connsiteX4238" y="connsiteY4238"/>
                </a:cxn>
                <a:cxn ang="0">
                  <a:pos x="connsiteX4239" y="connsiteY4239"/>
                </a:cxn>
                <a:cxn ang="0">
                  <a:pos x="connsiteX4240" y="connsiteY4240"/>
                </a:cxn>
                <a:cxn ang="0">
                  <a:pos x="connsiteX4241" y="connsiteY4241"/>
                </a:cxn>
                <a:cxn ang="0">
                  <a:pos x="connsiteX4242" y="connsiteY4242"/>
                </a:cxn>
                <a:cxn ang="0">
                  <a:pos x="connsiteX4243" y="connsiteY4243"/>
                </a:cxn>
                <a:cxn ang="0">
                  <a:pos x="connsiteX4244" y="connsiteY4244"/>
                </a:cxn>
                <a:cxn ang="0">
                  <a:pos x="connsiteX4245" y="connsiteY4245"/>
                </a:cxn>
                <a:cxn ang="0">
                  <a:pos x="connsiteX4246" y="connsiteY4246"/>
                </a:cxn>
                <a:cxn ang="0">
                  <a:pos x="connsiteX4247" y="connsiteY4247"/>
                </a:cxn>
                <a:cxn ang="0">
                  <a:pos x="connsiteX4248" y="connsiteY4248"/>
                </a:cxn>
                <a:cxn ang="0">
                  <a:pos x="connsiteX4249" y="connsiteY4249"/>
                </a:cxn>
                <a:cxn ang="0">
                  <a:pos x="connsiteX4250" y="connsiteY4250"/>
                </a:cxn>
                <a:cxn ang="0">
                  <a:pos x="connsiteX4251" y="connsiteY4251"/>
                </a:cxn>
                <a:cxn ang="0">
                  <a:pos x="connsiteX4252" y="connsiteY4252"/>
                </a:cxn>
                <a:cxn ang="0">
                  <a:pos x="connsiteX4253" y="connsiteY4253"/>
                </a:cxn>
                <a:cxn ang="0">
                  <a:pos x="connsiteX4254" y="connsiteY4254"/>
                </a:cxn>
                <a:cxn ang="0">
                  <a:pos x="connsiteX4255" y="connsiteY4255"/>
                </a:cxn>
                <a:cxn ang="0">
                  <a:pos x="connsiteX4256" y="connsiteY4256"/>
                </a:cxn>
                <a:cxn ang="0">
                  <a:pos x="connsiteX4257" y="connsiteY4257"/>
                </a:cxn>
                <a:cxn ang="0">
                  <a:pos x="connsiteX4258" y="connsiteY4258"/>
                </a:cxn>
                <a:cxn ang="0">
                  <a:pos x="connsiteX4259" y="connsiteY4259"/>
                </a:cxn>
                <a:cxn ang="0">
                  <a:pos x="connsiteX4260" y="connsiteY4260"/>
                </a:cxn>
                <a:cxn ang="0">
                  <a:pos x="connsiteX4261" y="connsiteY4261"/>
                </a:cxn>
                <a:cxn ang="0">
                  <a:pos x="connsiteX4262" y="connsiteY4262"/>
                </a:cxn>
                <a:cxn ang="0">
                  <a:pos x="connsiteX4263" y="connsiteY4263"/>
                </a:cxn>
                <a:cxn ang="0">
                  <a:pos x="connsiteX4264" y="connsiteY4264"/>
                </a:cxn>
                <a:cxn ang="0">
                  <a:pos x="connsiteX4265" y="connsiteY4265"/>
                </a:cxn>
                <a:cxn ang="0">
                  <a:pos x="connsiteX4266" y="connsiteY4266"/>
                </a:cxn>
                <a:cxn ang="0">
                  <a:pos x="connsiteX4267" y="connsiteY4267"/>
                </a:cxn>
                <a:cxn ang="0">
                  <a:pos x="connsiteX4268" y="connsiteY4268"/>
                </a:cxn>
                <a:cxn ang="0">
                  <a:pos x="connsiteX4269" y="connsiteY4269"/>
                </a:cxn>
                <a:cxn ang="0">
                  <a:pos x="connsiteX4270" y="connsiteY4270"/>
                </a:cxn>
                <a:cxn ang="0">
                  <a:pos x="connsiteX4271" y="connsiteY4271"/>
                </a:cxn>
                <a:cxn ang="0">
                  <a:pos x="connsiteX4272" y="connsiteY4272"/>
                </a:cxn>
                <a:cxn ang="0">
                  <a:pos x="connsiteX4273" y="connsiteY4273"/>
                </a:cxn>
                <a:cxn ang="0">
                  <a:pos x="connsiteX4274" y="connsiteY4274"/>
                </a:cxn>
                <a:cxn ang="0">
                  <a:pos x="connsiteX4275" y="connsiteY4275"/>
                </a:cxn>
                <a:cxn ang="0">
                  <a:pos x="connsiteX4276" y="connsiteY4276"/>
                </a:cxn>
                <a:cxn ang="0">
                  <a:pos x="connsiteX4277" y="connsiteY4277"/>
                </a:cxn>
                <a:cxn ang="0">
                  <a:pos x="connsiteX4278" y="connsiteY4278"/>
                </a:cxn>
                <a:cxn ang="0">
                  <a:pos x="connsiteX4279" y="connsiteY4279"/>
                </a:cxn>
                <a:cxn ang="0">
                  <a:pos x="connsiteX4280" y="connsiteY4280"/>
                </a:cxn>
                <a:cxn ang="0">
                  <a:pos x="connsiteX4281" y="connsiteY4281"/>
                </a:cxn>
                <a:cxn ang="0">
                  <a:pos x="connsiteX4282" y="connsiteY4282"/>
                </a:cxn>
                <a:cxn ang="0">
                  <a:pos x="connsiteX4283" y="connsiteY4283"/>
                </a:cxn>
                <a:cxn ang="0">
                  <a:pos x="connsiteX4284" y="connsiteY4284"/>
                </a:cxn>
                <a:cxn ang="0">
                  <a:pos x="connsiteX4285" y="connsiteY4285"/>
                </a:cxn>
                <a:cxn ang="0">
                  <a:pos x="connsiteX4286" y="connsiteY4286"/>
                </a:cxn>
                <a:cxn ang="0">
                  <a:pos x="connsiteX4287" y="connsiteY4287"/>
                </a:cxn>
                <a:cxn ang="0">
                  <a:pos x="connsiteX4288" y="connsiteY4288"/>
                </a:cxn>
                <a:cxn ang="0">
                  <a:pos x="connsiteX4289" y="connsiteY4289"/>
                </a:cxn>
                <a:cxn ang="0">
                  <a:pos x="connsiteX4290" y="connsiteY4290"/>
                </a:cxn>
                <a:cxn ang="0">
                  <a:pos x="connsiteX4291" y="connsiteY4291"/>
                </a:cxn>
                <a:cxn ang="0">
                  <a:pos x="connsiteX4292" y="connsiteY4292"/>
                </a:cxn>
                <a:cxn ang="0">
                  <a:pos x="connsiteX4293" y="connsiteY4293"/>
                </a:cxn>
                <a:cxn ang="0">
                  <a:pos x="connsiteX4294" y="connsiteY4294"/>
                </a:cxn>
                <a:cxn ang="0">
                  <a:pos x="connsiteX4295" y="connsiteY4295"/>
                </a:cxn>
                <a:cxn ang="0">
                  <a:pos x="connsiteX4296" y="connsiteY4296"/>
                </a:cxn>
                <a:cxn ang="0">
                  <a:pos x="connsiteX4297" y="connsiteY4297"/>
                </a:cxn>
                <a:cxn ang="0">
                  <a:pos x="connsiteX4298" y="connsiteY4298"/>
                </a:cxn>
                <a:cxn ang="0">
                  <a:pos x="connsiteX4299" y="connsiteY4299"/>
                </a:cxn>
                <a:cxn ang="0">
                  <a:pos x="connsiteX4300" y="connsiteY4300"/>
                </a:cxn>
                <a:cxn ang="0">
                  <a:pos x="connsiteX4301" y="connsiteY4301"/>
                </a:cxn>
                <a:cxn ang="0">
                  <a:pos x="connsiteX4302" y="connsiteY4302"/>
                </a:cxn>
                <a:cxn ang="0">
                  <a:pos x="connsiteX4303" y="connsiteY4303"/>
                </a:cxn>
                <a:cxn ang="0">
                  <a:pos x="connsiteX4304" y="connsiteY4304"/>
                </a:cxn>
                <a:cxn ang="0">
                  <a:pos x="connsiteX4305" y="connsiteY4305"/>
                </a:cxn>
                <a:cxn ang="0">
                  <a:pos x="connsiteX4306" y="connsiteY4306"/>
                </a:cxn>
                <a:cxn ang="0">
                  <a:pos x="connsiteX4307" y="connsiteY4307"/>
                </a:cxn>
                <a:cxn ang="0">
                  <a:pos x="connsiteX4308" y="connsiteY4308"/>
                </a:cxn>
                <a:cxn ang="0">
                  <a:pos x="connsiteX4309" y="connsiteY4309"/>
                </a:cxn>
                <a:cxn ang="0">
                  <a:pos x="connsiteX4310" y="connsiteY4310"/>
                </a:cxn>
                <a:cxn ang="0">
                  <a:pos x="connsiteX4311" y="connsiteY4311"/>
                </a:cxn>
                <a:cxn ang="0">
                  <a:pos x="connsiteX4312" y="connsiteY4312"/>
                </a:cxn>
                <a:cxn ang="0">
                  <a:pos x="connsiteX4313" y="connsiteY4313"/>
                </a:cxn>
                <a:cxn ang="0">
                  <a:pos x="connsiteX4314" y="connsiteY4314"/>
                </a:cxn>
                <a:cxn ang="0">
                  <a:pos x="connsiteX4315" y="connsiteY4315"/>
                </a:cxn>
                <a:cxn ang="0">
                  <a:pos x="connsiteX4316" y="connsiteY4316"/>
                </a:cxn>
                <a:cxn ang="0">
                  <a:pos x="connsiteX4317" y="connsiteY4317"/>
                </a:cxn>
                <a:cxn ang="0">
                  <a:pos x="connsiteX4318" y="connsiteY4318"/>
                </a:cxn>
                <a:cxn ang="0">
                  <a:pos x="connsiteX4319" y="connsiteY4319"/>
                </a:cxn>
                <a:cxn ang="0">
                  <a:pos x="connsiteX4320" y="connsiteY4320"/>
                </a:cxn>
                <a:cxn ang="0">
                  <a:pos x="connsiteX4321" y="connsiteY4321"/>
                </a:cxn>
                <a:cxn ang="0">
                  <a:pos x="connsiteX4322" y="connsiteY4322"/>
                </a:cxn>
                <a:cxn ang="0">
                  <a:pos x="connsiteX4323" y="connsiteY4323"/>
                </a:cxn>
                <a:cxn ang="0">
                  <a:pos x="connsiteX4324" y="connsiteY4324"/>
                </a:cxn>
                <a:cxn ang="0">
                  <a:pos x="connsiteX4325" y="connsiteY4325"/>
                </a:cxn>
                <a:cxn ang="0">
                  <a:pos x="connsiteX4326" y="connsiteY4326"/>
                </a:cxn>
                <a:cxn ang="0">
                  <a:pos x="connsiteX4327" y="connsiteY4327"/>
                </a:cxn>
                <a:cxn ang="0">
                  <a:pos x="connsiteX4328" y="connsiteY4328"/>
                </a:cxn>
                <a:cxn ang="0">
                  <a:pos x="connsiteX4329" y="connsiteY4329"/>
                </a:cxn>
                <a:cxn ang="0">
                  <a:pos x="connsiteX4330" y="connsiteY4330"/>
                </a:cxn>
                <a:cxn ang="0">
                  <a:pos x="connsiteX4331" y="connsiteY4331"/>
                </a:cxn>
                <a:cxn ang="0">
                  <a:pos x="connsiteX4332" y="connsiteY4332"/>
                </a:cxn>
                <a:cxn ang="0">
                  <a:pos x="connsiteX4333" y="connsiteY4333"/>
                </a:cxn>
                <a:cxn ang="0">
                  <a:pos x="connsiteX4334" y="connsiteY4334"/>
                </a:cxn>
                <a:cxn ang="0">
                  <a:pos x="connsiteX4335" y="connsiteY4335"/>
                </a:cxn>
                <a:cxn ang="0">
                  <a:pos x="connsiteX4336" y="connsiteY4336"/>
                </a:cxn>
                <a:cxn ang="0">
                  <a:pos x="connsiteX4337" y="connsiteY4337"/>
                </a:cxn>
                <a:cxn ang="0">
                  <a:pos x="connsiteX4338" y="connsiteY4338"/>
                </a:cxn>
                <a:cxn ang="0">
                  <a:pos x="connsiteX4339" y="connsiteY4339"/>
                </a:cxn>
                <a:cxn ang="0">
                  <a:pos x="connsiteX4340" y="connsiteY4340"/>
                </a:cxn>
                <a:cxn ang="0">
                  <a:pos x="connsiteX4341" y="connsiteY4341"/>
                </a:cxn>
                <a:cxn ang="0">
                  <a:pos x="connsiteX4342" y="connsiteY4342"/>
                </a:cxn>
                <a:cxn ang="0">
                  <a:pos x="connsiteX4343" y="connsiteY4343"/>
                </a:cxn>
                <a:cxn ang="0">
                  <a:pos x="connsiteX4344" y="connsiteY4344"/>
                </a:cxn>
                <a:cxn ang="0">
                  <a:pos x="connsiteX4345" y="connsiteY4345"/>
                </a:cxn>
                <a:cxn ang="0">
                  <a:pos x="connsiteX4346" y="connsiteY4346"/>
                </a:cxn>
                <a:cxn ang="0">
                  <a:pos x="connsiteX4347" y="connsiteY4347"/>
                </a:cxn>
                <a:cxn ang="0">
                  <a:pos x="connsiteX4348" y="connsiteY4348"/>
                </a:cxn>
                <a:cxn ang="0">
                  <a:pos x="connsiteX4349" y="connsiteY4349"/>
                </a:cxn>
                <a:cxn ang="0">
                  <a:pos x="connsiteX4350" y="connsiteY4350"/>
                </a:cxn>
                <a:cxn ang="0">
                  <a:pos x="connsiteX4351" y="connsiteY4351"/>
                </a:cxn>
                <a:cxn ang="0">
                  <a:pos x="connsiteX4352" y="connsiteY4352"/>
                </a:cxn>
                <a:cxn ang="0">
                  <a:pos x="connsiteX4353" y="connsiteY4353"/>
                </a:cxn>
                <a:cxn ang="0">
                  <a:pos x="connsiteX4354" y="connsiteY4354"/>
                </a:cxn>
                <a:cxn ang="0">
                  <a:pos x="connsiteX4355" y="connsiteY4355"/>
                </a:cxn>
                <a:cxn ang="0">
                  <a:pos x="connsiteX4356" y="connsiteY4356"/>
                </a:cxn>
                <a:cxn ang="0">
                  <a:pos x="connsiteX4357" y="connsiteY4357"/>
                </a:cxn>
                <a:cxn ang="0">
                  <a:pos x="connsiteX4358" y="connsiteY4358"/>
                </a:cxn>
                <a:cxn ang="0">
                  <a:pos x="connsiteX4359" y="connsiteY4359"/>
                </a:cxn>
                <a:cxn ang="0">
                  <a:pos x="connsiteX4360" y="connsiteY4360"/>
                </a:cxn>
                <a:cxn ang="0">
                  <a:pos x="connsiteX4361" y="connsiteY4361"/>
                </a:cxn>
                <a:cxn ang="0">
                  <a:pos x="connsiteX4362" y="connsiteY4362"/>
                </a:cxn>
                <a:cxn ang="0">
                  <a:pos x="connsiteX4363" y="connsiteY4363"/>
                </a:cxn>
                <a:cxn ang="0">
                  <a:pos x="connsiteX4364" y="connsiteY4364"/>
                </a:cxn>
                <a:cxn ang="0">
                  <a:pos x="connsiteX4365" y="connsiteY4365"/>
                </a:cxn>
                <a:cxn ang="0">
                  <a:pos x="connsiteX4366" y="connsiteY4366"/>
                </a:cxn>
                <a:cxn ang="0">
                  <a:pos x="connsiteX4367" y="connsiteY4367"/>
                </a:cxn>
                <a:cxn ang="0">
                  <a:pos x="connsiteX4368" y="connsiteY4368"/>
                </a:cxn>
                <a:cxn ang="0">
                  <a:pos x="connsiteX4369" y="connsiteY4369"/>
                </a:cxn>
                <a:cxn ang="0">
                  <a:pos x="connsiteX4370" y="connsiteY4370"/>
                </a:cxn>
                <a:cxn ang="0">
                  <a:pos x="connsiteX4371" y="connsiteY4371"/>
                </a:cxn>
                <a:cxn ang="0">
                  <a:pos x="connsiteX4372" y="connsiteY4372"/>
                </a:cxn>
                <a:cxn ang="0">
                  <a:pos x="connsiteX4373" y="connsiteY4373"/>
                </a:cxn>
                <a:cxn ang="0">
                  <a:pos x="connsiteX4374" y="connsiteY4374"/>
                </a:cxn>
                <a:cxn ang="0">
                  <a:pos x="connsiteX4375" y="connsiteY4375"/>
                </a:cxn>
                <a:cxn ang="0">
                  <a:pos x="connsiteX4376" y="connsiteY4376"/>
                </a:cxn>
                <a:cxn ang="0">
                  <a:pos x="connsiteX4377" y="connsiteY4377"/>
                </a:cxn>
                <a:cxn ang="0">
                  <a:pos x="connsiteX4378" y="connsiteY4378"/>
                </a:cxn>
                <a:cxn ang="0">
                  <a:pos x="connsiteX4379" y="connsiteY4379"/>
                </a:cxn>
                <a:cxn ang="0">
                  <a:pos x="connsiteX4380" y="connsiteY4380"/>
                </a:cxn>
                <a:cxn ang="0">
                  <a:pos x="connsiteX4381" y="connsiteY4381"/>
                </a:cxn>
                <a:cxn ang="0">
                  <a:pos x="connsiteX4382" y="connsiteY4382"/>
                </a:cxn>
                <a:cxn ang="0">
                  <a:pos x="connsiteX4383" y="connsiteY4383"/>
                </a:cxn>
                <a:cxn ang="0">
                  <a:pos x="connsiteX4384" y="connsiteY4384"/>
                </a:cxn>
                <a:cxn ang="0">
                  <a:pos x="connsiteX4385" y="connsiteY4385"/>
                </a:cxn>
                <a:cxn ang="0">
                  <a:pos x="connsiteX4386" y="connsiteY4386"/>
                </a:cxn>
                <a:cxn ang="0">
                  <a:pos x="connsiteX4387" y="connsiteY4387"/>
                </a:cxn>
                <a:cxn ang="0">
                  <a:pos x="connsiteX4388" y="connsiteY4388"/>
                </a:cxn>
                <a:cxn ang="0">
                  <a:pos x="connsiteX4389" y="connsiteY4389"/>
                </a:cxn>
                <a:cxn ang="0">
                  <a:pos x="connsiteX4390" y="connsiteY4390"/>
                </a:cxn>
                <a:cxn ang="0">
                  <a:pos x="connsiteX4391" y="connsiteY4391"/>
                </a:cxn>
                <a:cxn ang="0">
                  <a:pos x="connsiteX4392" y="connsiteY4392"/>
                </a:cxn>
                <a:cxn ang="0">
                  <a:pos x="connsiteX4393" y="connsiteY4393"/>
                </a:cxn>
                <a:cxn ang="0">
                  <a:pos x="connsiteX4394" y="connsiteY4394"/>
                </a:cxn>
                <a:cxn ang="0">
                  <a:pos x="connsiteX4395" y="connsiteY4395"/>
                </a:cxn>
                <a:cxn ang="0">
                  <a:pos x="connsiteX4396" y="connsiteY4396"/>
                </a:cxn>
                <a:cxn ang="0">
                  <a:pos x="connsiteX4397" y="connsiteY4397"/>
                </a:cxn>
                <a:cxn ang="0">
                  <a:pos x="connsiteX4398" y="connsiteY4398"/>
                </a:cxn>
                <a:cxn ang="0">
                  <a:pos x="connsiteX4399" y="connsiteY4399"/>
                </a:cxn>
                <a:cxn ang="0">
                  <a:pos x="connsiteX4400" y="connsiteY4400"/>
                </a:cxn>
                <a:cxn ang="0">
                  <a:pos x="connsiteX4401" y="connsiteY4401"/>
                </a:cxn>
                <a:cxn ang="0">
                  <a:pos x="connsiteX4402" y="connsiteY4402"/>
                </a:cxn>
                <a:cxn ang="0">
                  <a:pos x="connsiteX4403" y="connsiteY4403"/>
                </a:cxn>
                <a:cxn ang="0">
                  <a:pos x="connsiteX4404" y="connsiteY4404"/>
                </a:cxn>
                <a:cxn ang="0">
                  <a:pos x="connsiteX4405" y="connsiteY4405"/>
                </a:cxn>
                <a:cxn ang="0">
                  <a:pos x="connsiteX4406" y="connsiteY4406"/>
                </a:cxn>
                <a:cxn ang="0">
                  <a:pos x="connsiteX4407" y="connsiteY4407"/>
                </a:cxn>
                <a:cxn ang="0">
                  <a:pos x="connsiteX4408" y="connsiteY4408"/>
                </a:cxn>
                <a:cxn ang="0">
                  <a:pos x="connsiteX4409" y="connsiteY4409"/>
                </a:cxn>
                <a:cxn ang="0">
                  <a:pos x="connsiteX4410" y="connsiteY4410"/>
                </a:cxn>
                <a:cxn ang="0">
                  <a:pos x="connsiteX4411" y="connsiteY4411"/>
                </a:cxn>
                <a:cxn ang="0">
                  <a:pos x="connsiteX4412" y="connsiteY4412"/>
                </a:cxn>
                <a:cxn ang="0">
                  <a:pos x="connsiteX4413" y="connsiteY4413"/>
                </a:cxn>
                <a:cxn ang="0">
                  <a:pos x="connsiteX4414" y="connsiteY4414"/>
                </a:cxn>
                <a:cxn ang="0">
                  <a:pos x="connsiteX4415" y="connsiteY4415"/>
                </a:cxn>
                <a:cxn ang="0">
                  <a:pos x="connsiteX4416" y="connsiteY4416"/>
                </a:cxn>
                <a:cxn ang="0">
                  <a:pos x="connsiteX4417" y="connsiteY4417"/>
                </a:cxn>
                <a:cxn ang="0">
                  <a:pos x="connsiteX4418" y="connsiteY4418"/>
                </a:cxn>
                <a:cxn ang="0">
                  <a:pos x="connsiteX4419" y="connsiteY4419"/>
                </a:cxn>
                <a:cxn ang="0">
                  <a:pos x="connsiteX4420" y="connsiteY4420"/>
                </a:cxn>
                <a:cxn ang="0">
                  <a:pos x="connsiteX4421" y="connsiteY4421"/>
                </a:cxn>
                <a:cxn ang="0">
                  <a:pos x="connsiteX4422" y="connsiteY4422"/>
                </a:cxn>
                <a:cxn ang="0">
                  <a:pos x="connsiteX4423" y="connsiteY4423"/>
                </a:cxn>
                <a:cxn ang="0">
                  <a:pos x="connsiteX4424" y="connsiteY4424"/>
                </a:cxn>
                <a:cxn ang="0">
                  <a:pos x="connsiteX4425" y="connsiteY4425"/>
                </a:cxn>
                <a:cxn ang="0">
                  <a:pos x="connsiteX4426" y="connsiteY4426"/>
                </a:cxn>
                <a:cxn ang="0">
                  <a:pos x="connsiteX4427" y="connsiteY4427"/>
                </a:cxn>
                <a:cxn ang="0">
                  <a:pos x="connsiteX4428" y="connsiteY4428"/>
                </a:cxn>
                <a:cxn ang="0">
                  <a:pos x="connsiteX4429" y="connsiteY4429"/>
                </a:cxn>
                <a:cxn ang="0">
                  <a:pos x="connsiteX4430" y="connsiteY4430"/>
                </a:cxn>
                <a:cxn ang="0">
                  <a:pos x="connsiteX4431" y="connsiteY4431"/>
                </a:cxn>
                <a:cxn ang="0">
                  <a:pos x="connsiteX4432" y="connsiteY4432"/>
                </a:cxn>
                <a:cxn ang="0">
                  <a:pos x="connsiteX4433" y="connsiteY4433"/>
                </a:cxn>
                <a:cxn ang="0">
                  <a:pos x="connsiteX4434" y="connsiteY4434"/>
                </a:cxn>
                <a:cxn ang="0">
                  <a:pos x="connsiteX4435" y="connsiteY4435"/>
                </a:cxn>
                <a:cxn ang="0">
                  <a:pos x="connsiteX4436" y="connsiteY4436"/>
                </a:cxn>
                <a:cxn ang="0">
                  <a:pos x="connsiteX4437" y="connsiteY4437"/>
                </a:cxn>
                <a:cxn ang="0">
                  <a:pos x="connsiteX4438" y="connsiteY4438"/>
                </a:cxn>
                <a:cxn ang="0">
                  <a:pos x="connsiteX4439" y="connsiteY4439"/>
                </a:cxn>
                <a:cxn ang="0">
                  <a:pos x="connsiteX4440" y="connsiteY4440"/>
                </a:cxn>
                <a:cxn ang="0">
                  <a:pos x="connsiteX4441" y="connsiteY4441"/>
                </a:cxn>
                <a:cxn ang="0">
                  <a:pos x="connsiteX4442" y="connsiteY4442"/>
                </a:cxn>
                <a:cxn ang="0">
                  <a:pos x="connsiteX4443" y="connsiteY4443"/>
                </a:cxn>
                <a:cxn ang="0">
                  <a:pos x="connsiteX4444" y="connsiteY4444"/>
                </a:cxn>
                <a:cxn ang="0">
                  <a:pos x="connsiteX4445" y="connsiteY4445"/>
                </a:cxn>
                <a:cxn ang="0">
                  <a:pos x="connsiteX4446" y="connsiteY4446"/>
                </a:cxn>
                <a:cxn ang="0">
                  <a:pos x="connsiteX4447" y="connsiteY4447"/>
                </a:cxn>
                <a:cxn ang="0">
                  <a:pos x="connsiteX4448" y="connsiteY4448"/>
                </a:cxn>
                <a:cxn ang="0">
                  <a:pos x="connsiteX4449" y="connsiteY4449"/>
                </a:cxn>
                <a:cxn ang="0">
                  <a:pos x="connsiteX4450" y="connsiteY4450"/>
                </a:cxn>
                <a:cxn ang="0">
                  <a:pos x="connsiteX4451" y="connsiteY4451"/>
                </a:cxn>
                <a:cxn ang="0">
                  <a:pos x="connsiteX4452" y="connsiteY4452"/>
                </a:cxn>
                <a:cxn ang="0">
                  <a:pos x="connsiteX4453" y="connsiteY4453"/>
                </a:cxn>
                <a:cxn ang="0">
                  <a:pos x="connsiteX4454" y="connsiteY4454"/>
                </a:cxn>
                <a:cxn ang="0">
                  <a:pos x="connsiteX4455" y="connsiteY4455"/>
                </a:cxn>
                <a:cxn ang="0">
                  <a:pos x="connsiteX4456" y="connsiteY4456"/>
                </a:cxn>
                <a:cxn ang="0">
                  <a:pos x="connsiteX4457" y="connsiteY4457"/>
                </a:cxn>
                <a:cxn ang="0">
                  <a:pos x="connsiteX4458" y="connsiteY4458"/>
                </a:cxn>
                <a:cxn ang="0">
                  <a:pos x="connsiteX4459" y="connsiteY4459"/>
                </a:cxn>
                <a:cxn ang="0">
                  <a:pos x="connsiteX4460" y="connsiteY4460"/>
                </a:cxn>
                <a:cxn ang="0">
                  <a:pos x="connsiteX4461" y="connsiteY4461"/>
                </a:cxn>
                <a:cxn ang="0">
                  <a:pos x="connsiteX4462" y="connsiteY4462"/>
                </a:cxn>
                <a:cxn ang="0">
                  <a:pos x="connsiteX4463" y="connsiteY4463"/>
                </a:cxn>
                <a:cxn ang="0">
                  <a:pos x="connsiteX4464" y="connsiteY4464"/>
                </a:cxn>
                <a:cxn ang="0">
                  <a:pos x="connsiteX4465" y="connsiteY4465"/>
                </a:cxn>
                <a:cxn ang="0">
                  <a:pos x="connsiteX4466" y="connsiteY4466"/>
                </a:cxn>
                <a:cxn ang="0">
                  <a:pos x="connsiteX4467" y="connsiteY4467"/>
                </a:cxn>
                <a:cxn ang="0">
                  <a:pos x="connsiteX4468" y="connsiteY4468"/>
                </a:cxn>
                <a:cxn ang="0">
                  <a:pos x="connsiteX4469" y="connsiteY4469"/>
                </a:cxn>
                <a:cxn ang="0">
                  <a:pos x="connsiteX4470" y="connsiteY4470"/>
                </a:cxn>
                <a:cxn ang="0">
                  <a:pos x="connsiteX4471" y="connsiteY4471"/>
                </a:cxn>
                <a:cxn ang="0">
                  <a:pos x="connsiteX4472" y="connsiteY4472"/>
                </a:cxn>
                <a:cxn ang="0">
                  <a:pos x="connsiteX4473" y="connsiteY4473"/>
                </a:cxn>
                <a:cxn ang="0">
                  <a:pos x="connsiteX4474" y="connsiteY4474"/>
                </a:cxn>
                <a:cxn ang="0">
                  <a:pos x="connsiteX4475" y="connsiteY4475"/>
                </a:cxn>
                <a:cxn ang="0">
                  <a:pos x="connsiteX4476" y="connsiteY4476"/>
                </a:cxn>
                <a:cxn ang="0">
                  <a:pos x="connsiteX4477" y="connsiteY4477"/>
                </a:cxn>
                <a:cxn ang="0">
                  <a:pos x="connsiteX4478" y="connsiteY4478"/>
                </a:cxn>
                <a:cxn ang="0">
                  <a:pos x="connsiteX4479" y="connsiteY4479"/>
                </a:cxn>
                <a:cxn ang="0">
                  <a:pos x="connsiteX4480" y="connsiteY4480"/>
                </a:cxn>
                <a:cxn ang="0">
                  <a:pos x="connsiteX4481" y="connsiteY4481"/>
                </a:cxn>
                <a:cxn ang="0">
                  <a:pos x="connsiteX4482" y="connsiteY4482"/>
                </a:cxn>
                <a:cxn ang="0">
                  <a:pos x="connsiteX4483" y="connsiteY4483"/>
                </a:cxn>
                <a:cxn ang="0">
                  <a:pos x="connsiteX4484" y="connsiteY4484"/>
                </a:cxn>
                <a:cxn ang="0">
                  <a:pos x="connsiteX4485" y="connsiteY4485"/>
                </a:cxn>
                <a:cxn ang="0">
                  <a:pos x="connsiteX4486" y="connsiteY4486"/>
                </a:cxn>
                <a:cxn ang="0">
                  <a:pos x="connsiteX4487" y="connsiteY4487"/>
                </a:cxn>
                <a:cxn ang="0">
                  <a:pos x="connsiteX4488" y="connsiteY4488"/>
                </a:cxn>
                <a:cxn ang="0">
                  <a:pos x="connsiteX4489" y="connsiteY4489"/>
                </a:cxn>
                <a:cxn ang="0">
                  <a:pos x="connsiteX4490" y="connsiteY4490"/>
                </a:cxn>
                <a:cxn ang="0">
                  <a:pos x="connsiteX4491" y="connsiteY4491"/>
                </a:cxn>
                <a:cxn ang="0">
                  <a:pos x="connsiteX4492" y="connsiteY4492"/>
                </a:cxn>
                <a:cxn ang="0">
                  <a:pos x="connsiteX4493" y="connsiteY4493"/>
                </a:cxn>
                <a:cxn ang="0">
                  <a:pos x="connsiteX4494" y="connsiteY4494"/>
                </a:cxn>
                <a:cxn ang="0">
                  <a:pos x="connsiteX4495" y="connsiteY4495"/>
                </a:cxn>
                <a:cxn ang="0">
                  <a:pos x="connsiteX4496" y="connsiteY4496"/>
                </a:cxn>
                <a:cxn ang="0">
                  <a:pos x="connsiteX4497" y="connsiteY4497"/>
                </a:cxn>
                <a:cxn ang="0">
                  <a:pos x="connsiteX4498" y="connsiteY4498"/>
                </a:cxn>
                <a:cxn ang="0">
                  <a:pos x="connsiteX4499" y="connsiteY4499"/>
                </a:cxn>
                <a:cxn ang="0">
                  <a:pos x="connsiteX4500" y="connsiteY4500"/>
                </a:cxn>
                <a:cxn ang="0">
                  <a:pos x="connsiteX4501" y="connsiteY4501"/>
                </a:cxn>
                <a:cxn ang="0">
                  <a:pos x="connsiteX4502" y="connsiteY4502"/>
                </a:cxn>
                <a:cxn ang="0">
                  <a:pos x="connsiteX4503" y="connsiteY4503"/>
                </a:cxn>
                <a:cxn ang="0">
                  <a:pos x="connsiteX4504" y="connsiteY4504"/>
                </a:cxn>
                <a:cxn ang="0">
                  <a:pos x="connsiteX4505" y="connsiteY4505"/>
                </a:cxn>
                <a:cxn ang="0">
                  <a:pos x="connsiteX4506" y="connsiteY4506"/>
                </a:cxn>
                <a:cxn ang="0">
                  <a:pos x="connsiteX4507" y="connsiteY4507"/>
                </a:cxn>
                <a:cxn ang="0">
                  <a:pos x="connsiteX4508" y="connsiteY4508"/>
                </a:cxn>
                <a:cxn ang="0">
                  <a:pos x="connsiteX4509" y="connsiteY4509"/>
                </a:cxn>
                <a:cxn ang="0">
                  <a:pos x="connsiteX4510" y="connsiteY4510"/>
                </a:cxn>
                <a:cxn ang="0">
                  <a:pos x="connsiteX4511" y="connsiteY4511"/>
                </a:cxn>
                <a:cxn ang="0">
                  <a:pos x="connsiteX4512" y="connsiteY4512"/>
                </a:cxn>
                <a:cxn ang="0">
                  <a:pos x="connsiteX4513" y="connsiteY4513"/>
                </a:cxn>
                <a:cxn ang="0">
                  <a:pos x="connsiteX4514" y="connsiteY4514"/>
                </a:cxn>
                <a:cxn ang="0">
                  <a:pos x="connsiteX4515" y="connsiteY4515"/>
                </a:cxn>
                <a:cxn ang="0">
                  <a:pos x="connsiteX4516" y="connsiteY4516"/>
                </a:cxn>
                <a:cxn ang="0">
                  <a:pos x="connsiteX4517" y="connsiteY4517"/>
                </a:cxn>
                <a:cxn ang="0">
                  <a:pos x="connsiteX4518" y="connsiteY4518"/>
                </a:cxn>
                <a:cxn ang="0">
                  <a:pos x="connsiteX4519" y="connsiteY4519"/>
                </a:cxn>
                <a:cxn ang="0">
                  <a:pos x="connsiteX4520" y="connsiteY4520"/>
                </a:cxn>
                <a:cxn ang="0">
                  <a:pos x="connsiteX4521" y="connsiteY4521"/>
                </a:cxn>
                <a:cxn ang="0">
                  <a:pos x="connsiteX4522" y="connsiteY4522"/>
                </a:cxn>
                <a:cxn ang="0">
                  <a:pos x="connsiteX4523" y="connsiteY4523"/>
                </a:cxn>
                <a:cxn ang="0">
                  <a:pos x="connsiteX4524" y="connsiteY4524"/>
                </a:cxn>
                <a:cxn ang="0">
                  <a:pos x="connsiteX4525" y="connsiteY4525"/>
                </a:cxn>
                <a:cxn ang="0">
                  <a:pos x="connsiteX4526" y="connsiteY4526"/>
                </a:cxn>
                <a:cxn ang="0">
                  <a:pos x="connsiteX4527" y="connsiteY4527"/>
                </a:cxn>
                <a:cxn ang="0">
                  <a:pos x="connsiteX4528" y="connsiteY4528"/>
                </a:cxn>
                <a:cxn ang="0">
                  <a:pos x="connsiteX4529" y="connsiteY4529"/>
                </a:cxn>
                <a:cxn ang="0">
                  <a:pos x="connsiteX4530" y="connsiteY4530"/>
                </a:cxn>
                <a:cxn ang="0">
                  <a:pos x="connsiteX4531" y="connsiteY4531"/>
                </a:cxn>
                <a:cxn ang="0">
                  <a:pos x="connsiteX4532" y="connsiteY4532"/>
                </a:cxn>
                <a:cxn ang="0">
                  <a:pos x="connsiteX4533" y="connsiteY4533"/>
                </a:cxn>
                <a:cxn ang="0">
                  <a:pos x="connsiteX4534" y="connsiteY4534"/>
                </a:cxn>
                <a:cxn ang="0">
                  <a:pos x="connsiteX4535" y="connsiteY4535"/>
                </a:cxn>
                <a:cxn ang="0">
                  <a:pos x="connsiteX4536" y="connsiteY4536"/>
                </a:cxn>
                <a:cxn ang="0">
                  <a:pos x="connsiteX4537" y="connsiteY4537"/>
                </a:cxn>
                <a:cxn ang="0">
                  <a:pos x="connsiteX4538" y="connsiteY4538"/>
                </a:cxn>
                <a:cxn ang="0">
                  <a:pos x="connsiteX4539" y="connsiteY4539"/>
                </a:cxn>
                <a:cxn ang="0">
                  <a:pos x="connsiteX4540" y="connsiteY4540"/>
                </a:cxn>
                <a:cxn ang="0">
                  <a:pos x="connsiteX4541" y="connsiteY4541"/>
                </a:cxn>
                <a:cxn ang="0">
                  <a:pos x="connsiteX4542" y="connsiteY4542"/>
                </a:cxn>
                <a:cxn ang="0">
                  <a:pos x="connsiteX4543" y="connsiteY4543"/>
                </a:cxn>
                <a:cxn ang="0">
                  <a:pos x="connsiteX4544" y="connsiteY4544"/>
                </a:cxn>
                <a:cxn ang="0">
                  <a:pos x="connsiteX4545" y="connsiteY4545"/>
                </a:cxn>
                <a:cxn ang="0">
                  <a:pos x="connsiteX4546" y="connsiteY4546"/>
                </a:cxn>
                <a:cxn ang="0">
                  <a:pos x="connsiteX4547" y="connsiteY4547"/>
                </a:cxn>
                <a:cxn ang="0">
                  <a:pos x="connsiteX4548" y="connsiteY4548"/>
                </a:cxn>
                <a:cxn ang="0">
                  <a:pos x="connsiteX4549" y="connsiteY4549"/>
                </a:cxn>
                <a:cxn ang="0">
                  <a:pos x="connsiteX4550" y="connsiteY4550"/>
                </a:cxn>
                <a:cxn ang="0">
                  <a:pos x="connsiteX4551" y="connsiteY4551"/>
                </a:cxn>
                <a:cxn ang="0">
                  <a:pos x="connsiteX4552" y="connsiteY4552"/>
                </a:cxn>
                <a:cxn ang="0">
                  <a:pos x="connsiteX4553" y="connsiteY4553"/>
                </a:cxn>
                <a:cxn ang="0">
                  <a:pos x="connsiteX4554" y="connsiteY4554"/>
                </a:cxn>
                <a:cxn ang="0">
                  <a:pos x="connsiteX4555" y="connsiteY4555"/>
                </a:cxn>
                <a:cxn ang="0">
                  <a:pos x="connsiteX4556" y="connsiteY4556"/>
                </a:cxn>
                <a:cxn ang="0">
                  <a:pos x="connsiteX4557" y="connsiteY4557"/>
                </a:cxn>
                <a:cxn ang="0">
                  <a:pos x="connsiteX4558" y="connsiteY4558"/>
                </a:cxn>
                <a:cxn ang="0">
                  <a:pos x="connsiteX4559" y="connsiteY4559"/>
                </a:cxn>
                <a:cxn ang="0">
                  <a:pos x="connsiteX4560" y="connsiteY4560"/>
                </a:cxn>
                <a:cxn ang="0">
                  <a:pos x="connsiteX4561" y="connsiteY4561"/>
                </a:cxn>
                <a:cxn ang="0">
                  <a:pos x="connsiteX4562" y="connsiteY4562"/>
                </a:cxn>
                <a:cxn ang="0">
                  <a:pos x="connsiteX4563" y="connsiteY4563"/>
                </a:cxn>
                <a:cxn ang="0">
                  <a:pos x="connsiteX4564" y="connsiteY4564"/>
                </a:cxn>
                <a:cxn ang="0">
                  <a:pos x="connsiteX4565" y="connsiteY4565"/>
                </a:cxn>
                <a:cxn ang="0">
                  <a:pos x="connsiteX4566" y="connsiteY4566"/>
                </a:cxn>
                <a:cxn ang="0">
                  <a:pos x="connsiteX4567" y="connsiteY4567"/>
                </a:cxn>
                <a:cxn ang="0">
                  <a:pos x="connsiteX4568" y="connsiteY4568"/>
                </a:cxn>
                <a:cxn ang="0">
                  <a:pos x="connsiteX4569" y="connsiteY4569"/>
                </a:cxn>
                <a:cxn ang="0">
                  <a:pos x="connsiteX4570" y="connsiteY4570"/>
                </a:cxn>
                <a:cxn ang="0">
                  <a:pos x="connsiteX4571" y="connsiteY4571"/>
                </a:cxn>
                <a:cxn ang="0">
                  <a:pos x="connsiteX4572" y="connsiteY4572"/>
                </a:cxn>
                <a:cxn ang="0">
                  <a:pos x="connsiteX4573" y="connsiteY4573"/>
                </a:cxn>
                <a:cxn ang="0">
                  <a:pos x="connsiteX4574" y="connsiteY4574"/>
                </a:cxn>
                <a:cxn ang="0">
                  <a:pos x="connsiteX4575" y="connsiteY4575"/>
                </a:cxn>
                <a:cxn ang="0">
                  <a:pos x="connsiteX4576" y="connsiteY4576"/>
                </a:cxn>
                <a:cxn ang="0">
                  <a:pos x="connsiteX4577" y="connsiteY4577"/>
                </a:cxn>
                <a:cxn ang="0">
                  <a:pos x="connsiteX4578" y="connsiteY4578"/>
                </a:cxn>
                <a:cxn ang="0">
                  <a:pos x="connsiteX4579" y="connsiteY4579"/>
                </a:cxn>
                <a:cxn ang="0">
                  <a:pos x="connsiteX4580" y="connsiteY4580"/>
                </a:cxn>
                <a:cxn ang="0">
                  <a:pos x="connsiteX4581" y="connsiteY4581"/>
                </a:cxn>
                <a:cxn ang="0">
                  <a:pos x="connsiteX4582" y="connsiteY4582"/>
                </a:cxn>
                <a:cxn ang="0">
                  <a:pos x="connsiteX4583" y="connsiteY4583"/>
                </a:cxn>
                <a:cxn ang="0">
                  <a:pos x="connsiteX4584" y="connsiteY4584"/>
                </a:cxn>
                <a:cxn ang="0">
                  <a:pos x="connsiteX4585" y="connsiteY4585"/>
                </a:cxn>
                <a:cxn ang="0">
                  <a:pos x="connsiteX4586" y="connsiteY4586"/>
                </a:cxn>
                <a:cxn ang="0">
                  <a:pos x="connsiteX4587" y="connsiteY4587"/>
                </a:cxn>
                <a:cxn ang="0">
                  <a:pos x="connsiteX4588" y="connsiteY4588"/>
                </a:cxn>
                <a:cxn ang="0">
                  <a:pos x="connsiteX4589" y="connsiteY4589"/>
                </a:cxn>
                <a:cxn ang="0">
                  <a:pos x="connsiteX4590" y="connsiteY4590"/>
                </a:cxn>
                <a:cxn ang="0">
                  <a:pos x="connsiteX4591" y="connsiteY4591"/>
                </a:cxn>
                <a:cxn ang="0">
                  <a:pos x="connsiteX4592" y="connsiteY4592"/>
                </a:cxn>
                <a:cxn ang="0">
                  <a:pos x="connsiteX4593" y="connsiteY4593"/>
                </a:cxn>
                <a:cxn ang="0">
                  <a:pos x="connsiteX4594" y="connsiteY4594"/>
                </a:cxn>
                <a:cxn ang="0">
                  <a:pos x="connsiteX4595" y="connsiteY4595"/>
                </a:cxn>
                <a:cxn ang="0">
                  <a:pos x="connsiteX4596" y="connsiteY4596"/>
                </a:cxn>
                <a:cxn ang="0">
                  <a:pos x="connsiteX4597" y="connsiteY4597"/>
                </a:cxn>
                <a:cxn ang="0">
                  <a:pos x="connsiteX4598" y="connsiteY4598"/>
                </a:cxn>
                <a:cxn ang="0">
                  <a:pos x="connsiteX4599" y="connsiteY4599"/>
                </a:cxn>
                <a:cxn ang="0">
                  <a:pos x="connsiteX4600" y="connsiteY4600"/>
                </a:cxn>
                <a:cxn ang="0">
                  <a:pos x="connsiteX4601" y="connsiteY4601"/>
                </a:cxn>
                <a:cxn ang="0">
                  <a:pos x="connsiteX4602" y="connsiteY4602"/>
                </a:cxn>
                <a:cxn ang="0">
                  <a:pos x="connsiteX4603" y="connsiteY4603"/>
                </a:cxn>
                <a:cxn ang="0">
                  <a:pos x="connsiteX4604" y="connsiteY4604"/>
                </a:cxn>
                <a:cxn ang="0">
                  <a:pos x="connsiteX4605" y="connsiteY4605"/>
                </a:cxn>
                <a:cxn ang="0">
                  <a:pos x="connsiteX4606" y="connsiteY4606"/>
                </a:cxn>
                <a:cxn ang="0">
                  <a:pos x="connsiteX4607" y="connsiteY4607"/>
                </a:cxn>
                <a:cxn ang="0">
                  <a:pos x="connsiteX4608" y="connsiteY4608"/>
                </a:cxn>
                <a:cxn ang="0">
                  <a:pos x="connsiteX4609" y="connsiteY4609"/>
                </a:cxn>
                <a:cxn ang="0">
                  <a:pos x="connsiteX4610" y="connsiteY4610"/>
                </a:cxn>
                <a:cxn ang="0">
                  <a:pos x="connsiteX4611" y="connsiteY4611"/>
                </a:cxn>
                <a:cxn ang="0">
                  <a:pos x="connsiteX4612" y="connsiteY4612"/>
                </a:cxn>
                <a:cxn ang="0">
                  <a:pos x="connsiteX4613" y="connsiteY4613"/>
                </a:cxn>
                <a:cxn ang="0">
                  <a:pos x="connsiteX4614" y="connsiteY4614"/>
                </a:cxn>
                <a:cxn ang="0">
                  <a:pos x="connsiteX4615" y="connsiteY4615"/>
                </a:cxn>
                <a:cxn ang="0">
                  <a:pos x="connsiteX4616" y="connsiteY4616"/>
                </a:cxn>
                <a:cxn ang="0">
                  <a:pos x="connsiteX4617" y="connsiteY4617"/>
                </a:cxn>
                <a:cxn ang="0">
                  <a:pos x="connsiteX4618" y="connsiteY4618"/>
                </a:cxn>
                <a:cxn ang="0">
                  <a:pos x="connsiteX4619" y="connsiteY4619"/>
                </a:cxn>
                <a:cxn ang="0">
                  <a:pos x="connsiteX4620" y="connsiteY4620"/>
                </a:cxn>
                <a:cxn ang="0">
                  <a:pos x="connsiteX4621" y="connsiteY4621"/>
                </a:cxn>
                <a:cxn ang="0">
                  <a:pos x="connsiteX4622" y="connsiteY4622"/>
                </a:cxn>
                <a:cxn ang="0">
                  <a:pos x="connsiteX4623" y="connsiteY4623"/>
                </a:cxn>
                <a:cxn ang="0">
                  <a:pos x="connsiteX4624" y="connsiteY4624"/>
                </a:cxn>
                <a:cxn ang="0">
                  <a:pos x="connsiteX4625" y="connsiteY4625"/>
                </a:cxn>
                <a:cxn ang="0">
                  <a:pos x="connsiteX4626" y="connsiteY4626"/>
                </a:cxn>
                <a:cxn ang="0">
                  <a:pos x="connsiteX4627" y="connsiteY4627"/>
                </a:cxn>
                <a:cxn ang="0">
                  <a:pos x="connsiteX4628" y="connsiteY4628"/>
                </a:cxn>
                <a:cxn ang="0">
                  <a:pos x="connsiteX4629" y="connsiteY4629"/>
                </a:cxn>
                <a:cxn ang="0">
                  <a:pos x="connsiteX4630" y="connsiteY4630"/>
                </a:cxn>
                <a:cxn ang="0">
                  <a:pos x="connsiteX4631" y="connsiteY4631"/>
                </a:cxn>
                <a:cxn ang="0">
                  <a:pos x="connsiteX4632" y="connsiteY4632"/>
                </a:cxn>
                <a:cxn ang="0">
                  <a:pos x="connsiteX4633" y="connsiteY4633"/>
                </a:cxn>
                <a:cxn ang="0">
                  <a:pos x="connsiteX4634" y="connsiteY4634"/>
                </a:cxn>
                <a:cxn ang="0">
                  <a:pos x="connsiteX4635" y="connsiteY4635"/>
                </a:cxn>
                <a:cxn ang="0">
                  <a:pos x="connsiteX4636" y="connsiteY4636"/>
                </a:cxn>
                <a:cxn ang="0">
                  <a:pos x="connsiteX4637" y="connsiteY4637"/>
                </a:cxn>
                <a:cxn ang="0">
                  <a:pos x="connsiteX4638" y="connsiteY4638"/>
                </a:cxn>
                <a:cxn ang="0">
                  <a:pos x="connsiteX4639" y="connsiteY4639"/>
                </a:cxn>
                <a:cxn ang="0">
                  <a:pos x="connsiteX4640" y="connsiteY4640"/>
                </a:cxn>
                <a:cxn ang="0">
                  <a:pos x="connsiteX4641" y="connsiteY4641"/>
                </a:cxn>
                <a:cxn ang="0">
                  <a:pos x="connsiteX4642" y="connsiteY4642"/>
                </a:cxn>
                <a:cxn ang="0">
                  <a:pos x="connsiteX4643" y="connsiteY4643"/>
                </a:cxn>
                <a:cxn ang="0">
                  <a:pos x="connsiteX4644" y="connsiteY4644"/>
                </a:cxn>
                <a:cxn ang="0">
                  <a:pos x="connsiteX4645" y="connsiteY4645"/>
                </a:cxn>
                <a:cxn ang="0">
                  <a:pos x="connsiteX4646" y="connsiteY4646"/>
                </a:cxn>
                <a:cxn ang="0">
                  <a:pos x="connsiteX4647" y="connsiteY4647"/>
                </a:cxn>
                <a:cxn ang="0">
                  <a:pos x="connsiteX4648" y="connsiteY4648"/>
                </a:cxn>
                <a:cxn ang="0">
                  <a:pos x="connsiteX4649" y="connsiteY4649"/>
                </a:cxn>
                <a:cxn ang="0">
                  <a:pos x="connsiteX4650" y="connsiteY4650"/>
                </a:cxn>
                <a:cxn ang="0">
                  <a:pos x="connsiteX4651" y="connsiteY4651"/>
                </a:cxn>
                <a:cxn ang="0">
                  <a:pos x="connsiteX4652" y="connsiteY4652"/>
                </a:cxn>
                <a:cxn ang="0">
                  <a:pos x="connsiteX4653" y="connsiteY4653"/>
                </a:cxn>
                <a:cxn ang="0">
                  <a:pos x="connsiteX4654" y="connsiteY4654"/>
                </a:cxn>
                <a:cxn ang="0">
                  <a:pos x="connsiteX4655" y="connsiteY4655"/>
                </a:cxn>
                <a:cxn ang="0">
                  <a:pos x="connsiteX4656" y="connsiteY4656"/>
                </a:cxn>
                <a:cxn ang="0">
                  <a:pos x="connsiteX4657" y="connsiteY4657"/>
                </a:cxn>
                <a:cxn ang="0">
                  <a:pos x="connsiteX4658" y="connsiteY4658"/>
                </a:cxn>
                <a:cxn ang="0">
                  <a:pos x="connsiteX4659" y="connsiteY4659"/>
                </a:cxn>
                <a:cxn ang="0">
                  <a:pos x="connsiteX4660" y="connsiteY4660"/>
                </a:cxn>
                <a:cxn ang="0">
                  <a:pos x="connsiteX4661" y="connsiteY4661"/>
                </a:cxn>
                <a:cxn ang="0">
                  <a:pos x="connsiteX4662" y="connsiteY4662"/>
                </a:cxn>
                <a:cxn ang="0">
                  <a:pos x="connsiteX4663" y="connsiteY4663"/>
                </a:cxn>
                <a:cxn ang="0">
                  <a:pos x="connsiteX4664" y="connsiteY4664"/>
                </a:cxn>
                <a:cxn ang="0">
                  <a:pos x="connsiteX4665" y="connsiteY4665"/>
                </a:cxn>
                <a:cxn ang="0">
                  <a:pos x="connsiteX4666" y="connsiteY4666"/>
                </a:cxn>
                <a:cxn ang="0">
                  <a:pos x="connsiteX4667" y="connsiteY4667"/>
                </a:cxn>
                <a:cxn ang="0">
                  <a:pos x="connsiteX4668" y="connsiteY4668"/>
                </a:cxn>
                <a:cxn ang="0">
                  <a:pos x="connsiteX4669" y="connsiteY4669"/>
                </a:cxn>
                <a:cxn ang="0">
                  <a:pos x="connsiteX4670" y="connsiteY4670"/>
                </a:cxn>
                <a:cxn ang="0">
                  <a:pos x="connsiteX4671" y="connsiteY4671"/>
                </a:cxn>
                <a:cxn ang="0">
                  <a:pos x="connsiteX4672" y="connsiteY4672"/>
                </a:cxn>
                <a:cxn ang="0">
                  <a:pos x="connsiteX4673" y="connsiteY4673"/>
                </a:cxn>
                <a:cxn ang="0">
                  <a:pos x="connsiteX4674" y="connsiteY4674"/>
                </a:cxn>
                <a:cxn ang="0">
                  <a:pos x="connsiteX4675" y="connsiteY4675"/>
                </a:cxn>
                <a:cxn ang="0">
                  <a:pos x="connsiteX4676" y="connsiteY4676"/>
                </a:cxn>
                <a:cxn ang="0">
                  <a:pos x="connsiteX4677" y="connsiteY4677"/>
                </a:cxn>
                <a:cxn ang="0">
                  <a:pos x="connsiteX4678" y="connsiteY4678"/>
                </a:cxn>
                <a:cxn ang="0">
                  <a:pos x="connsiteX4679" y="connsiteY4679"/>
                </a:cxn>
                <a:cxn ang="0">
                  <a:pos x="connsiteX4680" y="connsiteY4680"/>
                </a:cxn>
                <a:cxn ang="0">
                  <a:pos x="connsiteX4681" y="connsiteY4681"/>
                </a:cxn>
                <a:cxn ang="0">
                  <a:pos x="connsiteX4682" y="connsiteY4682"/>
                </a:cxn>
                <a:cxn ang="0">
                  <a:pos x="connsiteX4683" y="connsiteY4683"/>
                </a:cxn>
                <a:cxn ang="0">
                  <a:pos x="connsiteX4684" y="connsiteY4684"/>
                </a:cxn>
                <a:cxn ang="0">
                  <a:pos x="connsiteX4685" y="connsiteY4685"/>
                </a:cxn>
                <a:cxn ang="0">
                  <a:pos x="connsiteX4686" y="connsiteY4686"/>
                </a:cxn>
                <a:cxn ang="0">
                  <a:pos x="connsiteX4687" y="connsiteY4687"/>
                </a:cxn>
                <a:cxn ang="0">
                  <a:pos x="connsiteX4688" y="connsiteY4688"/>
                </a:cxn>
                <a:cxn ang="0">
                  <a:pos x="connsiteX4689" y="connsiteY4689"/>
                </a:cxn>
                <a:cxn ang="0">
                  <a:pos x="connsiteX4690" y="connsiteY4690"/>
                </a:cxn>
                <a:cxn ang="0">
                  <a:pos x="connsiteX4691" y="connsiteY4691"/>
                </a:cxn>
                <a:cxn ang="0">
                  <a:pos x="connsiteX4692" y="connsiteY4692"/>
                </a:cxn>
                <a:cxn ang="0">
                  <a:pos x="connsiteX4693" y="connsiteY4693"/>
                </a:cxn>
                <a:cxn ang="0">
                  <a:pos x="connsiteX4694" y="connsiteY4694"/>
                </a:cxn>
                <a:cxn ang="0">
                  <a:pos x="connsiteX4695" y="connsiteY4695"/>
                </a:cxn>
                <a:cxn ang="0">
                  <a:pos x="connsiteX4696" y="connsiteY4696"/>
                </a:cxn>
                <a:cxn ang="0">
                  <a:pos x="connsiteX4697" y="connsiteY4697"/>
                </a:cxn>
                <a:cxn ang="0">
                  <a:pos x="connsiteX4698" y="connsiteY4698"/>
                </a:cxn>
                <a:cxn ang="0">
                  <a:pos x="connsiteX4699" y="connsiteY4699"/>
                </a:cxn>
                <a:cxn ang="0">
                  <a:pos x="connsiteX4700" y="connsiteY4700"/>
                </a:cxn>
                <a:cxn ang="0">
                  <a:pos x="connsiteX4701" y="connsiteY4701"/>
                </a:cxn>
                <a:cxn ang="0">
                  <a:pos x="connsiteX4702" y="connsiteY4702"/>
                </a:cxn>
                <a:cxn ang="0">
                  <a:pos x="connsiteX4703" y="connsiteY4703"/>
                </a:cxn>
                <a:cxn ang="0">
                  <a:pos x="connsiteX4704" y="connsiteY4704"/>
                </a:cxn>
                <a:cxn ang="0">
                  <a:pos x="connsiteX4705" y="connsiteY4705"/>
                </a:cxn>
                <a:cxn ang="0">
                  <a:pos x="connsiteX4706" y="connsiteY4706"/>
                </a:cxn>
                <a:cxn ang="0">
                  <a:pos x="connsiteX4707" y="connsiteY4707"/>
                </a:cxn>
                <a:cxn ang="0">
                  <a:pos x="connsiteX4708" y="connsiteY4708"/>
                </a:cxn>
                <a:cxn ang="0">
                  <a:pos x="connsiteX4709" y="connsiteY4709"/>
                </a:cxn>
                <a:cxn ang="0">
                  <a:pos x="connsiteX4710" y="connsiteY4710"/>
                </a:cxn>
                <a:cxn ang="0">
                  <a:pos x="connsiteX4711" y="connsiteY4711"/>
                </a:cxn>
                <a:cxn ang="0">
                  <a:pos x="connsiteX4712" y="connsiteY4712"/>
                </a:cxn>
                <a:cxn ang="0">
                  <a:pos x="connsiteX4713" y="connsiteY4713"/>
                </a:cxn>
                <a:cxn ang="0">
                  <a:pos x="connsiteX4714" y="connsiteY4714"/>
                </a:cxn>
                <a:cxn ang="0">
                  <a:pos x="connsiteX4715" y="connsiteY4715"/>
                </a:cxn>
                <a:cxn ang="0">
                  <a:pos x="connsiteX4716" y="connsiteY4716"/>
                </a:cxn>
                <a:cxn ang="0">
                  <a:pos x="connsiteX4717" y="connsiteY4717"/>
                </a:cxn>
                <a:cxn ang="0">
                  <a:pos x="connsiteX4718" y="connsiteY4718"/>
                </a:cxn>
                <a:cxn ang="0">
                  <a:pos x="connsiteX4719" y="connsiteY4719"/>
                </a:cxn>
                <a:cxn ang="0">
                  <a:pos x="connsiteX4720" y="connsiteY4720"/>
                </a:cxn>
                <a:cxn ang="0">
                  <a:pos x="connsiteX4721" y="connsiteY4721"/>
                </a:cxn>
                <a:cxn ang="0">
                  <a:pos x="connsiteX4722" y="connsiteY4722"/>
                </a:cxn>
                <a:cxn ang="0">
                  <a:pos x="connsiteX4723" y="connsiteY4723"/>
                </a:cxn>
                <a:cxn ang="0">
                  <a:pos x="connsiteX4724" y="connsiteY4724"/>
                </a:cxn>
                <a:cxn ang="0">
                  <a:pos x="connsiteX4725" y="connsiteY4725"/>
                </a:cxn>
                <a:cxn ang="0">
                  <a:pos x="connsiteX4726" y="connsiteY4726"/>
                </a:cxn>
                <a:cxn ang="0">
                  <a:pos x="connsiteX4727" y="connsiteY4727"/>
                </a:cxn>
                <a:cxn ang="0">
                  <a:pos x="connsiteX4728" y="connsiteY4728"/>
                </a:cxn>
                <a:cxn ang="0">
                  <a:pos x="connsiteX4729" y="connsiteY4729"/>
                </a:cxn>
                <a:cxn ang="0">
                  <a:pos x="connsiteX4730" y="connsiteY4730"/>
                </a:cxn>
                <a:cxn ang="0">
                  <a:pos x="connsiteX4731" y="connsiteY4731"/>
                </a:cxn>
                <a:cxn ang="0">
                  <a:pos x="connsiteX4732" y="connsiteY4732"/>
                </a:cxn>
                <a:cxn ang="0">
                  <a:pos x="connsiteX4733" y="connsiteY4733"/>
                </a:cxn>
                <a:cxn ang="0">
                  <a:pos x="connsiteX4734" y="connsiteY4734"/>
                </a:cxn>
                <a:cxn ang="0">
                  <a:pos x="connsiteX4735" y="connsiteY4735"/>
                </a:cxn>
                <a:cxn ang="0">
                  <a:pos x="connsiteX4736" y="connsiteY4736"/>
                </a:cxn>
                <a:cxn ang="0">
                  <a:pos x="connsiteX4737" y="connsiteY4737"/>
                </a:cxn>
                <a:cxn ang="0">
                  <a:pos x="connsiteX4738" y="connsiteY4738"/>
                </a:cxn>
                <a:cxn ang="0">
                  <a:pos x="connsiteX4739" y="connsiteY4739"/>
                </a:cxn>
                <a:cxn ang="0">
                  <a:pos x="connsiteX4740" y="connsiteY4740"/>
                </a:cxn>
                <a:cxn ang="0">
                  <a:pos x="connsiteX4741" y="connsiteY4741"/>
                </a:cxn>
                <a:cxn ang="0">
                  <a:pos x="connsiteX4742" y="connsiteY4742"/>
                </a:cxn>
                <a:cxn ang="0">
                  <a:pos x="connsiteX4743" y="connsiteY4743"/>
                </a:cxn>
                <a:cxn ang="0">
                  <a:pos x="connsiteX4744" y="connsiteY4744"/>
                </a:cxn>
                <a:cxn ang="0">
                  <a:pos x="connsiteX4745" y="connsiteY4745"/>
                </a:cxn>
                <a:cxn ang="0">
                  <a:pos x="connsiteX4746" y="connsiteY4746"/>
                </a:cxn>
                <a:cxn ang="0">
                  <a:pos x="connsiteX4747" y="connsiteY4747"/>
                </a:cxn>
                <a:cxn ang="0">
                  <a:pos x="connsiteX4748" y="connsiteY4748"/>
                </a:cxn>
                <a:cxn ang="0">
                  <a:pos x="connsiteX4749" y="connsiteY4749"/>
                </a:cxn>
                <a:cxn ang="0">
                  <a:pos x="connsiteX4750" y="connsiteY4750"/>
                </a:cxn>
                <a:cxn ang="0">
                  <a:pos x="connsiteX4751" y="connsiteY4751"/>
                </a:cxn>
                <a:cxn ang="0">
                  <a:pos x="connsiteX4752" y="connsiteY4752"/>
                </a:cxn>
                <a:cxn ang="0">
                  <a:pos x="connsiteX4753" y="connsiteY4753"/>
                </a:cxn>
                <a:cxn ang="0">
                  <a:pos x="connsiteX4754" y="connsiteY4754"/>
                </a:cxn>
                <a:cxn ang="0">
                  <a:pos x="connsiteX4755" y="connsiteY4755"/>
                </a:cxn>
                <a:cxn ang="0">
                  <a:pos x="connsiteX4756" y="connsiteY4756"/>
                </a:cxn>
                <a:cxn ang="0">
                  <a:pos x="connsiteX4757" y="connsiteY4757"/>
                </a:cxn>
                <a:cxn ang="0">
                  <a:pos x="connsiteX4758" y="connsiteY4758"/>
                </a:cxn>
                <a:cxn ang="0">
                  <a:pos x="connsiteX4759" y="connsiteY4759"/>
                </a:cxn>
                <a:cxn ang="0">
                  <a:pos x="connsiteX4760" y="connsiteY4760"/>
                </a:cxn>
                <a:cxn ang="0">
                  <a:pos x="connsiteX4761" y="connsiteY4761"/>
                </a:cxn>
                <a:cxn ang="0">
                  <a:pos x="connsiteX4762" y="connsiteY4762"/>
                </a:cxn>
                <a:cxn ang="0">
                  <a:pos x="connsiteX4763" y="connsiteY4763"/>
                </a:cxn>
                <a:cxn ang="0">
                  <a:pos x="connsiteX4764" y="connsiteY4764"/>
                </a:cxn>
                <a:cxn ang="0">
                  <a:pos x="connsiteX4765" y="connsiteY4765"/>
                </a:cxn>
                <a:cxn ang="0">
                  <a:pos x="connsiteX4766" y="connsiteY4766"/>
                </a:cxn>
                <a:cxn ang="0">
                  <a:pos x="connsiteX4767" y="connsiteY4767"/>
                </a:cxn>
                <a:cxn ang="0">
                  <a:pos x="connsiteX4768" y="connsiteY4768"/>
                </a:cxn>
                <a:cxn ang="0">
                  <a:pos x="connsiteX4769" y="connsiteY4769"/>
                </a:cxn>
                <a:cxn ang="0">
                  <a:pos x="connsiteX4770" y="connsiteY4770"/>
                </a:cxn>
                <a:cxn ang="0">
                  <a:pos x="connsiteX4771" y="connsiteY4771"/>
                </a:cxn>
                <a:cxn ang="0">
                  <a:pos x="connsiteX4772" y="connsiteY4772"/>
                </a:cxn>
                <a:cxn ang="0">
                  <a:pos x="connsiteX4773" y="connsiteY4773"/>
                </a:cxn>
                <a:cxn ang="0">
                  <a:pos x="connsiteX4774" y="connsiteY4774"/>
                </a:cxn>
                <a:cxn ang="0">
                  <a:pos x="connsiteX4775" y="connsiteY4775"/>
                </a:cxn>
                <a:cxn ang="0">
                  <a:pos x="connsiteX4776" y="connsiteY4776"/>
                </a:cxn>
                <a:cxn ang="0">
                  <a:pos x="connsiteX4777" y="connsiteY4777"/>
                </a:cxn>
                <a:cxn ang="0">
                  <a:pos x="connsiteX4778" y="connsiteY4778"/>
                </a:cxn>
                <a:cxn ang="0">
                  <a:pos x="connsiteX4779" y="connsiteY4779"/>
                </a:cxn>
                <a:cxn ang="0">
                  <a:pos x="connsiteX4780" y="connsiteY4780"/>
                </a:cxn>
                <a:cxn ang="0">
                  <a:pos x="connsiteX4781" y="connsiteY4781"/>
                </a:cxn>
                <a:cxn ang="0">
                  <a:pos x="connsiteX4782" y="connsiteY4782"/>
                </a:cxn>
                <a:cxn ang="0">
                  <a:pos x="connsiteX4783" y="connsiteY4783"/>
                </a:cxn>
                <a:cxn ang="0">
                  <a:pos x="connsiteX4784" y="connsiteY4784"/>
                </a:cxn>
                <a:cxn ang="0">
                  <a:pos x="connsiteX4785" y="connsiteY4785"/>
                </a:cxn>
                <a:cxn ang="0">
                  <a:pos x="connsiteX4786" y="connsiteY4786"/>
                </a:cxn>
                <a:cxn ang="0">
                  <a:pos x="connsiteX4787" y="connsiteY4787"/>
                </a:cxn>
                <a:cxn ang="0">
                  <a:pos x="connsiteX4788" y="connsiteY4788"/>
                </a:cxn>
                <a:cxn ang="0">
                  <a:pos x="connsiteX4789" y="connsiteY4789"/>
                </a:cxn>
                <a:cxn ang="0">
                  <a:pos x="connsiteX4790" y="connsiteY4790"/>
                </a:cxn>
                <a:cxn ang="0">
                  <a:pos x="connsiteX4791" y="connsiteY4791"/>
                </a:cxn>
                <a:cxn ang="0">
                  <a:pos x="connsiteX4792" y="connsiteY4792"/>
                </a:cxn>
                <a:cxn ang="0">
                  <a:pos x="connsiteX4793" y="connsiteY4793"/>
                </a:cxn>
                <a:cxn ang="0">
                  <a:pos x="connsiteX4794" y="connsiteY4794"/>
                </a:cxn>
                <a:cxn ang="0">
                  <a:pos x="connsiteX4795" y="connsiteY4795"/>
                </a:cxn>
                <a:cxn ang="0">
                  <a:pos x="connsiteX4796" y="connsiteY4796"/>
                </a:cxn>
                <a:cxn ang="0">
                  <a:pos x="connsiteX4797" y="connsiteY4797"/>
                </a:cxn>
                <a:cxn ang="0">
                  <a:pos x="connsiteX4798" y="connsiteY4798"/>
                </a:cxn>
                <a:cxn ang="0">
                  <a:pos x="connsiteX4799" y="connsiteY4799"/>
                </a:cxn>
                <a:cxn ang="0">
                  <a:pos x="connsiteX4800" y="connsiteY4800"/>
                </a:cxn>
                <a:cxn ang="0">
                  <a:pos x="connsiteX4801" y="connsiteY4801"/>
                </a:cxn>
                <a:cxn ang="0">
                  <a:pos x="connsiteX4802" y="connsiteY4802"/>
                </a:cxn>
                <a:cxn ang="0">
                  <a:pos x="connsiteX4803" y="connsiteY4803"/>
                </a:cxn>
                <a:cxn ang="0">
                  <a:pos x="connsiteX4804" y="connsiteY4804"/>
                </a:cxn>
                <a:cxn ang="0">
                  <a:pos x="connsiteX4805" y="connsiteY4805"/>
                </a:cxn>
                <a:cxn ang="0">
                  <a:pos x="connsiteX4806" y="connsiteY4806"/>
                </a:cxn>
                <a:cxn ang="0">
                  <a:pos x="connsiteX4807" y="connsiteY4807"/>
                </a:cxn>
                <a:cxn ang="0">
                  <a:pos x="connsiteX4808" y="connsiteY4808"/>
                </a:cxn>
                <a:cxn ang="0">
                  <a:pos x="connsiteX4809" y="connsiteY4809"/>
                </a:cxn>
                <a:cxn ang="0">
                  <a:pos x="connsiteX4810" y="connsiteY4810"/>
                </a:cxn>
                <a:cxn ang="0">
                  <a:pos x="connsiteX4811" y="connsiteY4811"/>
                </a:cxn>
                <a:cxn ang="0">
                  <a:pos x="connsiteX4812" y="connsiteY4812"/>
                </a:cxn>
                <a:cxn ang="0">
                  <a:pos x="connsiteX4813" y="connsiteY4813"/>
                </a:cxn>
                <a:cxn ang="0">
                  <a:pos x="connsiteX4814" y="connsiteY4814"/>
                </a:cxn>
                <a:cxn ang="0">
                  <a:pos x="connsiteX4815" y="connsiteY4815"/>
                </a:cxn>
                <a:cxn ang="0">
                  <a:pos x="connsiteX4816" y="connsiteY4816"/>
                </a:cxn>
                <a:cxn ang="0">
                  <a:pos x="connsiteX4817" y="connsiteY4817"/>
                </a:cxn>
                <a:cxn ang="0">
                  <a:pos x="connsiteX4818" y="connsiteY4818"/>
                </a:cxn>
                <a:cxn ang="0">
                  <a:pos x="connsiteX4819" y="connsiteY4819"/>
                </a:cxn>
                <a:cxn ang="0">
                  <a:pos x="connsiteX4820" y="connsiteY4820"/>
                </a:cxn>
                <a:cxn ang="0">
                  <a:pos x="connsiteX4821" y="connsiteY4821"/>
                </a:cxn>
                <a:cxn ang="0">
                  <a:pos x="connsiteX4822" y="connsiteY4822"/>
                </a:cxn>
                <a:cxn ang="0">
                  <a:pos x="connsiteX4823" y="connsiteY4823"/>
                </a:cxn>
                <a:cxn ang="0">
                  <a:pos x="connsiteX4824" y="connsiteY4824"/>
                </a:cxn>
                <a:cxn ang="0">
                  <a:pos x="connsiteX4825" y="connsiteY4825"/>
                </a:cxn>
                <a:cxn ang="0">
                  <a:pos x="connsiteX4826" y="connsiteY4826"/>
                </a:cxn>
                <a:cxn ang="0">
                  <a:pos x="connsiteX4827" y="connsiteY4827"/>
                </a:cxn>
                <a:cxn ang="0">
                  <a:pos x="connsiteX4828" y="connsiteY4828"/>
                </a:cxn>
                <a:cxn ang="0">
                  <a:pos x="connsiteX4829" y="connsiteY4829"/>
                </a:cxn>
                <a:cxn ang="0">
                  <a:pos x="connsiteX4830" y="connsiteY4830"/>
                </a:cxn>
                <a:cxn ang="0">
                  <a:pos x="connsiteX4831" y="connsiteY4831"/>
                </a:cxn>
                <a:cxn ang="0">
                  <a:pos x="connsiteX4832" y="connsiteY4832"/>
                </a:cxn>
                <a:cxn ang="0">
                  <a:pos x="connsiteX4833" y="connsiteY4833"/>
                </a:cxn>
                <a:cxn ang="0">
                  <a:pos x="connsiteX4834" y="connsiteY4834"/>
                </a:cxn>
                <a:cxn ang="0">
                  <a:pos x="connsiteX4835" y="connsiteY4835"/>
                </a:cxn>
                <a:cxn ang="0">
                  <a:pos x="connsiteX4836" y="connsiteY4836"/>
                </a:cxn>
                <a:cxn ang="0">
                  <a:pos x="connsiteX4837" y="connsiteY4837"/>
                </a:cxn>
                <a:cxn ang="0">
                  <a:pos x="connsiteX4838" y="connsiteY4838"/>
                </a:cxn>
                <a:cxn ang="0">
                  <a:pos x="connsiteX4839" y="connsiteY4839"/>
                </a:cxn>
                <a:cxn ang="0">
                  <a:pos x="connsiteX4840" y="connsiteY4840"/>
                </a:cxn>
                <a:cxn ang="0">
                  <a:pos x="connsiteX4841" y="connsiteY4841"/>
                </a:cxn>
                <a:cxn ang="0">
                  <a:pos x="connsiteX4842" y="connsiteY4842"/>
                </a:cxn>
                <a:cxn ang="0">
                  <a:pos x="connsiteX4843" y="connsiteY4843"/>
                </a:cxn>
                <a:cxn ang="0">
                  <a:pos x="connsiteX4844" y="connsiteY4844"/>
                </a:cxn>
                <a:cxn ang="0">
                  <a:pos x="connsiteX4845" y="connsiteY4845"/>
                </a:cxn>
                <a:cxn ang="0">
                  <a:pos x="connsiteX4846" y="connsiteY4846"/>
                </a:cxn>
                <a:cxn ang="0">
                  <a:pos x="connsiteX4847" y="connsiteY4847"/>
                </a:cxn>
                <a:cxn ang="0">
                  <a:pos x="connsiteX4848" y="connsiteY4848"/>
                </a:cxn>
                <a:cxn ang="0">
                  <a:pos x="connsiteX4849" y="connsiteY4849"/>
                </a:cxn>
                <a:cxn ang="0">
                  <a:pos x="connsiteX4850" y="connsiteY4850"/>
                </a:cxn>
                <a:cxn ang="0">
                  <a:pos x="connsiteX4851" y="connsiteY4851"/>
                </a:cxn>
                <a:cxn ang="0">
                  <a:pos x="connsiteX4852" y="connsiteY4852"/>
                </a:cxn>
                <a:cxn ang="0">
                  <a:pos x="connsiteX4853" y="connsiteY4853"/>
                </a:cxn>
                <a:cxn ang="0">
                  <a:pos x="connsiteX4854" y="connsiteY4854"/>
                </a:cxn>
                <a:cxn ang="0">
                  <a:pos x="connsiteX4855" y="connsiteY4855"/>
                </a:cxn>
                <a:cxn ang="0">
                  <a:pos x="connsiteX4856" y="connsiteY4856"/>
                </a:cxn>
                <a:cxn ang="0">
                  <a:pos x="connsiteX4857" y="connsiteY4857"/>
                </a:cxn>
                <a:cxn ang="0">
                  <a:pos x="connsiteX4858" y="connsiteY4858"/>
                </a:cxn>
                <a:cxn ang="0">
                  <a:pos x="connsiteX4859" y="connsiteY4859"/>
                </a:cxn>
                <a:cxn ang="0">
                  <a:pos x="connsiteX4860" y="connsiteY4860"/>
                </a:cxn>
                <a:cxn ang="0">
                  <a:pos x="connsiteX4861" y="connsiteY4861"/>
                </a:cxn>
                <a:cxn ang="0">
                  <a:pos x="connsiteX4862" y="connsiteY4862"/>
                </a:cxn>
                <a:cxn ang="0">
                  <a:pos x="connsiteX4863" y="connsiteY4863"/>
                </a:cxn>
                <a:cxn ang="0">
                  <a:pos x="connsiteX4864" y="connsiteY4864"/>
                </a:cxn>
                <a:cxn ang="0">
                  <a:pos x="connsiteX4865" y="connsiteY4865"/>
                </a:cxn>
                <a:cxn ang="0">
                  <a:pos x="connsiteX4866" y="connsiteY4866"/>
                </a:cxn>
                <a:cxn ang="0">
                  <a:pos x="connsiteX4867" y="connsiteY4867"/>
                </a:cxn>
                <a:cxn ang="0">
                  <a:pos x="connsiteX4868" y="connsiteY4868"/>
                </a:cxn>
                <a:cxn ang="0">
                  <a:pos x="connsiteX4869" y="connsiteY4869"/>
                </a:cxn>
                <a:cxn ang="0">
                  <a:pos x="connsiteX4870" y="connsiteY4870"/>
                </a:cxn>
                <a:cxn ang="0">
                  <a:pos x="connsiteX4871" y="connsiteY4871"/>
                </a:cxn>
                <a:cxn ang="0">
                  <a:pos x="connsiteX4872" y="connsiteY4872"/>
                </a:cxn>
                <a:cxn ang="0">
                  <a:pos x="connsiteX4873" y="connsiteY4873"/>
                </a:cxn>
                <a:cxn ang="0">
                  <a:pos x="connsiteX4874" y="connsiteY4874"/>
                </a:cxn>
                <a:cxn ang="0">
                  <a:pos x="connsiteX4875" y="connsiteY4875"/>
                </a:cxn>
                <a:cxn ang="0">
                  <a:pos x="connsiteX4876" y="connsiteY4876"/>
                </a:cxn>
                <a:cxn ang="0">
                  <a:pos x="connsiteX4877" y="connsiteY4877"/>
                </a:cxn>
                <a:cxn ang="0">
                  <a:pos x="connsiteX4878" y="connsiteY4878"/>
                </a:cxn>
                <a:cxn ang="0">
                  <a:pos x="connsiteX4879" y="connsiteY4879"/>
                </a:cxn>
                <a:cxn ang="0">
                  <a:pos x="connsiteX4880" y="connsiteY4880"/>
                </a:cxn>
                <a:cxn ang="0">
                  <a:pos x="connsiteX4881" y="connsiteY4881"/>
                </a:cxn>
                <a:cxn ang="0">
                  <a:pos x="connsiteX4882" y="connsiteY4882"/>
                </a:cxn>
                <a:cxn ang="0">
                  <a:pos x="connsiteX4883" y="connsiteY4883"/>
                </a:cxn>
                <a:cxn ang="0">
                  <a:pos x="connsiteX4884" y="connsiteY4884"/>
                </a:cxn>
                <a:cxn ang="0">
                  <a:pos x="connsiteX4885" y="connsiteY4885"/>
                </a:cxn>
                <a:cxn ang="0">
                  <a:pos x="connsiteX4886" y="connsiteY4886"/>
                </a:cxn>
                <a:cxn ang="0">
                  <a:pos x="connsiteX4887" y="connsiteY4887"/>
                </a:cxn>
                <a:cxn ang="0">
                  <a:pos x="connsiteX4888" y="connsiteY4888"/>
                </a:cxn>
                <a:cxn ang="0">
                  <a:pos x="connsiteX4889" y="connsiteY4889"/>
                </a:cxn>
                <a:cxn ang="0">
                  <a:pos x="connsiteX4890" y="connsiteY4890"/>
                </a:cxn>
                <a:cxn ang="0">
                  <a:pos x="connsiteX4891" y="connsiteY4891"/>
                </a:cxn>
                <a:cxn ang="0">
                  <a:pos x="connsiteX4892" y="connsiteY4892"/>
                </a:cxn>
                <a:cxn ang="0">
                  <a:pos x="connsiteX4893" y="connsiteY4893"/>
                </a:cxn>
                <a:cxn ang="0">
                  <a:pos x="connsiteX4894" y="connsiteY4894"/>
                </a:cxn>
                <a:cxn ang="0">
                  <a:pos x="connsiteX4895" y="connsiteY4895"/>
                </a:cxn>
                <a:cxn ang="0">
                  <a:pos x="connsiteX4896" y="connsiteY4896"/>
                </a:cxn>
                <a:cxn ang="0">
                  <a:pos x="connsiteX4897" y="connsiteY4897"/>
                </a:cxn>
                <a:cxn ang="0">
                  <a:pos x="connsiteX4898" y="connsiteY4898"/>
                </a:cxn>
                <a:cxn ang="0">
                  <a:pos x="connsiteX4899" y="connsiteY4899"/>
                </a:cxn>
                <a:cxn ang="0">
                  <a:pos x="connsiteX4900" y="connsiteY4900"/>
                </a:cxn>
                <a:cxn ang="0">
                  <a:pos x="connsiteX4901" y="connsiteY4901"/>
                </a:cxn>
                <a:cxn ang="0">
                  <a:pos x="connsiteX4902" y="connsiteY4902"/>
                </a:cxn>
                <a:cxn ang="0">
                  <a:pos x="connsiteX4903" y="connsiteY4903"/>
                </a:cxn>
                <a:cxn ang="0">
                  <a:pos x="connsiteX4904" y="connsiteY4904"/>
                </a:cxn>
                <a:cxn ang="0">
                  <a:pos x="connsiteX4905" y="connsiteY4905"/>
                </a:cxn>
                <a:cxn ang="0">
                  <a:pos x="connsiteX4906" y="connsiteY4906"/>
                </a:cxn>
                <a:cxn ang="0">
                  <a:pos x="connsiteX4907" y="connsiteY4907"/>
                </a:cxn>
                <a:cxn ang="0">
                  <a:pos x="connsiteX4908" y="connsiteY4908"/>
                </a:cxn>
                <a:cxn ang="0">
                  <a:pos x="connsiteX4909" y="connsiteY4909"/>
                </a:cxn>
                <a:cxn ang="0">
                  <a:pos x="connsiteX4910" y="connsiteY4910"/>
                </a:cxn>
                <a:cxn ang="0">
                  <a:pos x="connsiteX4911" y="connsiteY4911"/>
                </a:cxn>
                <a:cxn ang="0">
                  <a:pos x="connsiteX4912" y="connsiteY4912"/>
                </a:cxn>
                <a:cxn ang="0">
                  <a:pos x="connsiteX4913" y="connsiteY4913"/>
                </a:cxn>
                <a:cxn ang="0">
                  <a:pos x="connsiteX4914" y="connsiteY4914"/>
                </a:cxn>
                <a:cxn ang="0">
                  <a:pos x="connsiteX4915" y="connsiteY4915"/>
                </a:cxn>
                <a:cxn ang="0">
                  <a:pos x="connsiteX4916" y="connsiteY4916"/>
                </a:cxn>
                <a:cxn ang="0">
                  <a:pos x="connsiteX4917" y="connsiteY4917"/>
                </a:cxn>
                <a:cxn ang="0">
                  <a:pos x="connsiteX4918" y="connsiteY4918"/>
                </a:cxn>
                <a:cxn ang="0">
                  <a:pos x="connsiteX4919" y="connsiteY4919"/>
                </a:cxn>
                <a:cxn ang="0">
                  <a:pos x="connsiteX4920" y="connsiteY4920"/>
                </a:cxn>
                <a:cxn ang="0">
                  <a:pos x="connsiteX4921" y="connsiteY4921"/>
                </a:cxn>
                <a:cxn ang="0">
                  <a:pos x="connsiteX4922" y="connsiteY4922"/>
                </a:cxn>
                <a:cxn ang="0">
                  <a:pos x="connsiteX4923" y="connsiteY4923"/>
                </a:cxn>
                <a:cxn ang="0">
                  <a:pos x="connsiteX4924" y="connsiteY4924"/>
                </a:cxn>
                <a:cxn ang="0">
                  <a:pos x="connsiteX4925" y="connsiteY4925"/>
                </a:cxn>
                <a:cxn ang="0">
                  <a:pos x="connsiteX4926" y="connsiteY4926"/>
                </a:cxn>
                <a:cxn ang="0">
                  <a:pos x="connsiteX4927" y="connsiteY4927"/>
                </a:cxn>
                <a:cxn ang="0">
                  <a:pos x="connsiteX4928" y="connsiteY4928"/>
                </a:cxn>
                <a:cxn ang="0">
                  <a:pos x="connsiteX4929" y="connsiteY4929"/>
                </a:cxn>
                <a:cxn ang="0">
                  <a:pos x="connsiteX4930" y="connsiteY4930"/>
                </a:cxn>
                <a:cxn ang="0">
                  <a:pos x="connsiteX4931" y="connsiteY4931"/>
                </a:cxn>
                <a:cxn ang="0">
                  <a:pos x="connsiteX4932" y="connsiteY4932"/>
                </a:cxn>
                <a:cxn ang="0">
                  <a:pos x="connsiteX4933" y="connsiteY4933"/>
                </a:cxn>
                <a:cxn ang="0">
                  <a:pos x="connsiteX4934" y="connsiteY4934"/>
                </a:cxn>
                <a:cxn ang="0">
                  <a:pos x="connsiteX4935" y="connsiteY4935"/>
                </a:cxn>
                <a:cxn ang="0">
                  <a:pos x="connsiteX4936" y="connsiteY4936"/>
                </a:cxn>
                <a:cxn ang="0">
                  <a:pos x="connsiteX4937" y="connsiteY4937"/>
                </a:cxn>
                <a:cxn ang="0">
                  <a:pos x="connsiteX4938" y="connsiteY4938"/>
                </a:cxn>
                <a:cxn ang="0">
                  <a:pos x="connsiteX4939" y="connsiteY4939"/>
                </a:cxn>
                <a:cxn ang="0">
                  <a:pos x="connsiteX4940" y="connsiteY4940"/>
                </a:cxn>
                <a:cxn ang="0">
                  <a:pos x="connsiteX4941" y="connsiteY4941"/>
                </a:cxn>
                <a:cxn ang="0">
                  <a:pos x="connsiteX4942" y="connsiteY4942"/>
                </a:cxn>
                <a:cxn ang="0">
                  <a:pos x="connsiteX4943" y="connsiteY4943"/>
                </a:cxn>
                <a:cxn ang="0">
                  <a:pos x="connsiteX4944" y="connsiteY4944"/>
                </a:cxn>
                <a:cxn ang="0">
                  <a:pos x="connsiteX4945" y="connsiteY4945"/>
                </a:cxn>
                <a:cxn ang="0">
                  <a:pos x="connsiteX4946" y="connsiteY4946"/>
                </a:cxn>
                <a:cxn ang="0">
                  <a:pos x="connsiteX4947" y="connsiteY4947"/>
                </a:cxn>
                <a:cxn ang="0">
                  <a:pos x="connsiteX4948" y="connsiteY4948"/>
                </a:cxn>
                <a:cxn ang="0">
                  <a:pos x="connsiteX4949" y="connsiteY4949"/>
                </a:cxn>
                <a:cxn ang="0">
                  <a:pos x="connsiteX4950" y="connsiteY4950"/>
                </a:cxn>
                <a:cxn ang="0">
                  <a:pos x="connsiteX4951" y="connsiteY4951"/>
                </a:cxn>
                <a:cxn ang="0">
                  <a:pos x="connsiteX4952" y="connsiteY4952"/>
                </a:cxn>
                <a:cxn ang="0">
                  <a:pos x="connsiteX4953" y="connsiteY4953"/>
                </a:cxn>
                <a:cxn ang="0">
                  <a:pos x="connsiteX4954" y="connsiteY4954"/>
                </a:cxn>
                <a:cxn ang="0">
                  <a:pos x="connsiteX4955" y="connsiteY4955"/>
                </a:cxn>
                <a:cxn ang="0">
                  <a:pos x="connsiteX4956" y="connsiteY4956"/>
                </a:cxn>
                <a:cxn ang="0">
                  <a:pos x="connsiteX4957" y="connsiteY4957"/>
                </a:cxn>
                <a:cxn ang="0">
                  <a:pos x="connsiteX4958" y="connsiteY4958"/>
                </a:cxn>
                <a:cxn ang="0">
                  <a:pos x="connsiteX4959" y="connsiteY4959"/>
                </a:cxn>
                <a:cxn ang="0">
                  <a:pos x="connsiteX4960" y="connsiteY4960"/>
                </a:cxn>
                <a:cxn ang="0">
                  <a:pos x="connsiteX4961" y="connsiteY4961"/>
                </a:cxn>
                <a:cxn ang="0">
                  <a:pos x="connsiteX4962" y="connsiteY4962"/>
                </a:cxn>
                <a:cxn ang="0">
                  <a:pos x="connsiteX4963" y="connsiteY4963"/>
                </a:cxn>
                <a:cxn ang="0">
                  <a:pos x="connsiteX4964" y="connsiteY4964"/>
                </a:cxn>
                <a:cxn ang="0">
                  <a:pos x="connsiteX4965" y="connsiteY4965"/>
                </a:cxn>
                <a:cxn ang="0">
                  <a:pos x="connsiteX4966" y="connsiteY4966"/>
                </a:cxn>
                <a:cxn ang="0">
                  <a:pos x="connsiteX4967" y="connsiteY4967"/>
                </a:cxn>
                <a:cxn ang="0">
                  <a:pos x="connsiteX4968" y="connsiteY4968"/>
                </a:cxn>
                <a:cxn ang="0">
                  <a:pos x="connsiteX4969" y="connsiteY4969"/>
                </a:cxn>
                <a:cxn ang="0">
                  <a:pos x="connsiteX4970" y="connsiteY4970"/>
                </a:cxn>
                <a:cxn ang="0">
                  <a:pos x="connsiteX4971" y="connsiteY4971"/>
                </a:cxn>
                <a:cxn ang="0">
                  <a:pos x="connsiteX4972" y="connsiteY4972"/>
                </a:cxn>
                <a:cxn ang="0">
                  <a:pos x="connsiteX4973" y="connsiteY4973"/>
                </a:cxn>
                <a:cxn ang="0">
                  <a:pos x="connsiteX4974" y="connsiteY4974"/>
                </a:cxn>
                <a:cxn ang="0">
                  <a:pos x="connsiteX4975" y="connsiteY4975"/>
                </a:cxn>
                <a:cxn ang="0">
                  <a:pos x="connsiteX4976" y="connsiteY4976"/>
                </a:cxn>
                <a:cxn ang="0">
                  <a:pos x="connsiteX4977" y="connsiteY4977"/>
                </a:cxn>
                <a:cxn ang="0">
                  <a:pos x="connsiteX4978" y="connsiteY4978"/>
                </a:cxn>
                <a:cxn ang="0">
                  <a:pos x="connsiteX4979" y="connsiteY4979"/>
                </a:cxn>
                <a:cxn ang="0">
                  <a:pos x="connsiteX4980" y="connsiteY4980"/>
                </a:cxn>
                <a:cxn ang="0">
                  <a:pos x="connsiteX4981" y="connsiteY4981"/>
                </a:cxn>
                <a:cxn ang="0">
                  <a:pos x="connsiteX4982" y="connsiteY4982"/>
                </a:cxn>
                <a:cxn ang="0">
                  <a:pos x="connsiteX4983" y="connsiteY4983"/>
                </a:cxn>
                <a:cxn ang="0">
                  <a:pos x="connsiteX4984" y="connsiteY4984"/>
                </a:cxn>
                <a:cxn ang="0">
                  <a:pos x="connsiteX4985" y="connsiteY4985"/>
                </a:cxn>
                <a:cxn ang="0">
                  <a:pos x="connsiteX4986" y="connsiteY4986"/>
                </a:cxn>
                <a:cxn ang="0">
                  <a:pos x="connsiteX4987" y="connsiteY4987"/>
                </a:cxn>
                <a:cxn ang="0">
                  <a:pos x="connsiteX4988" y="connsiteY4988"/>
                </a:cxn>
                <a:cxn ang="0">
                  <a:pos x="connsiteX4989" y="connsiteY4989"/>
                </a:cxn>
                <a:cxn ang="0">
                  <a:pos x="connsiteX4990" y="connsiteY4990"/>
                </a:cxn>
                <a:cxn ang="0">
                  <a:pos x="connsiteX4991" y="connsiteY4991"/>
                </a:cxn>
                <a:cxn ang="0">
                  <a:pos x="connsiteX4992" y="connsiteY4992"/>
                </a:cxn>
                <a:cxn ang="0">
                  <a:pos x="connsiteX4993" y="connsiteY4993"/>
                </a:cxn>
                <a:cxn ang="0">
                  <a:pos x="connsiteX4994" y="connsiteY4994"/>
                </a:cxn>
                <a:cxn ang="0">
                  <a:pos x="connsiteX4995" y="connsiteY4995"/>
                </a:cxn>
                <a:cxn ang="0">
                  <a:pos x="connsiteX4996" y="connsiteY4996"/>
                </a:cxn>
                <a:cxn ang="0">
                  <a:pos x="connsiteX4997" y="connsiteY4997"/>
                </a:cxn>
                <a:cxn ang="0">
                  <a:pos x="connsiteX4998" y="connsiteY4998"/>
                </a:cxn>
                <a:cxn ang="0">
                  <a:pos x="connsiteX4999" y="connsiteY4999"/>
                </a:cxn>
                <a:cxn ang="0">
                  <a:pos x="connsiteX5000" y="connsiteY5000"/>
                </a:cxn>
                <a:cxn ang="0">
                  <a:pos x="connsiteX5001" y="connsiteY5001"/>
                </a:cxn>
                <a:cxn ang="0">
                  <a:pos x="connsiteX5002" y="connsiteY5002"/>
                </a:cxn>
                <a:cxn ang="0">
                  <a:pos x="connsiteX5003" y="connsiteY5003"/>
                </a:cxn>
                <a:cxn ang="0">
                  <a:pos x="connsiteX5004" y="connsiteY5004"/>
                </a:cxn>
                <a:cxn ang="0">
                  <a:pos x="connsiteX5005" y="connsiteY5005"/>
                </a:cxn>
                <a:cxn ang="0">
                  <a:pos x="connsiteX5006" y="connsiteY5006"/>
                </a:cxn>
                <a:cxn ang="0">
                  <a:pos x="connsiteX5007" y="connsiteY5007"/>
                </a:cxn>
                <a:cxn ang="0">
                  <a:pos x="connsiteX5008" y="connsiteY5008"/>
                </a:cxn>
                <a:cxn ang="0">
                  <a:pos x="connsiteX5009" y="connsiteY5009"/>
                </a:cxn>
                <a:cxn ang="0">
                  <a:pos x="connsiteX5010" y="connsiteY5010"/>
                </a:cxn>
                <a:cxn ang="0">
                  <a:pos x="connsiteX5011" y="connsiteY5011"/>
                </a:cxn>
                <a:cxn ang="0">
                  <a:pos x="connsiteX5012" y="connsiteY5012"/>
                </a:cxn>
                <a:cxn ang="0">
                  <a:pos x="connsiteX5013" y="connsiteY5013"/>
                </a:cxn>
                <a:cxn ang="0">
                  <a:pos x="connsiteX5014" y="connsiteY5014"/>
                </a:cxn>
                <a:cxn ang="0">
                  <a:pos x="connsiteX5015" y="connsiteY5015"/>
                </a:cxn>
                <a:cxn ang="0">
                  <a:pos x="connsiteX5016" y="connsiteY5016"/>
                </a:cxn>
                <a:cxn ang="0">
                  <a:pos x="connsiteX5017" y="connsiteY5017"/>
                </a:cxn>
                <a:cxn ang="0">
                  <a:pos x="connsiteX5018" y="connsiteY5018"/>
                </a:cxn>
                <a:cxn ang="0">
                  <a:pos x="connsiteX5019" y="connsiteY5019"/>
                </a:cxn>
                <a:cxn ang="0">
                  <a:pos x="connsiteX5020" y="connsiteY5020"/>
                </a:cxn>
                <a:cxn ang="0">
                  <a:pos x="connsiteX5021" y="connsiteY5021"/>
                </a:cxn>
                <a:cxn ang="0">
                  <a:pos x="connsiteX5022" y="connsiteY5022"/>
                </a:cxn>
                <a:cxn ang="0">
                  <a:pos x="connsiteX5023" y="connsiteY5023"/>
                </a:cxn>
                <a:cxn ang="0">
                  <a:pos x="connsiteX5024" y="connsiteY5024"/>
                </a:cxn>
                <a:cxn ang="0">
                  <a:pos x="connsiteX5025" y="connsiteY5025"/>
                </a:cxn>
                <a:cxn ang="0">
                  <a:pos x="connsiteX5026" y="connsiteY5026"/>
                </a:cxn>
                <a:cxn ang="0">
                  <a:pos x="connsiteX5027" y="connsiteY5027"/>
                </a:cxn>
                <a:cxn ang="0">
                  <a:pos x="connsiteX5028" y="connsiteY5028"/>
                </a:cxn>
                <a:cxn ang="0">
                  <a:pos x="connsiteX5029" y="connsiteY5029"/>
                </a:cxn>
                <a:cxn ang="0">
                  <a:pos x="connsiteX5030" y="connsiteY5030"/>
                </a:cxn>
                <a:cxn ang="0">
                  <a:pos x="connsiteX5031" y="connsiteY5031"/>
                </a:cxn>
                <a:cxn ang="0">
                  <a:pos x="connsiteX5032" y="connsiteY5032"/>
                </a:cxn>
                <a:cxn ang="0">
                  <a:pos x="connsiteX5033" y="connsiteY5033"/>
                </a:cxn>
                <a:cxn ang="0">
                  <a:pos x="connsiteX5034" y="connsiteY5034"/>
                </a:cxn>
                <a:cxn ang="0">
                  <a:pos x="connsiteX5035" y="connsiteY5035"/>
                </a:cxn>
                <a:cxn ang="0">
                  <a:pos x="connsiteX5036" y="connsiteY5036"/>
                </a:cxn>
                <a:cxn ang="0">
                  <a:pos x="connsiteX5037" y="connsiteY5037"/>
                </a:cxn>
                <a:cxn ang="0">
                  <a:pos x="connsiteX5038" y="connsiteY5038"/>
                </a:cxn>
                <a:cxn ang="0">
                  <a:pos x="connsiteX5039" y="connsiteY5039"/>
                </a:cxn>
                <a:cxn ang="0">
                  <a:pos x="connsiteX5040" y="connsiteY5040"/>
                </a:cxn>
                <a:cxn ang="0">
                  <a:pos x="connsiteX5041" y="connsiteY5041"/>
                </a:cxn>
                <a:cxn ang="0">
                  <a:pos x="connsiteX5042" y="connsiteY5042"/>
                </a:cxn>
                <a:cxn ang="0">
                  <a:pos x="connsiteX5043" y="connsiteY5043"/>
                </a:cxn>
                <a:cxn ang="0">
                  <a:pos x="connsiteX5044" y="connsiteY5044"/>
                </a:cxn>
                <a:cxn ang="0">
                  <a:pos x="connsiteX5045" y="connsiteY5045"/>
                </a:cxn>
                <a:cxn ang="0">
                  <a:pos x="connsiteX5046" y="connsiteY5046"/>
                </a:cxn>
                <a:cxn ang="0">
                  <a:pos x="connsiteX5047" y="connsiteY5047"/>
                </a:cxn>
                <a:cxn ang="0">
                  <a:pos x="connsiteX5048" y="connsiteY5048"/>
                </a:cxn>
                <a:cxn ang="0">
                  <a:pos x="connsiteX5049" y="connsiteY5049"/>
                </a:cxn>
                <a:cxn ang="0">
                  <a:pos x="connsiteX5050" y="connsiteY5050"/>
                </a:cxn>
                <a:cxn ang="0">
                  <a:pos x="connsiteX5051" y="connsiteY5051"/>
                </a:cxn>
                <a:cxn ang="0">
                  <a:pos x="connsiteX5052" y="connsiteY5052"/>
                </a:cxn>
                <a:cxn ang="0">
                  <a:pos x="connsiteX5053" y="connsiteY5053"/>
                </a:cxn>
                <a:cxn ang="0">
                  <a:pos x="connsiteX5054" y="connsiteY5054"/>
                </a:cxn>
                <a:cxn ang="0">
                  <a:pos x="connsiteX5055" y="connsiteY5055"/>
                </a:cxn>
                <a:cxn ang="0">
                  <a:pos x="connsiteX5056" y="connsiteY5056"/>
                </a:cxn>
                <a:cxn ang="0">
                  <a:pos x="connsiteX5057" y="connsiteY5057"/>
                </a:cxn>
                <a:cxn ang="0">
                  <a:pos x="connsiteX5058" y="connsiteY5058"/>
                </a:cxn>
                <a:cxn ang="0">
                  <a:pos x="connsiteX5059" y="connsiteY5059"/>
                </a:cxn>
                <a:cxn ang="0">
                  <a:pos x="connsiteX5060" y="connsiteY5060"/>
                </a:cxn>
                <a:cxn ang="0">
                  <a:pos x="connsiteX5061" y="connsiteY5061"/>
                </a:cxn>
                <a:cxn ang="0">
                  <a:pos x="connsiteX5062" y="connsiteY5062"/>
                </a:cxn>
                <a:cxn ang="0">
                  <a:pos x="connsiteX5063" y="connsiteY5063"/>
                </a:cxn>
                <a:cxn ang="0">
                  <a:pos x="connsiteX5064" y="connsiteY5064"/>
                </a:cxn>
                <a:cxn ang="0">
                  <a:pos x="connsiteX5065" y="connsiteY5065"/>
                </a:cxn>
                <a:cxn ang="0">
                  <a:pos x="connsiteX5066" y="connsiteY5066"/>
                </a:cxn>
                <a:cxn ang="0">
                  <a:pos x="connsiteX5067" y="connsiteY5067"/>
                </a:cxn>
                <a:cxn ang="0">
                  <a:pos x="connsiteX5068" y="connsiteY5068"/>
                </a:cxn>
                <a:cxn ang="0">
                  <a:pos x="connsiteX5069" y="connsiteY5069"/>
                </a:cxn>
                <a:cxn ang="0">
                  <a:pos x="connsiteX5070" y="connsiteY5070"/>
                </a:cxn>
                <a:cxn ang="0">
                  <a:pos x="connsiteX5071" y="connsiteY5071"/>
                </a:cxn>
                <a:cxn ang="0">
                  <a:pos x="connsiteX5072" y="connsiteY5072"/>
                </a:cxn>
                <a:cxn ang="0">
                  <a:pos x="connsiteX5073" y="connsiteY5073"/>
                </a:cxn>
                <a:cxn ang="0">
                  <a:pos x="connsiteX5074" y="connsiteY5074"/>
                </a:cxn>
                <a:cxn ang="0">
                  <a:pos x="connsiteX5075" y="connsiteY5075"/>
                </a:cxn>
                <a:cxn ang="0">
                  <a:pos x="connsiteX5076" y="connsiteY5076"/>
                </a:cxn>
                <a:cxn ang="0">
                  <a:pos x="connsiteX5077" y="connsiteY5077"/>
                </a:cxn>
                <a:cxn ang="0">
                  <a:pos x="connsiteX5078" y="connsiteY5078"/>
                </a:cxn>
                <a:cxn ang="0">
                  <a:pos x="connsiteX5079" y="connsiteY5079"/>
                </a:cxn>
                <a:cxn ang="0">
                  <a:pos x="connsiteX5080" y="connsiteY5080"/>
                </a:cxn>
                <a:cxn ang="0">
                  <a:pos x="connsiteX5081" y="connsiteY5081"/>
                </a:cxn>
                <a:cxn ang="0">
                  <a:pos x="connsiteX5082" y="connsiteY5082"/>
                </a:cxn>
                <a:cxn ang="0">
                  <a:pos x="connsiteX5083" y="connsiteY5083"/>
                </a:cxn>
                <a:cxn ang="0">
                  <a:pos x="connsiteX5084" y="connsiteY5084"/>
                </a:cxn>
                <a:cxn ang="0">
                  <a:pos x="connsiteX5085" y="connsiteY5085"/>
                </a:cxn>
                <a:cxn ang="0">
                  <a:pos x="connsiteX5086" y="connsiteY5086"/>
                </a:cxn>
                <a:cxn ang="0">
                  <a:pos x="connsiteX5087" y="connsiteY5087"/>
                </a:cxn>
                <a:cxn ang="0">
                  <a:pos x="connsiteX5088" y="connsiteY5088"/>
                </a:cxn>
                <a:cxn ang="0">
                  <a:pos x="connsiteX5089" y="connsiteY5089"/>
                </a:cxn>
                <a:cxn ang="0">
                  <a:pos x="connsiteX5090" y="connsiteY5090"/>
                </a:cxn>
                <a:cxn ang="0">
                  <a:pos x="connsiteX5091" y="connsiteY5091"/>
                </a:cxn>
                <a:cxn ang="0">
                  <a:pos x="connsiteX5092" y="connsiteY5092"/>
                </a:cxn>
                <a:cxn ang="0">
                  <a:pos x="connsiteX5093" y="connsiteY5093"/>
                </a:cxn>
                <a:cxn ang="0">
                  <a:pos x="connsiteX5094" y="connsiteY5094"/>
                </a:cxn>
                <a:cxn ang="0">
                  <a:pos x="connsiteX5095" y="connsiteY5095"/>
                </a:cxn>
                <a:cxn ang="0">
                  <a:pos x="connsiteX5096" y="connsiteY5096"/>
                </a:cxn>
                <a:cxn ang="0">
                  <a:pos x="connsiteX5097" y="connsiteY5097"/>
                </a:cxn>
                <a:cxn ang="0">
                  <a:pos x="connsiteX5098" y="connsiteY5098"/>
                </a:cxn>
                <a:cxn ang="0">
                  <a:pos x="connsiteX5099" y="connsiteY5099"/>
                </a:cxn>
                <a:cxn ang="0">
                  <a:pos x="connsiteX5100" y="connsiteY5100"/>
                </a:cxn>
                <a:cxn ang="0">
                  <a:pos x="connsiteX5101" y="connsiteY5101"/>
                </a:cxn>
                <a:cxn ang="0">
                  <a:pos x="connsiteX5102" y="connsiteY5102"/>
                </a:cxn>
                <a:cxn ang="0">
                  <a:pos x="connsiteX5103" y="connsiteY5103"/>
                </a:cxn>
                <a:cxn ang="0">
                  <a:pos x="connsiteX5104" y="connsiteY5104"/>
                </a:cxn>
                <a:cxn ang="0">
                  <a:pos x="connsiteX5105" y="connsiteY5105"/>
                </a:cxn>
                <a:cxn ang="0">
                  <a:pos x="connsiteX5106" y="connsiteY5106"/>
                </a:cxn>
                <a:cxn ang="0">
                  <a:pos x="connsiteX5107" y="connsiteY5107"/>
                </a:cxn>
                <a:cxn ang="0">
                  <a:pos x="connsiteX5108" y="connsiteY5108"/>
                </a:cxn>
                <a:cxn ang="0">
                  <a:pos x="connsiteX5109" y="connsiteY5109"/>
                </a:cxn>
                <a:cxn ang="0">
                  <a:pos x="connsiteX5110" y="connsiteY5110"/>
                </a:cxn>
                <a:cxn ang="0">
                  <a:pos x="connsiteX5111" y="connsiteY5111"/>
                </a:cxn>
                <a:cxn ang="0">
                  <a:pos x="connsiteX5112" y="connsiteY5112"/>
                </a:cxn>
                <a:cxn ang="0">
                  <a:pos x="connsiteX5113" y="connsiteY5113"/>
                </a:cxn>
                <a:cxn ang="0">
                  <a:pos x="connsiteX5114" y="connsiteY5114"/>
                </a:cxn>
                <a:cxn ang="0">
                  <a:pos x="connsiteX5115" y="connsiteY5115"/>
                </a:cxn>
                <a:cxn ang="0">
                  <a:pos x="connsiteX5116" y="connsiteY5116"/>
                </a:cxn>
                <a:cxn ang="0">
                  <a:pos x="connsiteX5117" y="connsiteY5117"/>
                </a:cxn>
                <a:cxn ang="0">
                  <a:pos x="connsiteX5118" y="connsiteY5118"/>
                </a:cxn>
                <a:cxn ang="0">
                  <a:pos x="connsiteX5119" y="connsiteY5119"/>
                </a:cxn>
                <a:cxn ang="0">
                  <a:pos x="connsiteX5120" y="connsiteY5120"/>
                </a:cxn>
                <a:cxn ang="0">
                  <a:pos x="connsiteX5121" y="connsiteY5121"/>
                </a:cxn>
                <a:cxn ang="0">
                  <a:pos x="connsiteX5122" y="connsiteY5122"/>
                </a:cxn>
                <a:cxn ang="0">
                  <a:pos x="connsiteX5123" y="connsiteY5123"/>
                </a:cxn>
                <a:cxn ang="0">
                  <a:pos x="connsiteX5124" y="connsiteY5124"/>
                </a:cxn>
                <a:cxn ang="0">
                  <a:pos x="connsiteX5125" y="connsiteY5125"/>
                </a:cxn>
                <a:cxn ang="0">
                  <a:pos x="connsiteX5126" y="connsiteY5126"/>
                </a:cxn>
                <a:cxn ang="0">
                  <a:pos x="connsiteX5127" y="connsiteY5127"/>
                </a:cxn>
                <a:cxn ang="0">
                  <a:pos x="connsiteX5128" y="connsiteY5128"/>
                </a:cxn>
                <a:cxn ang="0">
                  <a:pos x="connsiteX5129" y="connsiteY5129"/>
                </a:cxn>
                <a:cxn ang="0">
                  <a:pos x="connsiteX5130" y="connsiteY5130"/>
                </a:cxn>
                <a:cxn ang="0">
                  <a:pos x="connsiteX5131" y="connsiteY5131"/>
                </a:cxn>
                <a:cxn ang="0">
                  <a:pos x="connsiteX5132" y="connsiteY5132"/>
                </a:cxn>
                <a:cxn ang="0">
                  <a:pos x="connsiteX5133" y="connsiteY5133"/>
                </a:cxn>
                <a:cxn ang="0">
                  <a:pos x="connsiteX5134" y="connsiteY5134"/>
                </a:cxn>
                <a:cxn ang="0">
                  <a:pos x="connsiteX5135" y="connsiteY5135"/>
                </a:cxn>
                <a:cxn ang="0">
                  <a:pos x="connsiteX5136" y="connsiteY5136"/>
                </a:cxn>
                <a:cxn ang="0">
                  <a:pos x="connsiteX5137" y="connsiteY5137"/>
                </a:cxn>
                <a:cxn ang="0">
                  <a:pos x="connsiteX5138" y="connsiteY5138"/>
                </a:cxn>
                <a:cxn ang="0">
                  <a:pos x="connsiteX5139" y="connsiteY5139"/>
                </a:cxn>
                <a:cxn ang="0">
                  <a:pos x="connsiteX5140" y="connsiteY5140"/>
                </a:cxn>
                <a:cxn ang="0">
                  <a:pos x="connsiteX5141" y="connsiteY5141"/>
                </a:cxn>
                <a:cxn ang="0">
                  <a:pos x="connsiteX5142" y="connsiteY5142"/>
                </a:cxn>
                <a:cxn ang="0">
                  <a:pos x="connsiteX5143" y="connsiteY5143"/>
                </a:cxn>
                <a:cxn ang="0">
                  <a:pos x="connsiteX5144" y="connsiteY5144"/>
                </a:cxn>
                <a:cxn ang="0">
                  <a:pos x="connsiteX5145" y="connsiteY5145"/>
                </a:cxn>
                <a:cxn ang="0">
                  <a:pos x="connsiteX5146" y="connsiteY5146"/>
                </a:cxn>
                <a:cxn ang="0">
                  <a:pos x="connsiteX5147" y="connsiteY5147"/>
                </a:cxn>
                <a:cxn ang="0">
                  <a:pos x="connsiteX5148" y="connsiteY5148"/>
                </a:cxn>
                <a:cxn ang="0">
                  <a:pos x="connsiteX5149" y="connsiteY5149"/>
                </a:cxn>
                <a:cxn ang="0">
                  <a:pos x="connsiteX5150" y="connsiteY5150"/>
                </a:cxn>
                <a:cxn ang="0">
                  <a:pos x="connsiteX5151" y="connsiteY5151"/>
                </a:cxn>
                <a:cxn ang="0">
                  <a:pos x="connsiteX5152" y="connsiteY5152"/>
                </a:cxn>
                <a:cxn ang="0">
                  <a:pos x="connsiteX5153" y="connsiteY5153"/>
                </a:cxn>
                <a:cxn ang="0">
                  <a:pos x="connsiteX5154" y="connsiteY5154"/>
                </a:cxn>
                <a:cxn ang="0">
                  <a:pos x="connsiteX5155" y="connsiteY5155"/>
                </a:cxn>
                <a:cxn ang="0">
                  <a:pos x="connsiteX5156" y="connsiteY5156"/>
                </a:cxn>
                <a:cxn ang="0">
                  <a:pos x="connsiteX5157" y="connsiteY5157"/>
                </a:cxn>
                <a:cxn ang="0">
                  <a:pos x="connsiteX5158" y="connsiteY5158"/>
                </a:cxn>
                <a:cxn ang="0">
                  <a:pos x="connsiteX5159" y="connsiteY5159"/>
                </a:cxn>
                <a:cxn ang="0">
                  <a:pos x="connsiteX5160" y="connsiteY5160"/>
                </a:cxn>
                <a:cxn ang="0">
                  <a:pos x="connsiteX5161" y="connsiteY5161"/>
                </a:cxn>
                <a:cxn ang="0">
                  <a:pos x="connsiteX5162" y="connsiteY5162"/>
                </a:cxn>
                <a:cxn ang="0">
                  <a:pos x="connsiteX5163" y="connsiteY5163"/>
                </a:cxn>
                <a:cxn ang="0">
                  <a:pos x="connsiteX5164" y="connsiteY5164"/>
                </a:cxn>
                <a:cxn ang="0">
                  <a:pos x="connsiteX5165" y="connsiteY5165"/>
                </a:cxn>
                <a:cxn ang="0">
                  <a:pos x="connsiteX5166" y="connsiteY5166"/>
                </a:cxn>
                <a:cxn ang="0">
                  <a:pos x="connsiteX5167" y="connsiteY5167"/>
                </a:cxn>
                <a:cxn ang="0">
                  <a:pos x="connsiteX5168" y="connsiteY5168"/>
                </a:cxn>
                <a:cxn ang="0">
                  <a:pos x="connsiteX5169" y="connsiteY5169"/>
                </a:cxn>
                <a:cxn ang="0">
                  <a:pos x="connsiteX5170" y="connsiteY5170"/>
                </a:cxn>
                <a:cxn ang="0">
                  <a:pos x="connsiteX5171" y="connsiteY5171"/>
                </a:cxn>
                <a:cxn ang="0">
                  <a:pos x="connsiteX5172" y="connsiteY5172"/>
                </a:cxn>
                <a:cxn ang="0">
                  <a:pos x="connsiteX5173" y="connsiteY5173"/>
                </a:cxn>
                <a:cxn ang="0">
                  <a:pos x="connsiteX5174" y="connsiteY5174"/>
                </a:cxn>
                <a:cxn ang="0">
                  <a:pos x="connsiteX5175" y="connsiteY5175"/>
                </a:cxn>
                <a:cxn ang="0">
                  <a:pos x="connsiteX5176" y="connsiteY5176"/>
                </a:cxn>
                <a:cxn ang="0">
                  <a:pos x="connsiteX5177" y="connsiteY5177"/>
                </a:cxn>
                <a:cxn ang="0">
                  <a:pos x="connsiteX5178" y="connsiteY5178"/>
                </a:cxn>
                <a:cxn ang="0">
                  <a:pos x="connsiteX5179" y="connsiteY5179"/>
                </a:cxn>
                <a:cxn ang="0">
                  <a:pos x="connsiteX5180" y="connsiteY5180"/>
                </a:cxn>
                <a:cxn ang="0">
                  <a:pos x="connsiteX5181" y="connsiteY5181"/>
                </a:cxn>
                <a:cxn ang="0">
                  <a:pos x="connsiteX5182" y="connsiteY5182"/>
                </a:cxn>
                <a:cxn ang="0">
                  <a:pos x="connsiteX5183" y="connsiteY5183"/>
                </a:cxn>
                <a:cxn ang="0">
                  <a:pos x="connsiteX5184" y="connsiteY5184"/>
                </a:cxn>
                <a:cxn ang="0">
                  <a:pos x="connsiteX5185" y="connsiteY5185"/>
                </a:cxn>
                <a:cxn ang="0">
                  <a:pos x="connsiteX5186" y="connsiteY5186"/>
                </a:cxn>
                <a:cxn ang="0">
                  <a:pos x="connsiteX5187" y="connsiteY5187"/>
                </a:cxn>
                <a:cxn ang="0">
                  <a:pos x="connsiteX5188" y="connsiteY5188"/>
                </a:cxn>
                <a:cxn ang="0">
                  <a:pos x="connsiteX5189" y="connsiteY5189"/>
                </a:cxn>
                <a:cxn ang="0">
                  <a:pos x="connsiteX5190" y="connsiteY5190"/>
                </a:cxn>
                <a:cxn ang="0">
                  <a:pos x="connsiteX5191" y="connsiteY5191"/>
                </a:cxn>
                <a:cxn ang="0">
                  <a:pos x="connsiteX5192" y="connsiteY5192"/>
                </a:cxn>
                <a:cxn ang="0">
                  <a:pos x="connsiteX5193" y="connsiteY5193"/>
                </a:cxn>
                <a:cxn ang="0">
                  <a:pos x="connsiteX5194" y="connsiteY5194"/>
                </a:cxn>
                <a:cxn ang="0">
                  <a:pos x="connsiteX5195" y="connsiteY5195"/>
                </a:cxn>
                <a:cxn ang="0">
                  <a:pos x="connsiteX5196" y="connsiteY5196"/>
                </a:cxn>
                <a:cxn ang="0">
                  <a:pos x="connsiteX5197" y="connsiteY5197"/>
                </a:cxn>
                <a:cxn ang="0">
                  <a:pos x="connsiteX5198" y="connsiteY5198"/>
                </a:cxn>
                <a:cxn ang="0">
                  <a:pos x="connsiteX5199" y="connsiteY5199"/>
                </a:cxn>
                <a:cxn ang="0">
                  <a:pos x="connsiteX5200" y="connsiteY5200"/>
                </a:cxn>
                <a:cxn ang="0">
                  <a:pos x="connsiteX5201" y="connsiteY5201"/>
                </a:cxn>
                <a:cxn ang="0">
                  <a:pos x="connsiteX5202" y="connsiteY5202"/>
                </a:cxn>
                <a:cxn ang="0">
                  <a:pos x="connsiteX5203" y="connsiteY5203"/>
                </a:cxn>
                <a:cxn ang="0">
                  <a:pos x="connsiteX5204" y="connsiteY5204"/>
                </a:cxn>
                <a:cxn ang="0">
                  <a:pos x="connsiteX5205" y="connsiteY5205"/>
                </a:cxn>
                <a:cxn ang="0">
                  <a:pos x="connsiteX5206" y="connsiteY5206"/>
                </a:cxn>
                <a:cxn ang="0">
                  <a:pos x="connsiteX5207" y="connsiteY5207"/>
                </a:cxn>
                <a:cxn ang="0">
                  <a:pos x="connsiteX5208" y="connsiteY5208"/>
                </a:cxn>
                <a:cxn ang="0">
                  <a:pos x="connsiteX5209" y="connsiteY5209"/>
                </a:cxn>
                <a:cxn ang="0">
                  <a:pos x="connsiteX5210" y="connsiteY5210"/>
                </a:cxn>
                <a:cxn ang="0">
                  <a:pos x="connsiteX5211" y="connsiteY5211"/>
                </a:cxn>
                <a:cxn ang="0">
                  <a:pos x="connsiteX5212" y="connsiteY5212"/>
                </a:cxn>
                <a:cxn ang="0">
                  <a:pos x="connsiteX5213" y="connsiteY5213"/>
                </a:cxn>
                <a:cxn ang="0">
                  <a:pos x="connsiteX5214" y="connsiteY5214"/>
                </a:cxn>
                <a:cxn ang="0">
                  <a:pos x="connsiteX5215" y="connsiteY5215"/>
                </a:cxn>
                <a:cxn ang="0">
                  <a:pos x="connsiteX5216" y="connsiteY5216"/>
                </a:cxn>
                <a:cxn ang="0">
                  <a:pos x="connsiteX5217" y="connsiteY5217"/>
                </a:cxn>
                <a:cxn ang="0">
                  <a:pos x="connsiteX5218" y="connsiteY5218"/>
                </a:cxn>
                <a:cxn ang="0">
                  <a:pos x="connsiteX5219" y="connsiteY5219"/>
                </a:cxn>
                <a:cxn ang="0">
                  <a:pos x="connsiteX5220" y="connsiteY5220"/>
                </a:cxn>
                <a:cxn ang="0">
                  <a:pos x="connsiteX5221" y="connsiteY5221"/>
                </a:cxn>
                <a:cxn ang="0">
                  <a:pos x="connsiteX5222" y="connsiteY5222"/>
                </a:cxn>
                <a:cxn ang="0">
                  <a:pos x="connsiteX5223" y="connsiteY5223"/>
                </a:cxn>
                <a:cxn ang="0">
                  <a:pos x="connsiteX5224" y="connsiteY5224"/>
                </a:cxn>
                <a:cxn ang="0">
                  <a:pos x="connsiteX5225" y="connsiteY5225"/>
                </a:cxn>
                <a:cxn ang="0">
                  <a:pos x="connsiteX5226" y="connsiteY5226"/>
                </a:cxn>
                <a:cxn ang="0">
                  <a:pos x="connsiteX5227" y="connsiteY5227"/>
                </a:cxn>
                <a:cxn ang="0">
                  <a:pos x="connsiteX5228" y="connsiteY5228"/>
                </a:cxn>
                <a:cxn ang="0">
                  <a:pos x="connsiteX5229" y="connsiteY5229"/>
                </a:cxn>
                <a:cxn ang="0">
                  <a:pos x="connsiteX5230" y="connsiteY5230"/>
                </a:cxn>
                <a:cxn ang="0">
                  <a:pos x="connsiteX5231" y="connsiteY5231"/>
                </a:cxn>
                <a:cxn ang="0">
                  <a:pos x="connsiteX5232" y="connsiteY5232"/>
                </a:cxn>
                <a:cxn ang="0">
                  <a:pos x="connsiteX5233" y="connsiteY5233"/>
                </a:cxn>
                <a:cxn ang="0">
                  <a:pos x="connsiteX5234" y="connsiteY5234"/>
                </a:cxn>
                <a:cxn ang="0">
                  <a:pos x="connsiteX5235" y="connsiteY5235"/>
                </a:cxn>
                <a:cxn ang="0">
                  <a:pos x="connsiteX5236" y="connsiteY5236"/>
                </a:cxn>
                <a:cxn ang="0">
                  <a:pos x="connsiteX5237" y="connsiteY5237"/>
                </a:cxn>
                <a:cxn ang="0">
                  <a:pos x="connsiteX5238" y="connsiteY5238"/>
                </a:cxn>
                <a:cxn ang="0">
                  <a:pos x="connsiteX5239" y="connsiteY5239"/>
                </a:cxn>
                <a:cxn ang="0">
                  <a:pos x="connsiteX5240" y="connsiteY5240"/>
                </a:cxn>
                <a:cxn ang="0">
                  <a:pos x="connsiteX5241" y="connsiteY5241"/>
                </a:cxn>
                <a:cxn ang="0">
                  <a:pos x="connsiteX5242" y="connsiteY5242"/>
                </a:cxn>
                <a:cxn ang="0">
                  <a:pos x="connsiteX5243" y="connsiteY5243"/>
                </a:cxn>
                <a:cxn ang="0">
                  <a:pos x="connsiteX5244" y="connsiteY5244"/>
                </a:cxn>
                <a:cxn ang="0">
                  <a:pos x="connsiteX5245" y="connsiteY5245"/>
                </a:cxn>
                <a:cxn ang="0">
                  <a:pos x="connsiteX5246" y="connsiteY5246"/>
                </a:cxn>
                <a:cxn ang="0">
                  <a:pos x="connsiteX5247" y="connsiteY5247"/>
                </a:cxn>
                <a:cxn ang="0">
                  <a:pos x="connsiteX5248" y="connsiteY5248"/>
                </a:cxn>
                <a:cxn ang="0">
                  <a:pos x="connsiteX5249" y="connsiteY5249"/>
                </a:cxn>
                <a:cxn ang="0">
                  <a:pos x="connsiteX5250" y="connsiteY5250"/>
                </a:cxn>
                <a:cxn ang="0">
                  <a:pos x="connsiteX5251" y="connsiteY5251"/>
                </a:cxn>
                <a:cxn ang="0">
                  <a:pos x="connsiteX5252" y="connsiteY5252"/>
                </a:cxn>
                <a:cxn ang="0">
                  <a:pos x="connsiteX5253" y="connsiteY5253"/>
                </a:cxn>
                <a:cxn ang="0">
                  <a:pos x="connsiteX5254" y="connsiteY5254"/>
                </a:cxn>
                <a:cxn ang="0">
                  <a:pos x="connsiteX5255" y="connsiteY5255"/>
                </a:cxn>
                <a:cxn ang="0">
                  <a:pos x="connsiteX5256" y="connsiteY5256"/>
                </a:cxn>
                <a:cxn ang="0">
                  <a:pos x="connsiteX5257" y="connsiteY5257"/>
                </a:cxn>
                <a:cxn ang="0">
                  <a:pos x="connsiteX5258" y="connsiteY5258"/>
                </a:cxn>
                <a:cxn ang="0">
                  <a:pos x="connsiteX5259" y="connsiteY5259"/>
                </a:cxn>
                <a:cxn ang="0">
                  <a:pos x="connsiteX5260" y="connsiteY5260"/>
                </a:cxn>
                <a:cxn ang="0">
                  <a:pos x="connsiteX5261" y="connsiteY5261"/>
                </a:cxn>
                <a:cxn ang="0">
                  <a:pos x="connsiteX5262" y="connsiteY5262"/>
                </a:cxn>
                <a:cxn ang="0">
                  <a:pos x="connsiteX5263" y="connsiteY5263"/>
                </a:cxn>
                <a:cxn ang="0">
                  <a:pos x="connsiteX5264" y="connsiteY5264"/>
                </a:cxn>
                <a:cxn ang="0">
                  <a:pos x="connsiteX5265" y="connsiteY5265"/>
                </a:cxn>
                <a:cxn ang="0">
                  <a:pos x="connsiteX5266" y="connsiteY5266"/>
                </a:cxn>
                <a:cxn ang="0">
                  <a:pos x="connsiteX5267" y="connsiteY5267"/>
                </a:cxn>
                <a:cxn ang="0">
                  <a:pos x="connsiteX5268" y="connsiteY5268"/>
                </a:cxn>
                <a:cxn ang="0">
                  <a:pos x="connsiteX5269" y="connsiteY5269"/>
                </a:cxn>
                <a:cxn ang="0">
                  <a:pos x="connsiteX5270" y="connsiteY5270"/>
                </a:cxn>
                <a:cxn ang="0">
                  <a:pos x="connsiteX5271" y="connsiteY5271"/>
                </a:cxn>
                <a:cxn ang="0">
                  <a:pos x="connsiteX5272" y="connsiteY5272"/>
                </a:cxn>
                <a:cxn ang="0">
                  <a:pos x="connsiteX5273" y="connsiteY5273"/>
                </a:cxn>
                <a:cxn ang="0">
                  <a:pos x="connsiteX5274" y="connsiteY5274"/>
                </a:cxn>
                <a:cxn ang="0">
                  <a:pos x="connsiteX5275" y="connsiteY5275"/>
                </a:cxn>
                <a:cxn ang="0">
                  <a:pos x="connsiteX5276" y="connsiteY5276"/>
                </a:cxn>
                <a:cxn ang="0">
                  <a:pos x="connsiteX5277" y="connsiteY5277"/>
                </a:cxn>
                <a:cxn ang="0">
                  <a:pos x="connsiteX5278" y="connsiteY5278"/>
                </a:cxn>
                <a:cxn ang="0">
                  <a:pos x="connsiteX5279" y="connsiteY5279"/>
                </a:cxn>
                <a:cxn ang="0">
                  <a:pos x="connsiteX5280" y="connsiteY5280"/>
                </a:cxn>
                <a:cxn ang="0">
                  <a:pos x="connsiteX5281" y="connsiteY5281"/>
                </a:cxn>
                <a:cxn ang="0">
                  <a:pos x="connsiteX5282" y="connsiteY5282"/>
                </a:cxn>
                <a:cxn ang="0">
                  <a:pos x="connsiteX5283" y="connsiteY5283"/>
                </a:cxn>
                <a:cxn ang="0">
                  <a:pos x="connsiteX5284" y="connsiteY5284"/>
                </a:cxn>
                <a:cxn ang="0">
                  <a:pos x="connsiteX5285" y="connsiteY5285"/>
                </a:cxn>
                <a:cxn ang="0">
                  <a:pos x="connsiteX5286" y="connsiteY5286"/>
                </a:cxn>
                <a:cxn ang="0">
                  <a:pos x="connsiteX5287" y="connsiteY5287"/>
                </a:cxn>
                <a:cxn ang="0">
                  <a:pos x="connsiteX5288" y="connsiteY5288"/>
                </a:cxn>
                <a:cxn ang="0">
                  <a:pos x="connsiteX5289" y="connsiteY5289"/>
                </a:cxn>
                <a:cxn ang="0">
                  <a:pos x="connsiteX5290" y="connsiteY5290"/>
                </a:cxn>
                <a:cxn ang="0">
                  <a:pos x="connsiteX5291" y="connsiteY5291"/>
                </a:cxn>
                <a:cxn ang="0">
                  <a:pos x="connsiteX5292" y="connsiteY5292"/>
                </a:cxn>
                <a:cxn ang="0">
                  <a:pos x="connsiteX5293" y="connsiteY5293"/>
                </a:cxn>
                <a:cxn ang="0">
                  <a:pos x="connsiteX5294" y="connsiteY5294"/>
                </a:cxn>
                <a:cxn ang="0">
                  <a:pos x="connsiteX5295" y="connsiteY5295"/>
                </a:cxn>
                <a:cxn ang="0">
                  <a:pos x="connsiteX5296" y="connsiteY5296"/>
                </a:cxn>
                <a:cxn ang="0">
                  <a:pos x="connsiteX5297" y="connsiteY5297"/>
                </a:cxn>
                <a:cxn ang="0">
                  <a:pos x="connsiteX5298" y="connsiteY5298"/>
                </a:cxn>
                <a:cxn ang="0">
                  <a:pos x="connsiteX5299" y="connsiteY5299"/>
                </a:cxn>
                <a:cxn ang="0">
                  <a:pos x="connsiteX5300" y="connsiteY5300"/>
                </a:cxn>
                <a:cxn ang="0">
                  <a:pos x="connsiteX5301" y="connsiteY5301"/>
                </a:cxn>
                <a:cxn ang="0">
                  <a:pos x="connsiteX5302" y="connsiteY5302"/>
                </a:cxn>
                <a:cxn ang="0">
                  <a:pos x="connsiteX5303" y="connsiteY5303"/>
                </a:cxn>
                <a:cxn ang="0">
                  <a:pos x="connsiteX5304" y="connsiteY5304"/>
                </a:cxn>
                <a:cxn ang="0">
                  <a:pos x="connsiteX5305" y="connsiteY5305"/>
                </a:cxn>
                <a:cxn ang="0">
                  <a:pos x="connsiteX5306" y="connsiteY5306"/>
                </a:cxn>
                <a:cxn ang="0">
                  <a:pos x="connsiteX5307" y="connsiteY5307"/>
                </a:cxn>
                <a:cxn ang="0">
                  <a:pos x="connsiteX5308" y="connsiteY5308"/>
                </a:cxn>
                <a:cxn ang="0">
                  <a:pos x="connsiteX5309" y="connsiteY5309"/>
                </a:cxn>
                <a:cxn ang="0">
                  <a:pos x="connsiteX5310" y="connsiteY5310"/>
                </a:cxn>
                <a:cxn ang="0">
                  <a:pos x="connsiteX5311" y="connsiteY5311"/>
                </a:cxn>
                <a:cxn ang="0">
                  <a:pos x="connsiteX5312" y="connsiteY5312"/>
                </a:cxn>
                <a:cxn ang="0">
                  <a:pos x="connsiteX5313" y="connsiteY5313"/>
                </a:cxn>
                <a:cxn ang="0">
                  <a:pos x="connsiteX5314" y="connsiteY5314"/>
                </a:cxn>
                <a:cxn ang="0">
                  <a:pos x="connsiteX5315" y="connsiteY5315"/>
                </a:cxn>
                <a:cxn ang="0">
                  <a:pos x="connsiteX5316" y="connsiteY5316"/>
                </a:cxn>
                <a:cxn ang="0">
                  <a:pos x="connsiteX5317" y="connsiteY5317"/>
                </a:cxn>
                <a:cxn ang="0">
                  <a:pos x="connsiteX5318" y="connsiteY5318"/>
                </a:cxn>
                <a:cxn ang="0">
                  <a:pos x="connsiteX5319" y="connsiteY5319"/>
                </a:cxn>
                <a:cxn ang="0">
                  <a:pos x="connsiteX5320" y="connsiteY5320"/>
                </a:cxn>
                <a:cxn ang="0">
                  <a:pos x="connsiteX5321" y="connsiteY5321"/>
                </a:cxn>
                <a:cxn ang="0">
                  <a:pos x="connsiteX5322" y="connsiteY5322"/>
                </a:cxn>
                <a:cxn ang="0">
                  <a:pos x="connsiteX5323" y="connsiteY5323"/>
                </a:cxn>
                <a:cxn ang="0">
                  <a:pos x="connsiteX5324" y="connsiteY5324"/>
                </a:cxn>
                <a:cxn ang="0">
                  <a:pos x="connsiteX5325" y="connsiteY5325"/>
                </a:cxn>
                <a:cxn ang="0">
                  <a:pos x="connsiteX5326" y="connsiteY5326"/>
                </a:cxn>
                <a:cxn ang="0">
                  <a:pos x="connsiteX5327" y="connsiteY5327"/>
                </a:cxn>
                <a:cxn ang="0">
                  <a:pos x="connsiteX5328" y="connsiteY5328"/>
                </a:cxn>
                <a:cxn ang="0">
                  <a:pos x="connsiteX5329" y="connsiteY5329"/>
                </a:cxn>
                <a:cxn ang="0">
                  <a:pos x="connsiteX5330" y="connsiteY5330"/>
                </a:cxn>
                <a:cxn ang="0">
                  <a:pos x="connsiteX5331" y="connsiteY5331"/>
                </a:cxn>
                <a:cxn ang="0">
                  <a:pos x="connsiteX5332" y="connsiteY5332"/>
                </a:cxn>
                <a:cxn ang="0">
                  <a:pos x="connsiteX5333" y="connsiteY5333"/>
                </a:cxn>
                <a:cxn ang="0">
                  <a:pos x="connsiteX5334" y="connsiteY5334"/>
                </a:cxn>
                <a:cxn ang="0">
                  <a:pos x="connsiteX5335" y="connsiteY5335"/>
                </a:cxn>
                <a:cxn ang="0">
                  <a:pos x="connsiteX5336" y="connsiteY5336"/>
                </a:cxn>
                <a:cxn ang="0">
                  <a:pos x="connsiteX5337" y="connsiteY5337"/>
                </a:cxn>
                <a:cxn ang="0">
                  <a:pos x="connsiteX5338" y="connsiteY5338"/>
                </a:cxn>
                <a:cxn ang="0">
                  <a:pos x="connsiteX5339" y="connsiteY5339"/>
                </a:cxn>
                <a:cxn ang="0">
                  <a:pos x="connsiteX5340" y="connsiteY5340"/>
                </a:cxn>
                <a:cxn ang="0">
                  <a:pos x="connsiteX5341" y="connsiteY5341"/>
                </a:cxn>
                <a:cxn ang="0">
                  <a:pos x="connsiteX5342" y="connsiteY5342"/>
                </a:cxn>
                <a:cxn ang="0">
                  <a:pos x="connsiteX5343" y="connsiteY5343"/>
                </a:cxn>
                <a:cxn ang="0">
                  <a:pos x="connsiteX5344" y="connsiteY5344"/>
                </a:cxn>
                <a:cxn ang="0">
                  <a:pos x="connsiteX5345" y="connsiteY5345"/>
                </a:cxn>
                <a:cxn ang="0">
                  <a:pos x="connsiteX5346" y="connsiteY5346"/>
                </a:cxn>
                <a:cxn ang="0">
                  <a:pos x="connsiteX5347" y="connsiteY5347"/>
                </a:cxn>
                <a:cxn ang="0">
                  <a:pos x="connsiteX5348" y="connsiteY5348"/>
                </a:cxn>
                <a:cxn ang="0">
                  <a:pos x="connsiteX5349" y="connsiteY5349"/>
                </a:cxn>
                <a:cxn ang="0">
                  <a:pos x="connsiteX5350" y="connsiteY5350"/>
                </a:cxn>
                <a:cxn ang="0">
                  <a:pos x="connsiteX5351" y="connsiteY5351"/>
                </a:cxn>
                <a:cxn ang="0">
                  <a:pos x="connsiteX5352" y="connsiteY5352"/>
                </a:cxn>
                <a:cxn ang="0">
                  <a:pos x="connsiteX5353" y="connsiteY5353"/>
                </a:cxn>
                <a:cxn ang="0">
                  <a:pos x="connsiteX5354" y="connsiteY5354"/>
                </a:cxn>
                <a:cxn ang="0">
                  <a:pos x="connsiteX5355" y="connsiteY5355"/>
                </a:cxn>
                <a:cxn ang="0">
                  <a:pos x="connsiteX5356" y="connsiteY5356"/>
                </a:cxn>
                <a:cxn ang="0">
                  <a:pos x="connsiteX5357" y="connsiteY5357"/>
                </a:cxn>
                <a:cxn ang="0">
                  <a:pos x="connsiteX5358" y="connsiteY5358"/>
                </a:cxn>
                <a:cxn ang="0">
                  <a:pos x="connsiteX5359" y="connsiteY5359"/>
                </a:cxn>
                <a:cxn ang="0">
                  <a:pos x="connsiteX5360" y="connsiteY5360"/>
                </a:cxn>
                <a:cxn ang="0">
                  <a:pos x="connsiteX5361" y="connsiteY5361"/>
                </a:cxn>
                <a:cxn ang="0">
                  <a:pos x="connsiteX5362" y="connsiteY5362"/>
                </a:cxn>
                <a:cxn ang="0">
                  <a:pos x="connsiteX5363" y="connsiteY5363"/>
                </a:cxn>
                <a:cxn ang="0">
                  <a:pos x="connsiteX5364" y="connsiteY5364"/>
                </a:cxn>
                <a:cxn ang="0">
                  <a:pos x="connsiteX5365" y="connsiteY5365"/>
                </a:cxn>
                <a:cxn ang="0">
                  <a:pos x="connsiteX5366" y="connsiteY5366"/>
                </a:cxn>
                <a:cxn ang="0">
                  <a:pos x="connsiteX5367" y="connsiteY5367"/>
                </a:cxn>
                <a:cxn ang="0">
                  <a:pos x="connsiteX5368" y="connsiteY5368"/>
                </a:cxn>
                <a:cxn ang="0">
                  <a:pos x="connsiteX5369" y="connsiteY5369"/>
                </a:cxn>
                <a:cxn ang="0">
                  <a:pos x="connsiteX5370" y="connsiteY5370"/>
                </a:cxn>
                <a:cxn ang="0">
                  <a:pos x="connsiteX5371" y="connsiteY5371"/>
                </a:cxn>
                <a:cxn ang="0">
                  <a:pos x="connsiteX5372" y="connsiteY5372"/>
                </a:cxn>
                <a:cxn ang="0">
                  <a:pos x="connsiteX5373" y="connsiteY5373"/>
                </a:cxn>
                <a:cxn ang="0">
                  <a:pos x="connsiteX5374" y="connsiteY5374"/>
                </a:cxn>
                <a:cxn ang="0">
                  <a:pos x="connsiteX5375" y="connsiteY5375"/>
                </a:cxn>
                <a:cxn ang="0">
                  <a:pos x="connsiteX5376" y="connsiteY5376"/>
                </a:cxn>
                <a:cxn ang="0">
                  <a:pos x="connsiteX5377" y="connsiteY5377"/>
                </a:cxn>
                <a:cxn ang="0">
                  <a:pos x="connsiteX5378" y="connsiteY5378"/>
                </a:cxn>
                <a:cxn ang="0">
                  <a:pos x="connsiteX5379" y="connsiteY5379"/>
                </a:cxn>
                <a:cxn ang="0">
                  <a:pos x="connsiteX5380" y="connsiteY5380"/>
                </a:cxn>
                <a:cxn ang="0">
                  <a:pos x="connsiteX5381" y="connsiteY5381"/>
                </a:cxn>
                <a:cxn ang="0">
                  <a:pos x="connsiteX5382" y="connsiteY5382"/>
                </a:cxn>
                <a:cxn ang="0">
                  <a:pos x="connsiteX5383" y="connsiteY5383"/>
                </a:cxn>
                <a:cxn ang="0">
                  <a:pos x="connsiteX5384" y="connsiteY5384"/>
                </a:cxn>
                <a:cxn ang="0">
                  <a:pos x="connsiteX5385" y="connsiteY5385"/>
                </a:cxn>
                <a:cxn ang="0">
                  <a:pos x="connsiteX5386" y="connsiteY5386"/>
                </a:cxn>
                <a:cxn ang="0">
                  <a:pos x="connsiteX5387" y="connsiteY5387"/>
                </a:cxn>
                <a:cxn ang="0">
                  <a:pos x="connsiteX5388" y="connsiteY5388"/>
                </a:cxn>
                <a:cxn ang="0">
                  <a:pos x="connsiteX5389" y="connsiteY5389"/>
                </a:cxn>
                <a:cxn ang="0">
                  <a:pos x="connsiteX5390" y="connsiteY5390"/>
                </a:cxn>
                <a:cxn ang="0">
                  <a:pos x="connsiteX5391" y="connsiteY5391"/>
                </a:cxn>
                <a:cxn ang="0">
                  <a:pos x="connsiteX5392" y="connsiteY5392"/>
                </a:cxn>
                <a:cxn ang="0">
                  <a:pos x="connsiteX5393" y="connsiteY5393"/>
                </a:cxn>
                <a:cxn ang="0">
                  <a:pos x="connsiteX5394" y="connsiteY5394"/>
                </a:cxn>
                <a:cxn ang="0">
                  <a:pos x="connsiteX5395" y="connsiteY5395"/>
                </a:cxn>
                <a:cxn ang="0">
                  <a:pos x="connsiteX5396" y="connsiteY5396"/>
                </a:cxn>
                <a:cxn ang="0">
                  <a:pos x="connsiteX5397" y="connsiteY5397"/>
                </a:cxn>
                <a:cxn ang="0">
                  <a:pos x="connsiteX5398" y="connsiteY5398"/>
                </a:cxn>
                <a:cxn ang="0">
                  <a:pos x="connsiteX5399" y="connsiteY5399"/>
                </a:cxn>
                <a:cxn ang="0">
                  <a:pos x="connsiteX5400" y="connsiteY5400"/>
                </a:cxn>
                <a:cxn ang="0">
                  <a:pos x="connsiteX5401" y="connsiteY5401"/>
                </a:cxn>
                <a:cxn ang="0">
                  <a:pos x="connsiteX5402" y="connsiteY5402"/>
                </a:cxn>
                <a:cxn ang="0">
                  <a:pos x="connsiteX5403" y="connsiteY5403"/>
                </a:cxn>
                <a:cxn ang="0">
                  <a:pos x="connsiteX5404" y="connsiteY5404"/>
                </a:cxn>
                <a:cxn ang="0">
                  <a:pos x="connsiteX5405" y="connsiteY5405"/>
                </a:cxn>
                <a:cxn ang="0">
                  <a:pos x="connsiteX5406" y="connsiteY5406"/>
                </a:cxn>
                <a:cxn ang="0">
                  <a:pos x="connsiteX5407" y="connsiteY5407"/>
                </a:cxn>
                <a:cxn ang="0">
                  <a:pos x="connsiteX5408" y="connsiteY5408"/>
                </a:cxn>
                <a:cxn ang="0">
                  <a:pos x="connsiteX5409" y="connsiteY5409"/>
                </a:cxn>
                <a:cxn ang="0">
                  <a:pos x="connsiteX5410" y="connsiteY5410"/>
                </a:cxn>
                <a:cxn ang="0">
                  <a:pos x="connsiteX5411" y="connsiteY5411"/>
                </a:cxn>
                <a:cxn ang="0">
                  <a:pos x="connsiteX5412" y="connsiteY5412"/>
                </a:cxn>
                <a:cxn ang="0">
                  <a:pos x="connsiteX5413" y="connsiteY5413"/>
                </a:cxn>
                <a:cxn ang="0">
                  <a:pos x="connsiteX5414" y="connsiteY5414"/>
                </a:cxn>
                <a:cxn ang="0">
                  <a:pos x="connsiteX5415" y="connsiteY5415"/>
                </a:cxn>
                <a:cxn ang="0">
                  <a:pos x="connsiteX5416" y="connsiteY5416"/>
                </a:cxn>
                <a:cxn ang="0">
                  <a:pos x="connsiteX5417" y="connsiteY5417"/>
                </a:cxn>
                <a:cxn ang="0">
                  <a:pos x="connsiteX5418" y="connsiteY5418"/>
                </a:cxn>
                <a:cxn ang="0">
                  <a:pos x="connsiteX5419" y="connsiteY5419"/>
                </a:cxn>
                <a:cxn ang="0">
                  <a:pos x="connsiteX5420" y="connsiteY5420"/>
                </a:cxn>
                <a:cxn ang="0">
                  <a:pos x="connsiteX5421" y="connsiteY5421"/>
                </a:cxn>
                <a:cxn ang="0">
                  <a:pos x="connsiteX5422" y="connsiteY5422"/>
                </a:cxn>
                <a:cxn ang="0">
                  <a:pos x="connsiteX5423" y="connsiteY5423"/>
                </a:cxn>
                <a:cxn ang="0">
                  <a:pos x="connsiteX5424" y="connsiteY5424"/>
                </a:cxn>
                <a:cxn ang="0">
                  <a:pos x="connsiteX5425" y="connsiteY5425"/>
                </a:cxn>
                <a:cxn ang="0">
                  <a:pos x="connsiteX5426" y="connsiteY5426"/>
                </a:cxn>
                <a:cxn ang="0">
                  <a:pos x="connsiteX5427" y="connsiteY5427"/>
                </a:cxn>
                <a:cxn ang="0">
                  <a:pos x="connsiteX5428" y="connsiteY5428"/>
                </a:cxn>
                <a:cxn ang="0">
                  <a:pos x="connsiteX5429" y="connsiteY5429"/>
                </a:cxn>
                <a:cxn ang="0">
                  <a:pos x="connsiteX5430" y="connsiteY5430"/>
                </a:cxn>
                <a:cxn ang="0">
                  <a:pos x="connsiteX5431" y="connsiteY5431"/>
                </a:cxn>
                <a:cxn ang="0">
                  <a:pos x="connsiteX5432" y="connsiteY5432"/>
                </a:cxn>
                <a:cxn ang="0">
                  <a:pos x="connsiteX5433" y="connsiteY5433"/>
                </a:cxn>
                <a:cxn ang="0">
                  <a:pos x="connsiteX5434" y="connsiteY5434"/>
                </a:cxn>
                <a:cxn ang="0">
                  <a:pos x="connsiteX5435" y="connsiteY5435"/>
                </a:cxn>
                <a:cxn ang="0">
                  <a:pos x="connsiteX5436" y="connsiteY5436"/>
                </a:cxn>
                <a:cxn ang="0">
                  <a:pos x="connsiteX5437" y="connsiteY5437"/>
                </a:cxn>
                <a:cxn ang="0">
                  <a:pos x="connsiteX5438" y="connsiteY5438"/>
                </a:cxn>
                <a:cxn ang="0">
                  <a:pos x="connsiteX5439" y="connsiteY5439"/>
                </a:cxn>
                <a:cxn ang="0">
                  <a:pos x="connsiteX5440" y="connsiteY5440"/>
                </a:cxn>
                <a:cxn ang="0">
                  <a:pos x="connsiteX5441" y="connsiteY5441"/>
                </a:cxn>
                <a:cxn ang="0">
                  <a:pos x="connsiteX5442" y="connsiteY5442"/>
                </a:cxn>
                <a:cxn ang="0">
                  <a:pos x="connsiteX5443" y="connsiteY5443"/>
                </a:cxn>
                <a:cxn ang="0">
                  <a:pos x="connsiteX5444" y="connsiteY5444"/>
                </a:cxn>
                <a:cxn ang="0">
                  <a:pos x="connsiteX5445" y="connsiteY5445"/>
                </a:cxn>
                <a:cxn ang="0">
                  <a:pos x="connsiteX5446" y="connsiteY5446"/>
                </a:cxn>
                <a:cxn ang="0">
                  <a:pos x="connsiteX5447" y="connsiteY5447"/>
                </a:cxn>
                <a:cxn ang="0">
                  <a:pos x="connsiteX5448" y="connsiteY5448"/>
                </a:cxn>
                <a:cxn ang="0">
                  <a:pos x="connsiteX5449" y="connsiteY5449"/>
                </a:cxn>
                <a:cxn ang="0">
                  <a:pos x="connsiteX5450" y="connsiteY5450"/>
                </a:cxn>
                <a:cxn ang="0">
                  <a:pos x="connsiteX5451" y="connsiteY5451"/>
                </a:cxn>
                <a:cxn ang="0">
                  <a:pos x="connsiteX5452" y="connsiteY5452"/>
                </a:cxn>
                <a:cxn ang="0">
                  <a:pos x="connsiteX5453" y="connsiteY5453"/>
                </a:cxn>
                <a:cxn ang="0">
                  <a:pos x="connsiteX5454" y="connsiteY5454"/>
                </a:cxn>
                <a:cxn ang="0">
                  <a:pos x="connsiteX5455" y="connsiteY5455"/>
                </a:cxn>
                <a:cxn ang="0">
                  <a:pos x="connsiteX5456" y="connsiteY5456"/>
                </a:cxn>
                <a:cxn ang="0">
                  <a:pos x="connsiteX5457" y="connsiteY5457"/>
                </a:cxn>
                <a:cxn ang="0">
                  <a:pos x="connsiteX5458" y="connsiteY5458"/>
                </a:cxn>
                <a:cxn ang="0">
                  <a:pos x="connsiteX5459" y="connsiteY5459"/>
                </a:cxn>
                <a:cxn ang="0">
                  <a:pos x="connsiteX5460" y="connsiteY5460"/>
                </a:cxn>
                <a:cxn ang="0">
                  <a:pos x="connsiteX5461" y="connsiteY5461"/>
                </a:cxn>
                <a:cxn ang="0">
                  <a:pos x="connsiteX5462" y="connsiteY5462"/>
                </a:cxn>
                <a:cxn ang="0">
                  <a:pos x="connsiteX5463" y="connsiteY5463"/>
                </a:cxn>
                <a:cxn ang="0">
                  <a:pos x="connsiteX5464" y="connsiteY5464"/>
                </a:cxn>
                <a:cxn ang="0">
                  <a:pos x="connsiteX5465" y="connsiteY5465"/>
                </a:cxn>
                <a:cxn ang="0">
                  <a:pos x="connsiteX5466" y="connsiteY5466"/>
                </a:cxn>
                <a:cxn ang="0">
                  <a:pos x="connsiteX5467" y="connsiteY5467"/>
                </a:cxn>
                <a:cxn ang="0">
                  <a:pos x="connsiteX5468" y="connsiteY5468"/>
                </a:cxn>
                <a:cxn ang="0">
                  <a:pos x="connsiteX5469" y="connsiteY5469"/>
                </a:cxn>
                <a:cxn ang="0">
                  <a:pos x="connsiteX5470" y="connsiteY5470"/>
                </a:cxn>
                <a:cxn ang="0">
                  <a:pos x="connsiteX5471" y="connsiteY5471"/>
                </a:cxn>
                <a:cxn ang="0">
                  <a:pos x="connsiteX5472" y="connsiteY5472"/>
                </a:cxn>
                <a:cxn ang="0">
                  <a:pos x="connsiteX5473" y="connsiteY5473"/>
                </a:cxn>
                <a:cxn ang="0">
                  <a:pos x="connsiteX5474" y="connsiteY5474"/>
                </a:cxn>
                <a:cxn ang="0">
                  <a:pos x="connsiteX5475" y="connsiteY5475"/>
                </a:cxn>
                <a:cxn ang="0">
                  <a:pos x="connsiteX5476" y="connsiteY5476"/>
                </a:cxn>
                <a:cxn ang="0">
                  <a:pos x="connsiteX5477" y="connsiteY5477"/>
                </a:cxn>
                <a:cxn ang="0">
                  <a:pos x="connsiteX5478" y="connsiteY5478"/>
                </a:cxn>
                <a:cxn ang="0">
                  <a:pos x="connsiteX5479" y="connsiteY5479"/>
                </a:cxn>
                <a:cxn ang="0">
                  <a:pos x="connsiteX5480" y="connsiteY5480"/>
                </a:cxn>
                <a:cxn ang="0">
                  <a:pos x="connsiteX5481" y="connsiteY5481"/>
                </a:cxn>
                <a:cxn ang="0">
                  <a:pos x="connsiteX5482" y="connsiteY5482"/>
                </a:cxn>
                <a:cxn ang="0">
                  <a:pos x="connsiteX5483" y="connsiteY5483"/>
                </a:cxn>
                <a:cxn ang="0">
                  <a:pos x="connsiteX5484" y="connsiteY5484"/>
                </a:cxn>
                <a:cxn ang="0">
                  <a:pos x="connsiteX5485" y="connsiteY5485"/>
                </a:cxn>
                <a:cxn ang="0">
                  <a:pos x="connsiteX5486" y="connsiteY5486"/>
                </a:cxn>
                <a:cxn ang="0">
                  <a:pos x="connsiteX5487" y="connsiteY5487"/>
                </a:cxn>
                <a:cxn ang="0">
                  <a:pos x="connsiteX5488" y="connsiteY5488"/>
                </a:cxn>
                <a:cxn ang="0">
                  <a:pos x="connsiteX5489" y="connsiteY5489"/>
                </a:cxn>
                <a:cxn ang="0">
                  <a:pos x="connsiteX5490" y="connsiteY5490"/>
                </a:cxn>
                <a:cxn ang="0">
                  <a:pos x="connsiteX5491" y="connsiteY5491"/>
                </a:cxn>
                <a:cxn ang="0">
                  <a:pos x="connsiteX5492" y="connsiteY5492"/>
                </a:cxn>
                <a:cxn ang="0">
                  <a:pos x="connsiteX5493" y="connsiteY5493"/>
                </a:cxn>
                <a:cxn ang="0">
                  <a:pos x="connsiteX5494" y="connsiteY5494"/>
                </a:cxn>
                <a:cxn ang="0">
                  <a:pos x="connsiteX5495" y="connsiteY5495"/>
                </a:cxn>
                <a:cxn ang="0">
                  <a:pos x="connsiteX5496" y="connsiteY5496"/>
                </a:cxn>
                <a:cxn ang="0">
                  <a:pos x="connsiteX5497" y="connsiteY5497"/>
                </a:cxn>
                <a:cxn ang="0">
                  <a:pos x="connsiteX5498" y="connsiteY5498"/>
                </a:cxn>
                <a:cxn ang="0">
                  <a:pos x="connsiteX5499" y="connsiteY5499"/>
                </a:cxn>
                <a:cxn ang="0">
                  <a:pos x="connsiteX5500" y="connsiteY5500"/>
                </a:cxn>
                <a:cxn ang="0">
                  <a:pos x="connsiteX5501" y="connsiteY5501"/>
                </a:cxn>
                <a:cxn ang="0">
                  <a:pos x="connsiteX5502" y="connsiteY5502"/>
                </a:cxn>
                <a:cxn ang="0">
                  <a:pos x="connsiteX5503" y="connsiteY5503"/>
                </a:cxn>
                <a:cxn ang="0">
                  <a:pos x="connsiteX5504" y="connsiteY5504"/>
                </a:cxn>
                <a:cxn ang="0">
                  <a:pos x="connsiteX5505" y="connsiteY5505"/>
                </a:cxn>
                <a:cxn ang="0">
                  <a:pos x="connsiteX5506" y="connsiteY5506"/>
                </a:cxn>
                <a:cxn ang="0">
                  <a:pos x="connsiteX5507" y="connsiteY5507"/>
                </a:cxn>
                <a:cxn ang="0">
                  <a:pos x="connsiteX5508" y="connsiteY5508"/>
                </a:cxn>
                <a:cxn ang="0">
                  <a:pos x="connsiteX5509" y="connsiteY5509"/>
                </a:cxn>
                <a:cxn ang="0">
                  <a:pos x="connsiteX5510" y="connsiteY5510"/>
                </a:cxn>
                <a:cxn ang="0">
                  <a:pos x="connsiteX5511" y="connsiteY5511"/>
                </a:cxn>
                <a:cxn ang="0">
                  <a:pos x="connsiteX5512" y="connsiteY5512"/>
                </a:cxn>
                <a:cxn ang="0">
                  <a:pos x="connsiteX5513" y="connsiteY5513"/>
                </a:cxn>
                <a:cxn ang="0">
                  <a:pos x="connsiteX5514" y="connsiteY5514"/>
                </a:cxn>
                <a:cxn ang="0">
                  <a:pos x="connsiteX5515" y="connsiteY5515"/>
                </a:cxn>
                <a:cxn ang="0">
                  <a:pos x="connsiteX5516" y="connsiteY5516"/>
                </a:cxn>
                <a:cxn ang="0">
                  <a:pos x="connsiteX5517" y="connsiteY5517"/>
                </a:cxn>
                <a:cxn ang="0">
                  <a:pos x="connsiteX5518" y="connsiteY5518"/>
                </a:cxn>
                <a:cxn ang="0">
                  <a:pos x="connsiteX5519" y="connsiteY5519"/>
                </a:cxn>
                <a:cxn ang="0">
                  <a:pos x="connsiteX5520" y="connsiteY5520"/>
                </a:cxn>
                <a:cxn ang="0">
                  <a:pos x="connsiteX5521" y="connsiteY5521"/>
                </a:cxn>
                <a:cxn ang="0">
                  <a:pos x="connsiteX5522" y="connsiteY5522"/>
                </a:cxn>
                <a:cxn ang="0">
                  <a:pos x="connsiteX5523" y="connsiteY5523"/>
                </a:cxn>
                <a:cxn ang="0">
                  <a:pos x="connsiteX5524" y="connsiteY5524"/>
                </a:cxn>
                <a:cxn ang="0">
                  <a:pos x="connsiteX5525" y="connsiteY5525"/>
                </a:cxn>
                <a:cxn ang="0">
                  <a:pos x="connsiteX5526" y="connsiteY5526"/>
                </a:cxn>
                <a:cxn ang="0">
                  <a:pos x="connsiteX5527" y="connsiteY5527"/>
                </a:cxn>
                <a:cxn ang="0">
                  <a:pos x="connsiteX5528" y="connsiteY5528"/>
                </a:cxn>
                <a:cxn ang="0">
                  <a:pos x="connsiteX5529" y="connsiteY5529"/>
                </a:cxn>
                <a:cxn ang="0">
                  <a:pos x="connsiteX5530" y="connsiteY5530"/>
                </a:cxn>
                <a:cxn ang="0">
                  <a:pos x="connsiteX5531" y="connsiteY5531"/>
                </a:cxn>
                <a:cxn ang="0">
                  <a:pos x="connsiteX5532" y="connsiteY5532"/>
                </a:cxn>
                <a:cxn ang="0">
                  <a:pos x="connsiteX5533" y="connsiteY5533"/>
                </a:cxn>
                <a:cxn ang="0">
                  <a:pos x="connsiteX5534" y="connsiteY5534"/>
                </a:cxn>
                <a:cxn ang="0">
                  <a:pos x="connsiteX5535" y="connsiteY5535"/>
                </a:cxn>
                <a:cxn ang="0">
                  <a:pos x="connsiteX5536" y="connsiteY5536"/>
                </a:cxn>
                <a:cxn ang="0">
                  <a:pos x="connsiteX5537" y="connsiteY5537"/>
                </a:cxn>
                <a:cxn ang="0">
                  <a:pos x="connsiteX5538" y="connsiteY5538"/>
                </a:cxn>
                <a:cxn ang="0">
                  <a:pos x="connsiteX5539" y="connsiteY5539"/>
                </a:cxn>
                <a:cxn ang="0">
                  <a:pos x="connsiteX5540" y="connsiteY5540"/>
                </a:cxn>
                <a:cxn ang="0">
                  <a:pos x="connsiteX5541" y="connsiteY5541"/>
                </a:cxn>
                <a:cxn ang="0">
                  <a:pos x="connsiteX5542" y="connsiteY5542"/>
                </a:cxn>
                <a:cxn ang="0">
                  <a:pos x="connsiteX5543" y="connsiteY5543"/>
                </a:cxn>
                <a:cxn ang="0">
                  <a:pos x="connsiteX5544" y="connsiteY5544"/>
                </a:cxn>
                <a:cxn ang="0">
                  <a:pos x="connsiteX5545" y="connsiteY5545"/>
                </a:cxn>
                <a:cxn ang="0">
                  <a:pos x="connsiteX5546" y="connsiteY5546"/>
                </a:cxn>
                <a:cxn ang="0">
                  <a:pos x="connsiteX5547" y="connsiteY5547"/>
                </a:cxn>
                <a:cxn ang="0">
                  <a:pos x="connsiteX5548" y="connsiteY5548"/>
                </a:cxn>
                <a:cxn ang="0">
                  <a:pos x="connsiteX5549" y="connsiteY5549"/>
                </a:cxn>
                <a:cxn ang="0">
                  <a:pos x="connsiteX5550" y="connsiteY5550"/>
                </a:cxn>
                <a:cxn ang="0">
                  <a:pos x="connsiteX5551" y="connsiteY5551"/>
                </a:cxn>
                <a:cxn ang="0">
                  <a:pos x="connsiteX5552" y="connsiteY5552"/>
                </a:cxn>
                <a:cxn ang="0">
                  <a:pos x="connsiteX5553" y="connsiteY5553"/>
                </a:cxn>
                <a:cxn ang="0">
                  <a:pos x="connsiteX5554" y="connsiteY5554"/>
                </a:cxn>
                <a:cxn ang="0">
                  <a:pos x="connsiteX5555" y="connsiteY5555"/>
                </a:cxn>
                <a:cxn ang="0">
                  <a:pos x="connsiteX5556" y="connsiteY5556"/>
                </a:cxn>
                <a:cxn ang="0">
                  <a:pos x="connsiteX5557" y="connsiteY5557"/>
                </a:cxn>
                <a:cxn ang="0">
                  <a:pos x="connsiteX5558" y="connsiteY5558"/>
                </a:cxn>
                <a:cxn ang="0">
                  <a:pos x="connsiteX5559" y="connsiteY5559"/>
                </a:cxn>
                <a:cxn ang="0">
                  <a:pos x="connsiteX5560" y="connsiteY5560"/>
                </a:cxn>
                <a:cxn ang="0">
                  <a:pos x="connsiteX5561" y="connsiteY5561"/>
                </a:cxn>
                <a:cxn ang="0">
                  <a:pos x="connsiteX5562" y="connsiteY5562"/>
                </a:cxn>
                <a:cxn ang="0">
                  <a:pos x="connsiteX5563" y="connsiteY5563"/>
                </a:cxn>
                <a:cxn ang="0">
                  <a:pos x="connsiteX5564" y="connsiteY5564"/>
                </a:cxn>
                <a:cxn ang="0">
                  <a:pos x="connsiteX5565" y="connsiteY5565"/>
                </a:cxn>
                <a:cxn ang="0">
                  <a:pos x="connsiteX5566" y="connsiteY5566"/>
                </a:cxn>
                <a:cxn ang="0">
                  <a:pos x="connsiteX5567" y="connsiteY5567"/>
                </a:cxn>
                <a:cxn ang="0">
                  <a:pos x="connsiteX5568" y="connsiteY5568"/>
                </a:cxn>
                <a:cxn ang="0">
                  <a:pos x="connsiteX5569" y="connsiteY5569"/>
                </a:cxn>
                <a:cxn ang="0">
                  <a:pos x="connsiteX5570" y="connsiteY5570"/>
                </a:cxn>
                <a:cxn ang="0">
                  <a:pos x="connsiteX5571" y="connsiteY5571"/>
                </a:cxn>
                <a:cxn ang="0">
                  <a:pos x="connsiteX5572" y="connsiteY5572"/>
                </a:cxn>
                <a:cxn ang="0">
                  <a:pos x="connsiteX5573" y="connsiteY5573"/>
                </a:cxn>
                <a:cxn ang="0">
                  <a:pos x="connsiteX5574" y="connsiteY5574"/>
                </a:cxn>
                <a:cxn ang="0">
                  <a:pos x="connsiteX5575" y="connsiteY5575"/>
                </a:cxn>
                <a:cxn ang="0">
                  <a:pos x="connsiteX5576" y="connsiteY5576"/>
                </a:cxn>
                <a:cxn ang="0">
                  <a:pos x="connsiteX5577" y="connsiteY5577"/>
                </a:cxn>
                <a:cxn ang="0">
                  <a:pos x="connsiteX5578" y="connsiteY5578"/>
                </a:cxn>
                <a:cxn ang="0">
                  <a:pos x="connsiteX5579" y="connsiteY5579"/>
                </a:cxn>
                <a:cxn ang="0">
                  <a:pos x="connsiteX5580" y="connsiteY5580"/>
                </a:cxn>
                <a:cxn ang="0">
                  <a:pos x="connsiteX5581" y="connsiteY5581"/>
                </a:cxn>
                <a:cxn ang="0">
                  <a:pos x="connsiteX5582" y="connsiteY5582"/>
                </a:cxn>
                <a:cxn ang="0">
                  <a:pos x="connsiteX5583" y="connsiteY5583"/>
                </a:cxn>
                <a:cxn ang="0">
                  <a:pos x="connsiteX5584" y="connsiteY5584"/>
                </a:cxn>
                <a:cxn ang="0">
                  <a:pos x="connsiteX5585" y="connsiteY5585"/>
                </a:cxn>
                <a:cxn ang="0">
                  <a:pos x="connsiteX5586" y="connsiteY5586"/>
                </a:cxn>
                <a:cxn ang="0">
                  <a:pos x="connsiteX5587" y="connsiteY5587"/>
                </a:cxn>
                <a:cxn ang="0">
                  <a:pos x="connsiteX5588" y="connsiteY5588"/>
                </a:cxn>
                <a:cxn ang="0">
                  <a:pos x="connsiteX5589" y="connsiteY5589"/>
                </a:cxn>
                <a:cxn ang="0">
                  <a:pos x="connsiteX5590" y="connsiteY5590"/>
                </a:cxn>
                <a:cxn ang="0">
                  <a:pos x="connsiteX5591" y="connsiteY5591"/>
                </a:cxn>
                <a:cxn ang="0">
                  <a:pos x="connsiteX5592" y="connsiteY5592"/>
                </a:cxn>
                <a:cxn ang="0">
                  <a:pos x="connsiteX5593" y="connsiteY5593"/>
                </a:cxn>
                <a:cxn ang="0">
                  <a:pos x="connsiteX5594" y="connsiteY5594"/>
                </a:cxn>
                <a:cxn ang="0">
                  <a:pos x="connsiteX5595" y="connsiteY5595"/>
                </a:cxn>
                <a:cxn ang="0">
                  <a:pos x="connsiteX5596" y="connsiteY5596"/>
                </a:cxn>
                <a:cxn ang="0">
                  <a:pos x="connsiteX5597" y="connsiteY5597"/>
                </a:cxn>
                <a:cxn ang="0">
                  <a:pos x="connsiteX5598" y="connsiteY5598"/>
                </a:cxn>
                <a:cxn ang="0">
                  <a:pos x="connsiteX5599" y="connsiteY5599"/>
                </a:cxn>
                <a:cxn ang="0">
                  <a:pos x="connsiteX5600" y="connsiteY5600"/>
                </a:cxn>
                <a:cxn ang="0">
                  <a:pos x="connsiteX5601" y="connsiteY5601"/>
                </a:cxn>
                <a:cxn ang="0">
                  <a:pos x="connsiteX5602" y="connsiteY5602"/>
                </a:cxn>
                <a:cxn ang="0">
                  <a:pos x="connsiteX5603" y="connsiteY5603"/>
                </a:cxn>
                <a:cxn ang="0">
                  <a:pos x="connsiteX5604" y="connsiteY5604"/>
                </a:cxn>
                <a:cxn ang="0">
                  <a:pos x="connsiteX5605" y="connsiteY5605"/>
                </a:cxn>
                <a:cxn ang="0">
                  <a:pos x="connsiteX5606" y="connsiteY5606"/>
                </a:cxn>
                <a:cxn ang="0">
                  <a:pos x="connsiteX5607" y="connsiteY5607"/>
                </a:cxn>
                <a:cxn ang="0">
                  <a:pos x="connsiteX5608" y="connsiteY5608"/>
                </a:cxn>
                <a:cxn ang="0">
                  <a:pos x="connsiteX5609" y="connsiteY5609"/>
                </a:cxn>
                <a:cxn ang="0">
                  <a:pos x="connsiteX5610" y="connsiteY5610"/>
                </a:cxn>
                <a:cxn ang="0">
                  <a:pos x="connsiteX5611" y="connsiteY5611"/>
                </a:cxn>
                <a:cxn ang="0">
                  <a:pos x="connsiteX5612" y="connsiteY5612"/>
                </a:cxn>
                <a:cxn ang="0">
                  <a:pos x="connsiteX5613" y="connsiteY5613"/>
                </a:cxn>
                <a:cxn ang="0">
                  <a:pos x="connsiteX5614" y="connsiteY5614"/>
                </a:cxn>
                <a:cxn ang="0">
                  <a:pos x="connsiteX5615" y="connsiteY5615"/>
                </a:cxn>
                <a:cxn ang="0">
                  <a:pos x="connsiteX5616" y="connsiteY5616"/>
                </a:cxn>
                <a:cxn ang="0">
                  <a:pos x="connsiteX5617" y="connsiteY5617"/>
                </a:cxn>
                <a:cxn ang="0">
                  <a:pos x="connsiteX5618" y="connsiteY5618"/>
                </a:cxn>
                <a:cxn ang="0">
                  <a:pos x="connsiteX5619" y="connsiteY5619"/>
                </a:cxn>
                <a:cxn ang="0">
                  <a:pos x="connsiteX5620" y="connsiteY5620"/>
                </a:cxn>
                <a:cxn ang="0">
                  <a:pos x="connsiteX5621" y="connsiteY5621"/>
                </a:cxn>
                <a:cxn ang="0">
                  <a:pos x="connsiteX5622" y="connsiteY5622"/>
                </a:cxn>
                <a:cxn ang="0">
                  <a:pos x="connsiteX5623" y="connsiteY5623"/>
                </a:cxn>
                <a:cxn ang="0">
                  <a:pos x="connsiteX5624" y="connsiteY5624"/>
                </a:cxn>
                <a:cxn ang="0">
                  <a:pos x="connsiteX5625" y="connsiteY5625"/>
                </a:cxn>
                <a:cxn ang="0">
                  <a:pos x="connsiteX5626" y="connsiteY5626"/>
                </a:cxn>
                <a:cxn ang="0">
                  <a:pos x="connsiteX5627" y="connsiteY5627"/>
                </a:cxn>
                <a:cxn ang="0">
                  <a:pos x="connsiteX5628" y="connsiteY5628"/>
                </a:cxn>
                <a:cxn ang="0">
                  <a:pos x="connsiteX5629" y="connsiteY5629"/>
                </a:cxn>
                <a:cxn ang="0">
                  <a:pos x="connsiteX5630" y="connsiteY5630"/>
                </a:cxn>
                <a:cxn ang="0">
                  <a:pos x="connsiteX5631" y="connsiteY5631"/>
                </a:cxn>
                <a:cxn ang="0">
                  <a:pos x="connsiteX5632" y="connsiteY5632"/>
                </a:cxn>
                <a:cxn ang="0">
                  <a:pos x="connsiteX5633" y="connsiteY5633"/>
                </a:cxn>
                <a:cxn ang="0">
                  <a:pos x="connsiteX5634" y="connsiteY5634"/>
                </a:cxn>
                <a:cxn ang="0">
                  <a:pos x="connsiteX5635" y="connsiteY5635"/>
                </a:cxn>
                <a:cxn ang="0">
                  <a:pos x="connsiteX5636" y="connsiteY5636"/>
                </a:cxn>
                <a:cxn ang="0">
                  <a:pos x="connsiteX5637" y="connsiteY5637"/>
                </a:cxn>
                <a:cxn ang="0">
                  <a:pos x="connsiteX5638" y="connsiteY5638"/>
                </a:cxn>
                <a:cxn ang="0">
                  <a:pos x="connsiteX5639" y="connsiteY5639"/>
                </a:cxn>
                <a:cxn ang="0">
                  <a:pos x="connsiteX5640" y="connsiteY5640"/>
                </a:cxn>
                <a:cxn ang="0">
                  <a:pos x="connsiteX5641" y="connsiteY5641"/>
                </a:cxn>
                <a:cxn ang="0">
                  <a:pos x="connsiteX5642" y="connsiteY5642"/>
                </a:cxn>
                <a:cxn ang="0">
                  <a:pos x="connsiteX5643" y="connsiteY5643"/>
                </a:cxn>
                <a:cxn ang="0">
                  <a:pos x="connsiteX5644" y="connsiteY5644"/>
                </a:cxn>
                <a:cxn ang="0">
                  <a:pos x="connsiteX5645" y="connsiteY5645"/>
                </a:cxn>
                <a:cxn ang="0">
                  <a:pos x="connsiteX5646" y="connsiteY5646"/>
                </a:cxn>
                <a:cxn ang="0">
                  <a:pos x="connsiteX5647" y="connsiteY5647"/>
                </a:cxn>
                <a:cxn ang="0">
                  <a:pos x="connsiteX5648" y="connsiteY5648"/>
                </a:cxn>
                <a:cxn ang="0">
                  <a:pos x="connsiteX5649" y="connsiteY5649"/>
                </a:cxn>
                <a:cxn ang="0">
                  <a:pos x="connsiteX5650" y="connsiteY5650"/>
                </a:cxn>
                <a:cxn ang="0">
                  <a:pos x="connsiteX5651" y="connsiteY5651"/>
                </a:cxn>
                <a:cxn ang="0">
                  <a:pos x="connsiteX5652" y="connsiteY5652"/>
                </a:cxn>
                <a:cxn ang="0">
                  <a:pos x="connsiteX5653" y="connsiteY5653"/>
                </a:cxn>
                <a:cxn ang="0">
                  <a:pos x="connsiteX5654" y="connsiteY5654"/>
                </a:cxn>
                <a:cxn ang="0">
                  <a:pos x="connsiteX5655" y="connsiteY5655"/>
                </a:cxn>
                <a:cxn ang="0">
                  <a:pos x="connsiteX5656" y="connsiteY5656"/>
                </a:cxn>
                <a:cxn ang="0">
                  <a:pos x="connsiteX5657" y="connsiteY5657"/>
                </a:cxn>
                <a:cxn ang="0">
                  <a:pos x="connsiteX5658" y="connsiteY5658"/>
                </a:cxn>
                <a:cxn ang="0">
                  <a:pos x="connsiteX5659" y="connsiteY5659"/>
                </a:cxn>
                <a:cxn ang="0">
                  <a:pos x="connsiteX5660" y="connsiteY5660"/>
                </a:cxn>
                <a:cxn ang="0">
                  <a:pos x="connsiteX5661" y="connsiteY5661"/>
                </a:cxn>
                <a:cxn ang="0">
                  <a:pos x="connsiteX5662" y="connsiteY5662"/>
                </a:cxn>
                <a:cxn ang="0">
                  <a:pos x="connsiteX5663" y="connsiteY5663"/>
                </a:cxn>
                <a:cxn ang="0">
                  <a:pos x="connsiteX5664" y="connsiteY5664"/>
                </a:cxn>
                <a:cxn ang="0">
                  <a:pos x="connsiteX5665" y="connsiteY5665"/>
                </a:cxn>
                <a:cxn ang="0">
                  <a:pos x="connsiteX5666" y="connsiteY5666"/>
                </a:cxn>
                <a:cxn ang="0">
                  <a:pos x="connsiteX5667" y="connsiteY5667"/>
                </a:cxn>
                <a:cxn ang="0">
                  <a:pos x="connsiteX5668" y="connsiteY5668"/>
                </a:cxn>
                <a:cxn ang="0">
                  <a:pos x="connsiteX5669" y="connsiteY5669"/>
                </a:cxn>
                <a:cxn ang="0">
                  <a:pos x="connsiteX5670" y="connsiteY5670"/>
                </a:cxn>
                <a:cxn ang="0">
                  <a:pos x="connsiteX5671" y="connsiteY5671"/>
                </a:cxn>
                <a:cxn ang="0">
                  <a:pos x="connsiteX5672" y="connsiteY5672"/>
                </a:cxn>
                <a:cxn ang="0">
                  <a:pos x="connsiteX5673" y="connsiteY5673"/>
                </a:cxn>
                <a:cxn ang="0">
                  <a:pos x="connsiteX5674" y="connsiteY5674"/>
                </a:cxn>
                <a:cxn ang="0">
                  <a:pos x="connsiteX5675" y="connsiteY5675"/>
                </a:cxn>
                <a:cxn ang="0">
                  <a:pos x="connsiteX5676" y="connsiteY5676"/>
                </a:cxn>
                <a:cxn ang="0">
                  <a:pos x="connsiteX5677" y="connsiteY5677"/>
                </a:cxn>
                <a:cxn ang="0">
                  <a:pos x="connsiteX5678" y="connsiteY5678"/>
                </a:cxn>
                <a:cxn ang="0">
                  <a:pos x="connsiteX5679" y="connsiteY5679"/>
                </a:cxn>
                <a:cxn ang="0">
                  <a:pos x="connsiteX5680" y="connsiteY5680"/>
                </a:cxn>
                <a:cxn ang="0">
                  <a:pos x="connsiteX5681" y="connsiteY5681"/>
                </a:cxn>
                <a:cxn ang="0">
                  <a:pos x="connsiteX5682" y="connsiteY5682"/>
                </a:cxn>
                <a:cxn ang="0">
                  <a:pos x="connsiteX5683" y="connsiteY5683"/>
                </a:cxn>
                <a:cxn ang="0">
                  <a:pos x="connsiteX5684" y="connsiteY5684"/>
                </a:cxn>
                <a:cxn ang="0">
                  <a:pos x="connsiteX5685" y="connsiteY5685"/>
                </a:cxn>
                <a:cxn ang="0">
                  <a:pos x="connsiteX5686" y="connsiteY5686"/>
                </a:cxn>
                <a:cxn ang="0">
                  <a:pos x="connsiteX5687" y="connsiteY5687"/>
                </a:cxn>
                <a:cxn ang="0">
                  <a:pos x="connsiteX5688" y="connsiteY5688"/>
                </a:cxn>
                <a:cxn ang="0">
                  <a:pos x="connsiteX5689" y="connsiteY5689"/>
                </a:cxn>
                <a:cxn ang="0">
                  <a:pos x="connsiteX5690" y="connsiteY5690"/>
                </a:cxn>
                <a:cxn ang="0">
                  <a:pos x="connsiteX5691" y="connsiteY5691"/>
                </a:cxn>
                <a:cxn ang="0">
                  <a:pos x="connsiteX5692" y="connsiteY5692"/>
                </a:cxn>
                <a:cxn ang="0">
                  <a:pos x="connsiteX5693" y="connsiteY5693"/>
                </a:cxn>
                <a:cxn ang="0">
                  <a:pos x="connsiteX5694" y="connsiteY5694"/>
                </a:cxn>
                <a:cxn ang="0">
                  <a:pos x="connsiteX5695" y="connsiteY5695"/>
                </a:cxn>
                <a:cxn ang="0">
                  <a:pos x="connsiteX5696" y="connsiteY5696"/>
                </a:cxn>
                <a:cxn ang="0">
                  <a:pos x="connsiteX5697" y="connsiteY5697"/>
                </a:cxn>
                <a:cxn ang="0">
                  <a:pos x="connsiteX5698" y="connsiteY5698"/>
                </a:cxn>
                <a:cxn ang="0">
                  <a:pos x="connsiteX5699" y="connsiteY5699"/>
                </a:cxn>
                <a:cxn ang="0">
                  <a:pos x="connsiteX5700" y="connsiteY5700"/>
                </a:cxn>
                <a:cxn ang="0">
                  <a:pos x="connsiteX5701" y="connsiteY5701"/>
                </a:cxn>
                <a:cxn ang="0">
                  <a:pos x="connsiteX5702" y="connsiteY5702"/>
                </a:cxn>
                <a:cxn ang="0">
                  <a:pos x="connsiteX5703" y="connsiteY5703"/>
                </a:cxn>
                <a:cxn ang="0">
                  <a:pos x="connsiteX5704" y="connsiteY5704"/>
                </a:cxn>
                <a:cxn ang="0">
                  <a:pos x="connsiteX5705" y="connsiteY5705"/>
                </a:cxn>
                <a:cxn ang="0">
                  <a:pos x="connsiteX5706" y="connsiteY5706"/>
                </a:cxn>
                <a:cxn ang="0">
                  <a:pos x="connsiteX5707" y="connsiteY5707"/>
                </a:cxn>
                <a:cxn ang="0">
                  <a:pos x="connsiteX5708" y="connsiteY5708"/>
                </a:cxn>
                <a:cxn ang="0">
                  <a:pos x="connsiteX5709" y="connsiteY5709"/>
                </a:cxn>
                <a:cxn ang="0">
                  <a:pos x="connsiteX5710" y="connsiteY5710"/>
                </a:cxn>
                <a:cxn ang="0">
                  <a:pos x="connsiteX5711" y="connsiteY5711"/>
                </a:cxn>
                <a:cxn ang="0">
                  <a:pos x="connsiteX5712" y="connsiteY5712"/>
                </a:cxn>
                <a:cxn ang="0">
                  <a:pos x="connsiteX5713" y="connsiteY5713"/>
                </a:cxn>
                <a:cxn ang="0">
                  <a:pos x="connsiteX5714" y="connsiteY5714"/>
                </a:cxn>
                <a:cxn ang="0">
                  <a:pos x="connsiteX5715" y="connsiteY5715"/>
                </a:cxn>
                <a:cxn ang="0">
                  <a:pos x="connsiteX5716" y="connsiteY5716"/>
                </a:cxn>
                <a:cxn ang="0">
                  <a:pos x="connsiteX5717" y="connsiteY5717"/>
                </a:cxn>
                <a:cxn ang="0">
                  <a:pos x="connsiteX5718" y="connsiteY5718"/>
                </a:cxn>
                <a:cxn ang="0">
                  <a:pos x="connsiteX5719" y="connsiteY5719"/>
                </a:cxn>
                <a:cxn ang="0">
                  <a:pos x="connsiteX5720" y="connsiteY5720"/>
                </a:cxn>
                <a:cxn ang="0">
                  <a:pos x="connsiteX5721" y="connsiteY5721"/>
                </a:cxn>
                <a:cxn ang="0">
                  <a:pos x="connsiteX5722" y="connsiteY5722"/>
                </a:cxn>
                <a:cxn ang="0">
                  <a:pos x="connsiteX5723" y="connsiteY5723"/>
                </a:cxn>
                <a:cxn ang="0">
                  <a:pos x="connsiteX5724" y="connsiteY5724"/>
                </a:cxn>
                <a:cxn ang="0">
                  <a:pos x="connsiteX5725" y="connsiteY5725"/>
                </a:cxn>
                <a:cxn ang="0">
                  <a:pos x="connsiteX5726" y="connsiteY5726"/>
                </a:cxn>
                <a:cxn ang="0">
                  <a:pos x="connsiteX5727" y="connsiteY5727"/>
                </a:cxn>
                <a:cxn ang="0">
                  <a:pos x="connsiteX5728" y="connsiteY5728"/>
                </a:cxn>
                <a:cxn ang="0">
                  <a:pos x="connsiteX5729" y="connsiteY5729"/>
                </a:cxn>
                <a:cxn ang="0">
                  <a:pos x="connsiteX5730" y="connsiteY5730"/>
                </a:cxn>
                <a:cxn ang="0">
                  <a:pos x="connsiteX5731" y="connsiteY5731"/>
                </a:cxn>
                <a:cxn ang="0">
                  <a:pos x="connsiteX5732" y="connsiteY5732"/>
                </a:cxn>
                <a:cxn ang="0">
                  <a:pos x="connsiteX5733" y="connsiteY5733"/>
                </a:cxn>
                <a:cxn ang="0">
                  <a:pos x="connsiteX5734" y="connsiteY5734"/>
                </a:cxn>
                <a:cxn ang="0">
                  <a:pos x="connsiteX5735" y="connsiteY5735"/>
                </a:cxn>
                <a:cxn ang="0">
                  <a:pos x="connsiteX5736" y="connsiteY5736"/>
                </a:cxn>
                <a:cxn ang="0">
                  <a:pos x="connsiteX5737" y="connsiteY5737"/>
                </a:cxn>
                <a:cxn ang="0">
                  <a:pos x="connsiteX5738" y="connsiteY5738"/>
                </a:cxn>
                <a:cxn ang="0">
                  <a:pos x="connsiteX5739" y="connsiteY5739"/>
                </a:cxn>
                <a:cxn ang="0">
                  <a:pos x="connsiteX5740" y="connsiteY5740"/>
                </a:cxn>
                <a:cxn ang="0">
                  <a:pos x="connsiteX5741" y="connsiteY5741"/>
                </a:cxn>
                <a:cxn ang="0">
                  <a:pos x="connsiteX5742" y="connsiteY5742"/>
                </a:cxn>
                <a:cxn ang="0">
                  <a:pos x="connsiteX5743" y="connsiteY5743"/>
                </a:cxn>
                <a:cxn ang="0">
                  <a:pos x="connsiteX5744" y="connsiteY5744"/>
                </a:cxn>
                <a:cxn ang="0">
                  <a:pos x="connsiteX5745" y="connsiteY5745"/>
                </a:cxn>
                <a:cxn ang="0">
                  <a:pos x="connsiteX5746" y="connsiteY5746"/>
                </a:cxn>
                <a:cxn ang="0">
                  <a:pos x="connsiteX5747" y="connsiteY5747"/>
                </a:cxn>
                <a:cxn ang="0">
                  <a:pos x="connsiteX5748" y="connsiteY5748"/>
                </a:cxn>
                <a:cxn ang="0">
                  <a:pos x="connsiteX5749" y="connsiteY5749"/>
                </a:cxn>
                <a:cxn ang="0">
                  <a:pos x="connsiteX5750" y="connsiteY5750"/>
                </a:cxn>
                <a:cxn ang="0">
                  <a:pos x="connsiteX5751" y="connsiteY5751"/>
                </a:cxn>
                <a:cxn ang="0">
                  <a:pos x="connsiteX5752" y="connsiteY5752"/>
                </a:cxn>
                <a:cxn ang="0">
                  <a:pos x="connsiteX5753" y="connsiteY5753"/>
                </a:cxn>
                <a:cxn ang="0">
                  <a:pos x="connsiteX5754" y="connsiteY5754"/>
                </a:cxn>
                <a:cxn ang="0">
                  <a:pos x="connsiteX5755" y="connsiteY5755"/>
                </a:cxn>
                <a:cxn ang="0">
                  <a:pos x="connsiteX5756" y="connsiteY5756"/>
                </a:cxn>
                <a:cxn ang="0">
                  <a:pos x="connsiteX5757" y="connsiteY5757"/>
                </a:cxn>
                <a:cxn ang="0">
                  <a:pos x="connsiteX5758" y="connsiteY5758"/>
                </a:cxn>
                <a:cxn ang="0">
                  <a:pos x="connsiteX5759" y="connsiteY5759"/>
                </a:cxn>
                <a:cxn ang="0">
                  <a:pos x="connsiteX5760" y="connsiteY5760"/>
                </a:cxn>
                <a:cxn ang="0">
                  <a:pos x="connsiteX5761" y="connsiteY5761"/>
                </a:cxn>
                <a:cxn ang="0">
                  <a:pos x="connsiteX5762" y="connsiteY5762"/>
                </a:cxn>
                <a:cxn ang="0">
                  <a:pos x="connsiteX5763" y="connsiteY5763"/>
                </a:cxn>
                <a:cxn ang="0">
                  <a:pos x="connsiteX5764" y="connsiteY5764"/>
                </a:cxn>
                <a:cxn ang="0">
                  <a:pos x="connsiteX5765" y="connsiteY5765"/>
                </a:cxn>
                <a:cxn ang="0">
                  <a:pos x="connsiteX5766" y="connsiteY5766"/>
                </a:cxn>
                <a:cxn ang="0">
                  <a:pos x="connsiteX5767" y="connsiteY5767"/>
                </a:cxn>
                <a:cxn ang="0">
                  <a:pos x="connsiteX5768" y="connsiteY5768"/>
                </a:cxn>
                <a:cxn ang="0">
                  <a:pos x="connsiteX5769" y="connsiteY5769"/>
                </a:cxn>
                <a:cxn ang="0">
                  <a:pos x="connsiteX5770" y="connsiteY5770"/>
                </a:cxn>
                <a:cxn ang="0">
                  <a:pos x="connsiteX5771" y="connsiteY5771"/>
                </a:cxn>
                <a:cxn ang="0">
                  <a:pos x="connsiteX5772" y="connsiteY5772"/>
                </a:cxn>
                <a:cxn ang="0">
                  <a:pos x="connsiteX5773" y="connsiteY5773"/>
                </a:cxn>
                <a:cxn ang="0">
                  <a:pos x="connsiteX5774" y="connsiteY5774"/>
                </a:cxn>
                <a:cxn ang="0">
                  <a:pos x="connsiteX5775" y="connsiteY5775"/>
                </a:cxn>
                <a:cxn ang="0">
                  <a:pos x="connsiteX5776" y="connsiteY5776"/>
                </a:cxn>
                <a:cxn ang="0">
                  <a:pos x="connsiteX5777" y="connsiteY5777"/>
                </a:cxn>
                <a:cxn ang="0">
                  <a:pos x="connsiteX5778" y="connsiteY5778"/>
                </a:cxn>
                <a:cxn ang="0">
                  <a:pos x="connsiteX5779" y="connsiteY5779"/>
                </a:cxn>
                <a:cxn ang="0">
                  <a:pos x="connsiteX5780" y="connsiteY5780"/>
                </a:cxn>
                <a:cxn ang="0">
                  <a:pos x="connsiteX5781" y="connsiteY5781"/>
                </a:cxn>
                <a:cxn ang="0">
                  <a:pos x="connsiteX5782" y="connsiteY5782"/>
                </a:cxn>
                <a:cxn ang="0">
                  <a:pos x="connsiteX5783" y="connsiteY5783"/>
                </a:cxn>
                <a:cxn ang="0">
                  <a:pos x="connsiteX5784" y="connsiteY5784"/>
                </a:cxn>
                <a:cxn ang="0">
                  <a:pos x="connsiteX5785" y="connsiteY5785"/>
                </a:cxn>
                <a:cxn ang="0">
                  <a:pos x="connsiteX5786" y="connsiteY5786"/>
                </a:cxn>
                <a:cxn ang="0">
                  <a:pos x="connsiteX5787" y="connsiteY5787"/>
                </a:cxn>
                <a:cxn ang="0">
                  <a:pos x="connsiteX5788" y="connsiteY5788"/>
                </a:cxn>
                <a:cxn ang="0">
                  <a:pos x="connsiteX5789" y="connsiteY5789"/>
                </a:cxn>
                <a:cxn ang="0">
                  <a:pos x="connsiteX5790" y="connsiteY5790"/>
                </a:cxn>
                <a:cxn ang="0">
                  <a:pos x="connsiteX5791" y="connsiteY5791"/>
                </a:cxn>
                <a:cxn ang="0">
                  <a:pos x="connsiteX5792" y="connsiteY5792"/>
                </a:cxn>
                <a:cxn ang="0">
                  <a:pos x="connsiteX5793" y="connsiteY5793"/>
                </a:cxn>
                <a:cxn ang="0">
                  <a:pos x="connsiteX5794" y="connsiteY5794"/>
                </a:cxn>
                <a:cxn ang="0">
                  <a:pos x="connsiteX5795" y="connsiteY5795"/>
                </a:cxn>
                <a:cxn ang="0">
                  <a:pos x="connsiteX5796" y="connsiteY5796"/>
                </a:cxn>
                <a:cxn ang="0">
                  <a:pos x="connsiteX5797" y="connsiteY5797"/>
                </a:cxn>
                <a:cxn ang="0">
                  <a:pos x="connsiteX5798" y="connsiteY5798"/>
                </a:cxn>
                <a:cxn ang="0">
                  <a:pos x="connsiteX5799" y="connsiteY5799"/>
                </a:cxn>
                <a:cxn ang="0">
                  <a:pos x="connsiteX5800" y="connsiteY5800"/>
                </a:cxn>
                <a:cxn ang="0">
                  <a:pos x="connsiteX5801" y="connsiteY5801"/>
                </a:cxn>
                <a:cxn ang="0">
                  <a:pos x="connsiteX5802" y="connsiteY5802"/>
                </a:cxn>
                <a:cxn ang="0">
                  <a:pos x="connsiteX5803" y="connsiteY5803"/>
                </a:cxn>
                <a:cxn ang="0">
                  <a:pos x="connsiteX5804" y="connsiteY5804"/>
                </a:cxn>
                <a:cxn ang="0">
                  <a:pos x="connsiteX5805" y="connsiteY5805"/>
                </a:cxn>
                <a:cxn ang="0">
                  <a:pos x="connsiteX5806" y="connsiteY5806"/>
                </a:cxn>
                <a:cxn ang="0">
                  <a:pos x="connsiteX5807" y="connsiteY5807"/>
                </a:cxn>
                <a:cxn ang="0">
                  <a:pos x="connsiteX5808" y="connsiteY5808"/>
                </a:cxn>
                <a:cxn ang="0">
                  <a:pos x="connsiteX5809" y="connsiteY5809"/>
                </a:cxn>
                <a:cxn ang="0">
                  <a:pos x="connsiteX5810" y="connsiteY5810"/>
                </a:cxn>
                <a:cxn ang="0">
                  <a:pos x="connsiteX5811" y="connsiteY5811"/>
                </a:cxn>
                <a:cxn ang="0">
                  <a:pos x="connsiteX5812" y="connsiteY5812"/>
                </a:cxn>
                <a:cxn ang="0">
                  <a:pos x="connsiteX5813" y="connsiteY5813"/>
                </a:cxn>
                <a:cxn ang="0">
                  <a:pos x="connsiteX5814" y="connsiteY5814"/>
                </a:cxn>
                <a:cxn ang="0">
                  <a:pos x="connsiteX5815" y="connsiteY5815"/>
                </a:cxn>
                <a:cxn ang="0">
                  <a:pos x="connsiteX5816" y="connsiteY5816"/>
                </a:cxn>
                <a:cxn ang="0">
                  <a:pos x="connsiteX5817" y="connsiteY5817"/>
                </a:cxn>
                <a:cxn ang="0">
                  <a:pos x="connsiteX5818" y="connsiteY5818"/>
                </a:cxn>
                <a:cxn ang="0">
                  <a:pos x="connsiteX5819" y="connsiteY5819"/>
                </a:cxn>
                <a:cxn ang="0">
                  <a:pos x="connsiteX5820" y="connsiteY5820"/>
                </a:cxn>
                <a:cxn ang="0">
                  <a:pos x="connsiteX5821" y="connsiteY5821"/>
                </a:cxn>
                <a:cxn ang="0">
                  <a:pos x="connsiteX5822" y="connsiteY5822"/>
                </a:cxn>
                <a:cxn ang="0">
                  <a:pos x="connsiteX5823" y="connsiteY5823"/>
                </a:cxn>
                <a:cxn ang="0">
                  <a:pos x="connsiteX5824" y="connsiteY5824"/>
                </a:cxn>
                <a:cxn ang="0">
                  <a:pos x="connsiteX5825" y="connsiteY5825"/>
                </a:cxn>
                <a:cxn ang="0">
                  <a:pos x="connsiteX5826" y="connsiteY5826"/>
                </a:cxn>
                <a:cxn ang="0">
                  <a:pos x="connsiteX5827" y="connsiteY5827"/>
                </a:cxn>
                <a:cxn ang="0">
                  <a:pos x="connsiteX5828" y="connsiteY5828"/>
                </a:cxn>
                <a:cxn ang="0">
                  <a:pos x="connsiteX5829" y="connsiteY5829"/>
                </a:cxn>
                <a:cxn ang="0">
                  <a:pos x="connsiteX5830" y="connsiteY5830"/>
                </a:cxn>
                <a:cxn ang="0">
                  <a:pos x="connsiteX5831" y="connsiteY5831"/>
                </a:cxn>
                <a:cxn ang="0">
                  <a:pos x="connsiteX5832" y="connsiteY5832"/>
                </a:cxn>
                <a:cxn ang="0">
                  <a:pos x="connsiteX5833" y="connsiteY5833"/>
                </a:cxn>
                <a:cxn ang="0">
                  <a:pos x="connsiteX5834" y="connsiteY5834"/>
                </a:cxn>
                <a:cxn ang="0">
                  <a:pos x="connsiteX5835" y="connsiteY5835"/>
                </a:cxn>
                <a:cxn ang="0">
                  <a:pos x="connsiteX5836" y="connsiteY5836"/>
                </a:cxn>
                <a:cxn ang="0">
                  <a:pos x="connsiteX5837" y="connsiteY5837"/>
                </a:cxn>
                <a:cxn ang="0">
                  <a:pos x="connsiteX5838" y="connsiteY5838"/>
                </a:cxn>
                <a:cxn ang="0">
                  <a:pos x="connsiteX5839" y="connsiteY5839"/>
                </a:cxn>
                <a:cxn ang="0">
                  <a:pos x="connsiteX5840" y="connsiteY5840"/>
                </a:cxn>
                <a:cxn ang="0">
                  <a:pos x="connsiteX5841" y="connsiteY5841"/>
                </a:cxn>
                <a:cxn ang="0">
                  <a:pos x="connsiteX5842" y="connsiteY5842"/>
                </a:cxn>
                <a:cxn ang="0">
                  <a:pos x="connsiteX5843" y="connsiteY5843"/>
                </a:cxn>
                <a:cxn ang="0">
                  <a:pos x="connsiteX5844" y="connsiteY5844"/>
                </a:cxn>
                <a:cxn ang="0">
                  <a:pos x="connsiteX5845" y="connsiteY5845"/>
                </a:cxn>
                <a:cxn ang="0">
                  <a:pos x="connsiteX5846" y="connsiteY5846"/>
                </a:cxn>
                <a:cxn ang="0">
                  <a:pos x="connsiteX5847" y="connsiteY5847"/>
                </a:cxn>
                <a:cxn ang="0">
                  <a:pos x="connsiteX5848" y="connsiteY5848"/>
                </a:cxn>
                <a:cxn ang="0">
                  <a:pos x="connsiteX5849" y="connsiteY5849"/>
                </a:cxn>
                <a:cxn ang="0">
                  <a:pos x="connsiteX5850" y="connsiteY5850"/>
                </a:cxn>
                <a:cxn ang="0">
                  <a:pos x="connsiteX5851" y="connsiteY5851"/>
                </a:cxn>
                <a:cxn ang="0">
                  <a:pos x="connsiteX5852" y="connsiteY5852"/>
                </a:cxn>
                <a:cxn ang="0">
                  <a:pos x="connsiteX5853" y="connsiteY5853"/>
                </a:cxn>
                <a:cxn ang="0">
                  <a:pos x="connsiteX5854" y="connsiteY5854"/>
                </a:cxn>
                <a:cxn ang="0">
                  <a:pos x="connsiteX5855" y="connsiteY5855"/>
                </a:cxn>
                <a:cxn ang="0">
                  <a:pos x="connsiteX5856" y="connsiteY5856"/>
                </a:cxn>
                <a:cxn ang="0">
                  <a:pos x="connsiteX5857" y="connsiteY5857"/>
                </a:cxn>
                <a:cxn ang="0">
                  <a:pos x="connsiteX5858" y="connsiteY5858"/>
                </a:cxn>
                <a:cxn ang="0">
                  <a:pos x="connsiteX5859" y="connsiteY5859"/>
                </a:cxn>
                <a:cxn ang="0">
                  <a:pos x="connsiteX5860" y="connsiteY5860"/>
                </a:cxn>
                <a:cxn ang="0">
                  <a:pos x="connsiteX5861" y="connsiteY5861"/>
                </a:cxn>
                <a:cxn ang="0">
                  <a:pos x="connsiteX5862" y="connsiteY5862"/>
                </a:cxn>
                <a:cxn ang="0">
                  <a:pos x="connsiteX5863" y="connsiteY5863"/>
                </a:cxn>
                <a:cxn ang="0">
                  <a:pos x="connsiteX5864" y="connsiteY5864"/>
                </a:cxn>
                <a:cxn ang="0">
                  <a:pos x="connsiteX5865" y="connsiteY5865"/>
                </a:cxn>
                <a:cxn ang="0">
                  <a:pos x="connsiteX5866" y="connsiteY5866"/>
                </a:cxn>
                <a:cxn ang="0">
                  <a:pos x="connsiteX5867" y="connsiteY5867"/>
                </a:cxn>
                <a:cxn ang="0">
                  <a:pos x="connsiteX5868" y="connsiteY5868"/>
                </a:cxn>
                <a:cxn ang="0">
                  <a:pos x="connsiteX5869" y="connsiteY5869"/>
                </a:cxn>
                <a:cxn ang="0">
                  <a:pos x="connsiteX5870" y="connsiteY5870"/>
                </a:cxn>
                <a:cxn ang="0">
                  <a:pos x="connsiteX5871" y="connsiteY5871"/>
                </a:cxn>
                <a:cxn ang="0">
                  <a:pos x="connsiteX5872" y="connsiteY5872"/>
                </a:cxn>
                <a:cxn ang="0">
                  <a:pos x="connsiteX5873" y="connsiteY5873"/>
                </a:cxn>
                <a:cxn ang="0">
                  <a:pos x="connsiteX5874" y="connsiteY5874"/>
                </a:cxn>
                <a:cxn ang="0">
                  <a:pos x="connsiteX5875" y="connsiteY5875"/>
                </a:cxn>
                <a:cxn ang="0">
                  <a:pos x="connsiteX5876" y="connsiteY5876"/>
                </a:cxn>
                <a:cxn ang="0">
                  <a:pos x="connsiteX5877" y="connsiteY5877"/>
                </a:cxn>
                <a:cxn ang="0">
                  <a:pos x="connsiteX5878" y="connsiteY5878"/>
                </a:cxn>
                <a:cxn ang="0">
                  <a:pos x="connsiteX5879" y="connsiteY5879"/>
                </a:cxn>
                <a:cxn ang="0">
                  <a:pos x="connsiteX5880" y="connsiteY5880"/>
                </a:cxn>
                <a:cxn ang="0">
                  <a:pos x="connsiteX5881" y="connsiteY5881"/>
                </a:cxn>
                <a:cxn ang="0">
                  <a:pos x="connsiteX5882" y="connsiteY5882"/>
                </a:cxn>
                <a:cxn ang="0">
                  <a:pos x="connsiteX5883" y="connsiteY5883"/>
                </a:cxn>
                <a:cxn ang="0">
                  <a:pos x="connsiteX5884" y="connsiteY5884"/>
                </a:cxn>
                <a:cxn ang="0">
                  <a:pos x="connsiteX5885" y="connsiteY5885"/>
                </a:cxn>
                <a:cxn ang="0">
                  <a:pos x="connsiteX5886" y="connsiteY5886"/>
                </a:cxn>
                <a:cxn ang="0">
                  <a:pos x="connsiteX5887" y="connsiteY5887"/>
                </a:cxn>
                <a:cxn ang="0">
                  <a:pos x="connsiteX5888" y="connsiteY5888"/>
                </a:cxn>
                <a:cxn ang="0">
                  <a:pos x="connsiteX5889" y="connsiteY5889"/>
                </a:cxn>
                <a:cxn ang="0">
                  <a:pos x="connsiteX5890" y="connsiteY5890"/>
                </a:cxn>
                <a:cxn ang="0">
                  <a:pos x="connsiteX5891" y="connsiteY5891"/>
                </a:cxn>
                <a:cxn ang="0">
                  <a:pos x="connsiteX5892" y="connsiteY5892"/>
                </a:cxn>
                <a:cxn ang="0">
                  <a:pos x="connsiteX5893" y="connsiteY5893"/>
                </a:cxn>
                <a:cxn ang="0">
                  <a:pos x="connsiteX5894" y="connsiteY5894"/>
                </a:cxn>
                <a:cxn ang="0">
                  <a:pos x="connsiteX5895" y="connsiteY5895"/>
                </a:cxn>
                <a:cxn ang="0">
                  <a:pos x="connsiteX5896" y="connsiteY5896"/>
                </a:cxn>
                <a:cxn ang="0">
                  <a:pos x="connsiteX5897" y="connsiteY5897"/>
                </a:cxn>
                <a:cxn ang="0">
                  <a:pos x="connsiteX5898" y="connsiteY5898"/>
                </a:cxn>
                <a:cxn ang="0">
                  <a:pos x="connsiteX5899" y="connsiteY5899"/>
                </a:cxn>
                <a:cxn ang="0">
                  <a:pos x="connsiteX5900" y="connsiteY5900"/>
                </a:cxn>
                <a:cxn ang="0">
                  <a:pos x="connsiteX5901" y="connsiteY5901"/>
                </a:cxn>
                <a:cxn ang="0">
                  <a:pos x="connsiteX5902" y="connsiteY5902"/>
                </a:cxn>
                <a:cxn ang="0">
                  <a:pos x="connsiteX5903" y="connsiteY5903"/>
                </a:cxn>
                <a:cxn ang="0">
                  <a:pos x="connsiteX5904" y="connsiteY5904"/>
                </a:cxn>
                <a:cxn ang="0">
                  <a:pos x="connsiteX5905" y="connsiteY5905"/>
                </a:cxn>
                <a:cxn ang="0">
                  <a:pos x="connsiteX5906" y="connsiteY5906"/>
                </a:cxn>
                <a:cxn ang="0">
                  <a:pos x="connsiteX5907" y="connsiteY5907"/>
                </a:cxn>
                <a:cxn ang="0">
                  <a:pos x="connsiteX5908" y="connsiteY5908"/>
                </a:cxn>
                <a:cxn ang="0">
                  <a:pos x="connsiteX5909" y="connsiteY5909"/>
                </a:cxn>
                <a:cxn ang="0">
                  <a:pos x="connsiteX5910" y="connsiteY5910"/>
                </a:cxn>
                <a:cxn ang="0">
                  <a:pos x="connsiteX5911" y="connsiteY5911"/>
                </a:cxn>
                <a:cxn ang="0">
                  <a:pos x="connsiteX5912" y="connsiteY5912"/>
                </a:cxn>
                <a:cxn ang="0">
                  <a:pos x="connsiteX5913" y="connsiteY5913"/>
                </a:cxn>
                <a:cxn ang="0">
                  <a:pos x="connsiteX5914" y="connsiteY5914"/>
                </a:cxn>
                <a:cxn ang="0">
                  <a:pos x="connsiteX5915" y="connsiteY5915"/>
                </a:cxn>
                <a:cxn ang="0">
                  <a:pos x="connsiteX5916" y="connsiteY5916"/>
                </a:cxn>
                <a:cxn ang="0">
                  <a:pos x="connsiteX5917" y="connsiteY5917"/>
                </a:cxn>
                <a:cxn ang="0">
                  <a:pos x="connsiteX5918" y="connsiteY5918"/>
                </a:cxn>
                <a:cxn ang="0">
                  <a:pos x="connsiteX5919" y="connsiteY5919"/>
                </a:cxn>
                <a:cxn ang="0">
                  <a:pos x="connsiteX5920" y="connsiteY5920"/>
                </a:cxn>
                <a:cxn ang="0">
                  <a:pos x="connsiteX5921" y="connsiteY5921"/>
                </a:cxn>
                <a:cxn ang="0">
                  <a:pos x="connsiteX5922" y="connsiteY5922"/>
                </a:cxn>
                <a:cxn ang="0">
                  <a:pos x="connsiteX5923" y="connsiteY5923"/>
                </a:cxn>
                <a:cxn ang="0">
                  <a:pos x="connsiteX5924" y="connsiteY5924"/>
                </a:cxn>
                <a:cxn ang="0">
                  <a:pos x="connsiteX5925" y="connsiteY5925"/>
                </a:cxn>
                <a:cxn ang="0">
                  <a:pos x="connsiteX5926" y="connsiteY5926"/>
                </a:cxn>
                <a:cxn ang="0">
                  <a:pos x="connsiteX5927" y="connsiteY5927"/>
                </a:cxn>
                <a:cxn ang="0">
                  <a:pos x="connsiteX5928" y="connsiteY5928"/>
                </a:cxn>
                <a:cxn ang="0">
                  <a:pos x="connsiteX5929" y="connsiteY5929"/>
                </a:cxn>
                <a:cxn ang="0">
                  <a:pos x="connsiteX5930" y="connsiteY5930"/>
                </a:cxn>
                <a:cxn ang="0">
                  <a:pos x="connsiteX5931" y="connsiteY5931"/>
                </a:cxn>
                <a:cxn ang="0">
                  <a:pos x="connsiteX5932" y="connsiteY5932"/>
                </a:cxn>
                <a:cxn ang="0">
                  <a:pos x="connsiteX5933" y="connsiteY5933"/>
                </a:cxn>
                <a:cxn ang="0">
                  <a:pos x="connsiteX5934" y="connsiteY5934"/>
                </a:cxn>
                <a:cxn ang="0">
                  <a:pos x="connsiteX5935" y="connsiteY5935"/>
                </a:cxn>
                <a:cxn ang="0">
                  <a:pos x="connsiteX5936" y="connsiteY5936"/>
                </a:cxn>
                <a:cxn ang="0">
                  <a:pos x="connsiteX5937" y="connsiteY5937"/>
                </a:cxn>
                <a:cxn ang="0">
                  <a:pos x="connsiteX5938" y="connsiteY5938"/>
                </a:cxn>
                <a:cxn ang="0">
                  <a:pos x="connsiteX5939" y="connsiteY5939"/>
                </a:cxn>
                <a:cxn ang="0">
                  <a:pos x="connsiteX5940" y="connsiteY5940"/>
                </a:cxn>
                <a:cxn ang="0">
                  <a:pos x="connsiteX5941" y="connsiteY5941"/>
                </a:cxn>
                <a:cxn ang="0">
                  <a:pos x="connsiteX5942" y="connsiteY5942"/>
                </a:cxn>
                <a:cxn ang="0">
                  <a:pos x="connsiteX5943" y="connsiteY5943"/>
                </a:cxn>
                <a:cxn ang="0">
                  <a:pos x="connsiteX5944" y="connsiteY5944"/>
                </a:cxn>
                <a:cxn ang="0">
                  <a:pos x="connsiteX5945" y="connsiteY5945"/>
                </a:cxn>
                <a:cxn ang="0">
                  <a:pos x="connsiteX5946" y="connsiteY5946"/>
                </a:cxn>
                <a:cxn ang="0">
                  <a:pos x="connsiteX5947" y="connsiteY5947"/>
                </a:cxn>
                <a:cxn ang="0">
                  <a:pos x="connsiteX5948" y="connsiteY5948"/>
                </a:cxn>
                <a:cxn ang="0">
                  <a:pos x="connsiteX5949" y="connsiteY5949"/>
                </a:cxn>
                <a:cxn ang="0">
                  <a:pos x="connsiteX5950" y="connsiteY5950"/>
                </a:cxn>
                <a:cxn ang="0">
                  <a:pos x="connsiteX5951" y="connsiteY5951"/>
                </a:cxn>
                <a:cxn ang="0">
                  <a:pos x="connsiteX5952" y="connsiteY5952"/>
                </a:cxn>
                <a:cxn ang="0">
                  <a:pos x="connsiteX5953" y="connsiteY5953"/>
                </a:cxn>
                <a:cxn ang="0">
                  <a:pos x="connsiteX5954" y="connsiteY5954"/>
                </a:cxn>
                <a:cxn ang="0">
                  <a:pos x="connsiteX5955" y="connsiteY5955"/>
                </a:cxn>
                <a:cxn ang="0">
                  <a:pos x="connsiteX5956" y="connsiteY5956"/>
                </a:cxn>
                <a:cxn ang="0">
                  <a:pos x="connsiteX5957" y="connsiteY5957"/>
                </a:cxn>
                <a:cxn ang="0">
                  <a:pos x="connsiteX5958" y="connsiteY5958"/>
                </a:cxn>
                <a:cxn ang="0">
                  <a:pos x="connsiteX5959" y="connsiteY5959"/>
                </a:cxn>
                <a:cxn ang="0">
                  <a:pos x="connsiteX5960" y="connsiteY5960"/>
                </a:cxn>
                <a:cxn ang="0">
                  <a:pos x="connsiteX5961" y="connsiteY5961"/>
                </a:cxn>
                <a:cxn ang="0">
                  <a:pos x="connsiteX5962" y="connsiteY5962"/>
                </a:cxn>
                <a:cxn ang="0">
                  <a:pos x="connsiteX5963" y="connsiteY5963"/>
                </a:cxn>
                <a:cxn ang="0">
                  <a:pos x="connsiteX5964" y="connsiteY5964"/>
                </a:cxn>
                <a:cxn ang="0">
                  <a:pos x="connsiteX5965" y="connsiteY5965"/>
                </a:cxn>
                <a:cxn ang="0">
                  <a:pos x="connsiteX5966" y="connsiteY5966"/>
                </a:cxn>
                <a:cxn ang="0">
                  <a:pos x="connsiteX5967" y="connsiteY5967"/>
                </a:cxn>
                <a:cxn ang="0">
                  <a:pos x="connsiteX5968" y="connsiteY5968"/>
                </a:cxn>
                <a:cxn ang="0">
                  <a:pos x="connsiteX5969" y="connsiteY5969"/>
                </a:cxn>
                <a:cxn ang="0">
                  <a:pos x="connsiteX5970" y="connsiteY5970"/>
                </a:cxn>
                <a:cxn ang="0">
                  <a:pos x="connsiteX5971" y="connsiteY5971"/>
                </a:cxn>
                <a:cxn ang="0">
                  <a:pos x="connsiteX5972" y="connsiteY5972"/>
                </a:cxn>
                <a:cxn ang="0">
                  <a:pos x="connsiteX5973" y="connsiteY5973"/>
                </a:cxn>
                <a:cxn ang="0">
                  <a:pos x="connsiteX5974" y="connsiteY5974"/>
                </a:cxn>
                <a:cxn ang="0">
                  <a:pos x="connsiteX5975" y="connsiteY5975"/>
                </a:cxn>
                <a:cxn ang="0">
                  <a:pos x="connsiteX5976" y="connsiteY5976"/>
                </a:cxn>
                <a:cxn ang="0">
                  <a:pos x="connsiteX5977" y="connsiteY5977"/>
                </a:cxn>
                <a:cxn ang="0">
                  <a:pos x="connsiteX5978" y="connsiteY5978"/>
                </a:cxn>
                <a:cxn ang="0">
                  <a:pos x="connsiteX5979" y="connsiteY5979"/>
                </a:cxn>
                <a:cxn ang="0">
                  <a:pos x="connsiteX5980" y="connsiteY5980"/>
                </a:cxn>
                <a:cxn ang="0">
                  <a:pos x="connsiteX5981" y="connsiteY5981"/>
                </a:cxn>
                <a:cxn ang="0">
                  <a:pos x="connsiteX5982" y="connsiteY5982"/>
                </a:cxn>
                <a:cxn ang="0">
                  <a:pos x="connsiteX5983" y="connsiteY5983"/>
                </a:cxn>
                <a:cxn ang="0">
                  <a:pos x="connsiteX5984" y="connsiteY5984"/>
                </a:cxn>
                <a:cxn ang="0">
                  <a:pos x="connsiteX5985" y="connsiteY5985"/>
                </a:cxn>
                <a:cxn ang="0">
                  <a:pos x="connsiteX5986" y="connsiteY5986"/>
                </a:cxn>
                <a:cxn ang="0">
                  <a:pos x="connsiteX5987" y="connsiteY5987"/>
                </a:cxn>
                <a:cxn ang="0">
                  <a:pos x="connsiteX5988" y="connsiteY5988"/>
                </a:cxn>
                <a:cxn ang="0">
                  <a:pos x="connsiteX5989" y="connsiteY5989"/>
                </a:cxn>
                <a:cxn ang="0">
                  <a:pos x="connsiteX5990" y="connsiteY5990"/>
                </a:cxn>
                <a:cxn ang="0">
                  <a:pos x="connsiteX5991" y="connsiteY5991"/>
                </a:cxn>
                <a:cxn ang="0">
                  <a:pos x="connsiteX5992" y="connsiteY5992"/>
                </a:cxn>
                <a:cxn ang="0">
                  <a:pos x="connsiteX5993" y="connsiteY5993"/>
                </a:cxn>
                <a:cxn ang="0">
                  <a:pos x="connsiteX5994" y="connsiteY5994"/>
                </a:cxn>
                <a:cxn ang="0">
                  <a:pos x="connsiteX5995" y="connsiteY5995"/>
                </a:cxn>
                <a:cxn ang="0">
                  <a:pos x="connsiteX5996" y="connsiteY5996"/>
                </a:cxn>
                <a:cxn ang="0">
                  <a:pos x="connsiteX5997" y="connsiteY5997"/>
                </a:cxn>
                <a:cxn ang="0">
                  <a:pos x="connsiteX5998" y="connsiteY5998"/>
                </a:cxn>
                <a:cxn ang="0">
                  <a:pos x="connsiteX5999" y="connsiteY5999"/>
                </a:cxn>
                <a:cxn ang="0">
                  <a:pos x="connsiteX6000" y="connsiteY6000"/>
                </a:cxn>
                <a:cxn ang="0">
                  <a:pos x="connsiteX6001" y="connsiteY6001"/>
                </a:cxn>
                <a:cxn ang="0">
                  <a:pos x="connsiteX6002" y="connsiteY6002"/>
                </a:cxn>
                <a:cxn ang="0">
                  <a:pos x="connsiteX6003" y="connsiteY6003"/>
                </a:cxn>
                <a:cxn ang="0">
                  <a:pos x="connsiteX6004" y="connsiteY6004"/>
                </a:cxn>
                <a:cxn ang="0">
                  <a:pos x="connsiteX6005" y="connsiteY6005"/>
                </a:cxn>
                <a:cxn ang="0">
                  <a:pos x="connsiteX6006" y="connsiteY6006"/>
                </a:cxn>
                <a:cxn ang="0">
                  <a:pos x="connsiteX6007" y="connsiteY6007"/>
                </a:cxn>
                <a:cxn ang="0">
                  <a:pos x="connsiteX6008" y="connsiteY6008"/>
                </a:cxn>
                <a:cxn ang="0">
                  <a:pos x="connsiteX6009" y="connsiteY6009"/>
                </a:cxn>
                <a:cxn ang="0">
                  <a:pos x="connsiteX6010" y="connsiteY6010"/>
                </a:cxn>
                <a:cxn ang="0">
                  <a:pos x="connsiteX6011" y="connsiteY6011"/>
                </a:cxn>
                <a:cxn ang="0">
                  <a:pos x="connsiteX6012" y="connsiteY6012"/>
                </a:cxn>
                <a:cxn ang="0">
                  <a:pos x="connsiteX6013" y="connsiteY6013"/>
                </a:cxn>
                <a:cxn ang="0">
                  <a:pos x="connsiteX6014" y="connsiteY6014"/>
                </a:cxn>
                <a:cxn ang="0">
                  <a:pos x="connsiteX6015" y="connsiteY6015"/>
                </a:cxn>
                <a:cxn ang="0">
                  <a:pos x="connsiteX6016" y="connsiteY6016"/>
                </a:cxn>
                <a:cxn ang="0">
                  <a:pos x="connsiteX6017" y="connsiteY6017"/>
                </a:cxn>
                <a:cxn ang="0">
                  <a:pos x="connsiteX6018" y="connsiteY6018"/>
                </a:cxn>
                <a:cxn ang="0">
                  <a:pos x="connsiteX6019" y="connsiteY6019"/>
                </a:cxn>
                <a:cxn ang="0">
                  <a:pos x="connsiteX6020" y="connsiteY6020"/>
                </a:cxn>
                <a:cxn ang="0">
                  <a:pos x="connsiteX6021" y="connsiteY6021"/>
                </a:cxn>
                <a:cxn ang="0">
                  <a:pos x="connsiteX6022" y="connsiteY6022"/>
                </a:cxn>
                <a:cxn ang="0">
                  <a:pos x="connsiteX6023" y="connsiteY6023"/>
                </a:cxn>
                <a:cxn ang="0">
                  <a:pos x="connsiteX6024" y="connsiteY6024"/>
                </a:cxn>
                <a:cxn ang="0">
                  <a:pos x="connsiteX6025" y="connsiteY6025"/>
                </a:cxn>
                <a:cxn ang="0">
                  <a:pos x="connsiteX6026" y="connsiteY6026"/>
                </a:cxn>
                <a:cxn ang="0">
                  <a:pos x="connsiteX6027" y="connsiteY6027"/>
                </a:cxn>
                <a:cxn ang="0">
                  <a:pos x="connsiteX6028" y="connsiteY6028"/>
                </a:cxn>
                <a:cxn ang="0">
                  <a:pos x="connsiteX6029" y="connsiteY6029"/>
                </a:cxn>
                <a:cxn ang="0">
                  <a:pos x="connsiteX6030" y="connsiteY6030"/>
                </a:cxn>
                <a:cxn ang="0">
                  <a:pos x="connsiteX6031" y="connsiteY6031"/>
                </a:cxn>
                <a:cxn ang="0">
                  <a:pos x="connsiteX6032" y="connsiteY6032"/>
                </a:cxn>
                <a:cxn ang="0">
                  <a:pos x="connsiteX6033" y="connsiteY6033"/>
                </a:cxn>
                <a:cxn ang="0">
                  <a:pos x="connsiteX6034" y="connsiteY6034"/>
                </a:cxn>
                <a:cxn ang="0">
                  <a:pos x="connsiteX6035" y="connsiteY6035"/>
                </a:cxn>
                <a:cxn ang="0">
                  <a:pos x="connsiteX6036" y="connsiteY6036"/>
                </a:cxn>
                <a:cxn ang="0">
                  <a:pos x="connsiteX6037" y="connsiteY6037"/>
                </a:cxn>
                <a:cxn ang="0">
                  <a:pos x="connsiteX6038" y="connsiteY6038"/>
                </a:cxn>
                <a:cxn ang="0">
                  <a:pos x="connsiteX6039" y="connsiteY6039"/>
                </a:cxn>
                <a:cxn ang="0">
                  <a:pos x="connsiteX6040" y="connsiteY6040"/>
                </a:cxn>
                <a:cxn ang="0">
                  <a:pos x="connsiteX6041" y="connsiteY6041"/>
                </a:cxn>
                <a:cxn ang="0">
                  <a:pos x="connsiteX6042" y="connsiteY6042"/>
                </a:cxn>
                <a:cxn ang="0">
                  <a:pos x="connsiteX6043" y="connsiteY6043"/>
                </a:cxn>
                <a:cxn ang="0">
                  <a:pos x="connsiteX6044" y="connsiteY6044"/>
                </a:cxn>
                <a:cxn ang="0">
                  <a:pos x="connsiteX6045" y="connsiteY6045"/>
                </a:cxn>
                <a:cxn ang="0">
                  <a:pos x="connsiteX6046" y="connsiteY6046"/>
                </a:cxn>
                <a:cxn ang="0">
                  <a:pos x="connsiteX6047" y="connsiteY6047"/>
                </a:cxn>
                <a:cxn ang="0">
                  <a:pos x="connsiteX6048" y="connsiteY6048"/>
                </a:cxn>
                <a:cxn ang="0">
                  <a:pos x="connsiteX6049" y="connsiteY6049"/>
                </a:cxn>
                <a:cxn ang="0">
                  <a:pos x="connsiteX6050" y="connsiteY6050"/>
                </a:cxn>
                <a:cxn ang="0">
                  <a:pos x="connsiteX6051" y="connsiteY6051"/>
                </a:cxn>
                <a:cxn ang="0">
                  <a:pos x="connsiteX6052" y="connsiteY6052"/>
                </a:cxn>
                <a:cxn ang="0">
                  <a:pos x="connsiteX6053" y="connsiteY6053"/>
                </a:cxn>
                <a:cxn ang="0">
                  <a:pos x="connsiteX6054" y="connsiteY6054"/>
                </a:cxn>
                <a:cxn ang="0">
                  <a:pos x="connsiteX6055" y="connsiteY6055"/>
                </a:cxn>
                <a:cxn ang="0">
                  <a:pos x="connsiteX6056" y="connsiteY6056"/>
                </a:cxn>
                <a:cxn ang="0">
                  <a:pos x="connsiteX6057" y="connsiteY6057"/>
                </a:cxn>
                <a:cxn ang="0">
                  <a:pos x="connsiteX6058" y="connsiteY6058"/>
                </a:cxn>
                <a:cxn ang="0">
                  <a:pos x="connsiteX6059" y="connsiteY6059"/>
                </a:cxn>
                <a:cxn ang="0">
                  <a:pos x="connsiteX6060" y="connsiteY6060"/>
                </a:cxn>
                <a:cxn ang="0">
                  <a:pos x="connsiteX6061" y="connsiteY6061"/>
                </a:cxn>
                <a:cxn ang="0">
                  <a:pos x="connsiteX6062" y="connsiteY6062"/>
                </a:cxn>
                <a:cxn ang="0">
                  <a:pos x="connsiteX6063" y="connsiteY6063"/>
                </a:cxn>
                <a:cxn ang="0">
                  <a:pos x="connsiteX6064" y="connsiteY6064"/>
                </a:cxn>
                <a:cxn ang="0">
                  <a:pos x="connsiteX6065" y="connsiteY6065"/>
                </a:cxn>
                <a:cxn ang="0">
                  <a:pos x="connsiteX6066" y="connsiteY6066"/>
                </a:cxn>
                <a:cxn ang="0">
                  <a:pos x="connsiteX6067" y="connsiteY6067"/>
                </a:cxn>
                <a:cxn ang="0">
                  <a:pos x="connsiteX6068" y="connsiteY6068"/>
                </a:cxn>
                <a:cxn ang="0">
                  <a:pos x="connsiteX6069" y="connsiteY6069"/>
                </a:cxn>
                <a:cxn ang="0">
                  <a:pos x="connsiteX6070" y="connsiteY6070"/>
                </a:cxn>
                <a:cxn ang="0">
                  <a:pos x="connsiteX6071" y="connsiteY6071"/>
                </a:cxn>
                <a:cxn ang="0">
                  <a:pos x="connsiteX6072" y="connsiteY6072"/>
                </a:cxn>
                <a:cxn ang="0">
                  <a:pos x="connsiteX6073" y="connsiteY6073"/>
                </a:cxn>
                <a:cxn ang="0">
                  <a:pos x="connsiteX6074" y="connsiteY6074"/>
                </a:cxn>
                <a:cxn ang="0">
                  <a:pos x="connsiteX6075" y="connsiteY6075"/>
                </a:cxn>
                <a:cxn ang="0">
                  <a:pos x="connsiteX6076" y="connsiteY6076"/>
                </a:cxn>
                <a:cxn ang="0">
                  <a:pos x="connsiteX6077" y="connsiteY6077"/>
                </a:cxn>
                <a:cxn ang="0">
                  <a:pos x="connsiteX6078" y="connsiteY6078"/>
                </a:cxn>
                <a:cxn ang="0">
                  <a:pos x="connsiteX6079" y="connsiteY6079"/>
                </a:cxn>
                <a:cxn ang="0">
                  <a:pos x="connsiteX6080" y="connsiteY6080"/>
                </a:cxn>
                <a:cxn ang="0">
                  <a:pos x="connsiteX6081" y="connsiteY6081"/>
                </a:cxn>
                <a:cxn ang="0">
                  <a:pos x="connsiteX6082" y="connsiteY6082"/>
                </a:cxn>
                <a:cxn ang="0">
                  <a:pos x="connsiteX6083" y="connsiteY6083"/>
                </a:cxn>
                <a:cxn ang="0">
                  <a:pos x="connsiteX6084" y="connsiteY6084"/>
                </a:cxn>
                <a:cxn ang="0">
                  <a:pos x="connsiteX6085" y="connsiteY6085"/>
                </a:cxn>
                <a:cxn ang="0">
                  <a:pos x="connsiteX6086" y="connsiteY6086"/>
                </a:cxn>
                <a:cxn ang="0">
                  <a:pos x="connsiteX6087" y="connsiteY6087"/>
                </a:cxn>
                <a:cxn ang="0">
                  <a:pos x="connsiteX6088" y="connsiteY6088"/>
                </a:cxn>
                <a:cxn ang="0">
                  <a:pos x="connsiteX6089" y="connsiteY6089"/>
                </a:cxn>
                <a:cxn ang="0">
                  <a:pos x="connsiteX6090" y="connsiteY6090"/>
                </a:cxn>
                <a:cxn ang="0">
                  <a:pos x="connsiteX6091" y="connsiteY6091"/>
                </a:cxn>
                <a:cxn ang="0">
                  <a:pos x="connsiteX6092" y="connsiteY6092"/>
                </a:cxn>
                <a:cxn ang="0">
                  <a:pos x="connsiteX6093" y="connsiteY6093"/>
                </a:cxn>
                <a:cxn ang="0">
                  <a:pos x="connsiteX6094" y="connsiteY6094"/>
                </a:cxn>
                <a:cxn ang="0">
                  <a:pos x="connsiteX6095" y="connsiteY6095"/>
                </a:cxn>
                <a:cxn ang="0">
                  <a:pos x="connsiteX6096" y="connsiteY6096"/>
                </a:cxn>
                <a:cxn ang="0">
                  <a:pos x="connsiteX6097" y="connsiteY6097"/>
                </a:cxn>
                <a:cxn ang="0">
                  <a:pos x="connsiteX6098" y="connsiteY6098"/>
                </a:cxn>
                <a:cxn ang="0">
                  <a:pos x="connsiteX6099" y="connsiteY6099"/>
                </a:cxn>
                <a:cxn ang="0">
                  <a:pos x="connsiteX6100" y="connsiteY6100"/>
                </a:cxn>
                <a:cxn ang="0">
                  <a:pos x="connsiteX6101" y="connsiteY6101"/>
                </a:cxn>
                <a:cxn ang="0">
                  <a:pos x="connsiteX6102" y="connsiteY6102"/>
                </a:cxn>
                <a:cxn ang="0">
                  <a:pos x="connsiteX6103" y="connsiteY6103"/>
                </a:cxn>
                <a:cxn ang="0">
                  <a:pos x="connsiteX6104" y="connsiteY6104"/>
                </a:cxn>
                <a:cxn ang="0">
                  <a:pos x="connsiteX6105" y="connsiteY6105"/>
                </a:cxn>
                <a:cxn ang="0">
                  <a:pos x="connsiteX6106" y="connsiteY6106"/>
                </a:cxn>
                <a:cxn ang="0">
                  <a:pos x="connsiteX6107" y="connsiteY6107"/>
                </a:cxn>
                <a:cxn ang="0">
                  <a:pos x="connsiteX6108" y="connsiteY6108"/>
                </a:cxn>
                <a:cxn ang="0">
                  <a:pos x="connsiteX6109" y="connsiteY6109"/>
                </a:cxn>
                <a:cxn ang="0">
                  <a:pos x="connsiteX6110" y="connsiteY6110"/>
                </a:cxn>
                <a:cxn ang="0">
                  <a:pos x="connsiteX6111" y="connsiteY6111"/>
                </a:cxn>
                <a:cxn ang="0">
                  <a:pos x="connsiteX6112" y="connsiteY6112"/>
                </a:cxn>
                <a:cxn ang="0">
                  <a:pos x="connsiteX6113" y="connsiteY6113"/>
                </a:cxn>
                <a:cxn ang="0">
                  <a:pos x="connsiteX6114" y="connsiteY6114"/>
                </a:cxn>
                <a:cxn ang="0">
                  <a:pos x="connsiteX6115" y="connsiteY6115"/>
                </a:cxn>
                <a:cxn ang="0">
                  <a:pos x="connsiteX6116" y="connsiteY6116"/>
                </a:cxn>
                <a:cxn ang="0">
                  <a:pos x="connsiteX6117" y="connsiteY6117"/>
                </a:cxn>
                <a:cxn ang="0">
                  <a:pos x="connsiteX6118" y="connsiteY6118"/>
                </a:cxn>
                <a:cxn ang="0">
                  <a:pos x="connsiteX6119" y="connsiteY6119"/>
                </a:cxn>
                <a:cxn ang="0">
                  <a:pos x="connsiteX6120" y="connsiteY6120"/>
                </a:cxn>
                <a:cxn ang="0">
                  <a:pos x="connsiteX6121" y="connsiteY6121"/>
                </a:cxn>
                <a:cxn ang="0">
                  <a:pos x="connsiteX6122" y="connsiteY6122"/>
                </a:cxn>
                <a:cxn ang="0">
                  <a:pos x="connsiteX6123" y="connsiteY6123"/>
                </a:cxn>
                <a:cxn ang="0">
                  <a:pos x="connsiteX6124" y="connsiteY6124"/>
                </a:cxn>
                <a:cxn ang="0">
                  <a:pos x="connsiteX6125" y="connsiteY6125"/>
                </a:cxn>
                <a:cxn ang="0">
                  <a:pos x="connsiteX6126" y="connsiteY6126"/>
                </a:cxn>
                <a:cxn ang="0">
                  <a:pos x="connsiteX6127" y="connsiteY6127"/>
                </a:cxn>
                <a:cxn ang="0">
                  <a:pos x="connsiteX6128" y="connsiteY6128"/>
                </a:cxn>
                <a:cxn ang="0">
                  <a:pos x="connsiteX6129" y="connsiteY6129"/>
                </a:cxn>
                <a:cxn ang="0">
                  <a:pos x="connsiteX6130" y="connsiteY6130"/>
                </a:cxn>
                <a:cxn ang="0">
                  <a:pos x="connsiteX6131" y="connsiteY6131"/>
                </a:cxn>
                <a:cxn ang="0">
                  <a:pos x="connsiteX6132" y="connsiteY6132"/>
                </a:cxn>
                <a:cxn ang="0">
                  <a:pos x="connsiteX6133" y="connsiteY6133"/>
                </a:cxn>
                <a:cxn ang="0">
                  <a:pos x="connsiteX6134" y="connsiteY6134"/>
                </a:cxn>
                <a:cxn ang="0">
                  <a:pos x="connsiteX6135" y="connsiteY6135"/>
                </a:cxn>
                <a:cxn ang="0">
                  <a:pos x="connsiteX6136" y="connsiteY6136"/>
                </a:cxn>
                <a:cxn ang="0">
                  <a:pos x="connsiteX6137" y="connsiteY6137"/>
                </a:cxn>
                <a:cxn ang="0">
                  <a:pos x="connsiteX6138" y="connsiteY6138"/>
                </a:cxn>
                <a:cxn ang="0">
                  <a:pos x="connsiteX6139" y="connsiteY6139"/>
                </a:cxn>
                <a:cxn ang="0">
                  <a:pos x="connsiteX6140" y="connsiteY6140"/>
                </a:cxn>
                <a:cxn ang="0">
                  <a:pos x="connsiteX6141" y="connsiteY6141"/>
                </a:cxn>
                <a:cxn ang="0">
                  <a:pos x="connsiteX6142" y="connsiteY6142"/>
                </a:cxn>
                <a:cxn ang="0">
                  <a:pos x="connsiteX6143" y="connsiteY6143"/>
                </a:cxn>
                <a:cxn ang="0">
                  <a:pos x="connsiteX6144" y="connsiteY6144"/>
                </a:cxn>
                <a:cxn ang="0">
                  <a:pos x="connsiteX6145" y="connsiteY6145"/>
                </a:cxn>
                <a:cxn ang="0">
                  <a:pos x="connsiteX6146" y="connsiteY6146"/>
                </a:cxn>
                <a:cxn ang="0">
                  <a:pos x="connsiteX6147" y="connsiteY6147"/>
                </a:cxn>
                <a:cxn ang="0">
                  <a:pos x="connsiteX6148" y="connsiteY6148"/>
                </a:cxn>
                <a:cxn ang="0">
                  <a:pos x="connsiteX6149" y="connsiteY6149"/>
                </a:cxn>
                <a:cxn ang="0">
                  <a:pos x="connsiteX6150" y="connsiteY6150"/>
                </a:cxn>
                <a:cxn ang="0">
                  <a:pos x="connsiteX6151" y="connsiteY6151"/>
                </a:cxn>
                <a:cxn ang="0">
                  <a:pos x="connsiteX6152" y="connsiteY6152"/>
                </a:cxn>
                <a:cxn ang="0">
                  <a:pos x="connsiteX6153" y="connsiteY6153"/>
                </a:cxn>
                <a:cxn ang="0">
                  <a:pos x="connsiteX6154" y="connsiteY6154"/>
                </a:cxn>
                <a:cxn ang="0">
                  <a:pos x="connsiteX6155" y="connsiteY6155"/>
                </a:cxn>
                <a:cxn ang="0">
                  <a:pos x="connsiteX6156" y="connsiteY6156"/>
                </a:cxn>
                <a:cxn ang="0">
                  <a:pos x="connsiteX6157" y="connsiteY6157"/>
                </a:cxn>
                <a:cxn ang="0">
                  <a:pos x="connsiteX6158" y="connsiteY6158"/>
                </a:cxn>
                <a:cxn ang="0">
                  <a:pos x="connsiteX6159" y="connsiteY6159"/>
                </a:cxn>
                <a:cxn ang="0">
                  <a:pos x="connsiteX6160" y="connsiteY6160"/>
                </a:cxn>
                <a:cxn ang="0">
                  <a:pos x="connsiteX6161" y="connsiteY6161"/>
                </a:cxn>
                <a:cxn ang="0">
                  <a:pos x="connsiteX6162" y="connsiteY6162"/>
                </a:cxn>
                <a:cxn ang="0">
                  <a:pos x="connsiteX6163" y="connsiteY6163"/>
                </a:cxn>
                <a:cxn ang="0">
                  <a:pos x="connsiteX6164" y="connsiteY6164"/>
                </a:cxn>
                <a:cxn ang="0">
                  <a:pos x="connsiteX6165" y="connsiteY6165"/>
                </a:cxn>
                <a:cxn ang="0">
                  <a:pos x="connsiteX6166" y="connsiteY6166"/>
                </a:cxn>
                <a:cxn ang="0">
                  <a:pos x="connsiteX6167" y="connsiteY6167"/>
                </a:cxn>
                <a:cxn ang="0">
                  <a:pos x="connsiteX6168" y="connsiteY6168"/>
                </a:cxn>
                <a:cxn ang="0">
                  <a:pos x="connsiteX6169" y="connsiteY6169"/>
                </a:cxn>
                <a:cxn ang="0">
                  <a:pos x="connsiteX6170" y="connsiteY6170"/>
                </a:cxn>
                <a:cxn ang="0">
                  <a:pos x="connsiteX6171" y="connsiteY6171"/>
                </a:cxn>
                <a:cxn ang="0">
                  <a:pos x="connsiteX6172" y="connsiteY6172"/>
                </a:cxn>
                <a:cxn ang="0">
                  <a:pos x="connsiteX6173" y="connsiteY6173"/>
                </a:cxn>
                <a:cxn ang="0">
                  <a:pos x="connsiteX6174" y="connsiteY6174"/>
                </a:cxn>
                <a:cxn ang="0">
                  <a:pos x="connsiteX6175" y="connsiteY6175"/>
                </a:cxn>
                <a:cxn ang="0">
                  <a:pos x="connsiteX6176" y="connsiteY6176"/>
                </a:cxn>
                <a:cxn ang="0">
                  <a:pos x="connsiteX6177" y="connsiteY6177"/>
                </a:cxn>
                <a:cxn ang="0">
                  <a:pos x="connsiteX6178" y="connsiteY6178"/>
                </a:cxn>
                <a:cxn ang="0">
                  <a:pos x="connsiteX6179" y="connsiteY6179"/>
                </a:cxn>
                <a:cxn ang="0">
                  <a:pos x="connsiteX6180" y="connsiteY6180"/>
                </a:cxn>
                <a:cxn ang="0">
                  <a:pos x="connsiteX6181" y="connsiteY6181"/>
                </a:cxn>
                <a:cxn ang="0">
                  <a:pos x="connsiteX6182" y="connsiteY6182"/>
                </a:cxn>
                <a:cxn ang="0">
                  <a:pos x="connsiteX6183" y="connsiteY6183"/>
                </a:cxn>
                <a:cxn ang="0">
                  <a:pos x="connsiteX6184" y="connsiteY6184"/>
                </a:cxn>
                <a:cxn ang="0">
                  <a:pos x="connsiteX6185" y="connsiteY6185"/>
                </a:cxn>
                <a:cxn ang="0">
                  <a:pos x="connsiteX6186" y="connsiteY6186"/>
                </a:cxn>
                <a:cxn ang="0">
                  <a:pos x="connsiteX6187" y="connsiteY6187"/>
                </a:cxn>
                <a:cxn ang="0">
                  <a:pos x="connsiteX6188" y="connsiteY6188"/>
                </a:cxn>
                <a:cxn ang="0">
                  <a:pos x="connsiteX6189" y="connsiteY6189"/>
                </a:cxn>
                <a:cxn ang="0">
                  <a:pos x="connsiteX6190" y="connsiteY6190"/>
                </a:cxn>
                <a:cxn ang="0">
                  <a:pos x="connsiteX6191" y="connsiteY6191"/>
                </a:cxn>
                <a:cxn ang="0">
                  <a:pos x="connsiteX6192" y="connsiteY6192"/>
                </a:cxn>
                <a:cxn ang="0">
                  <a:pos x="connsiteX6193" y="connsiteY6193"/>
                </a:cxn>
                <a:cxn ang="0">
                  <a:pos x="connsiteX6194" y="connsiteY6194"/>
                </a:cxn>
                <a:cxn ang="0">
                  <a:pos x="connsiteX6195" y="connsiteY6195"/>
                </a:cxn>
                <a:cxn ang="0">
                  <a:pos x="connsiteX6196" y="connsiteY6196"/>
                </a:cxn>
                <a:cxn ang="0">
                  <a:pos x="connsiteX6197" y="connsiteY6197"/>
                </a:cxn>
                <a:cxn ang="0">
                  <a:pos x="connsiteX6198" y="connsiteY6198"/>
                </a:cxn>
                <a:cxn ang="0">
                  <a:pos x="connsiteX6199" y="connsiteY6199"/>
                </a:cxn>
                <a:cxn ang="0">
                  <a:pos x="connsiteX6200" y="connsiteY6200"/>
                </a:cxn>
                <a:cxn ang="0">
                  <a:pos x="connsiteX6201" y="connsiteY6201"/>
                </a:cxn>
                <a:cxn ang="0">
                  <a:pos x="connsiteX6202" y="connsiteY6202"/>
                </a:cxn>
                <a:cxn ang="0">
                  <a:pos x="connsiteX6203" y="connsiteY6203"/>
                </a:cxn>
                <a:cxn ang="0">
                  <a:pos x="connsiteX6204" y="connsiteY6204"/>
                </a:cxn>
                <a:cxn ang="0">
                  <a:pos x="connsiteX6205" y="connsiteY6205"/>
                </a:cxn>
                <a:cxn ang="0">
                  <a:pos x="connsiteX6206" y="connsiteY6206"/>
                </a:cxn>
                <a:cxn ang="0">
                  <a:pos x="connsiteX6207" y="connsiteY6207"/>
                </a:cxn>
                <a:cxn ang="0">
                  <a:pos x="connsiteX6208" y="connsiteY6208"/>
                </a:cxn>
                <a:cxn ang="0">
                  <a:pos x="connsiteX6209" y="connsiteY6209"/>
                </a:cxn>
                <a:cxn ang="0">
                  <a:pos x="connsiteX6210" y="connsiteY6210"/>
                </a:cxn>
                <a:cxn ang="0">
                  <a:pos x="connsiteX6211" y="connsiteY6211"/>
                </a:cxn>
                <a:cxn ang="0">
                  <a:pos x="connsiteX6212" y="connsiteY6212"/>
                </a:cxn>
                <a:cxn ang="0">
                  <a:pos x="connsiteX6213" y="connsiteY6213"/>
                </a:cxn>
                <a:cxn ang="0">
                  <a:pos x="connsiteX6214" y="connsiteY6214"/>
                </a:cxn>
                <a:cxn ang="0">
                  <a:pos x="connsiteX6215" y="connsiteY6215"/>
                </a:cxn>
                <a:cxn ang="0">
                  <a:pos x="connsiteX6216" y="connsiteY6216"/>
                </a:cxn>
                <a:cxn ang="0">
                  <a:pos x="connsiteX6217" y="connsiteY6217"/>
                </a:cxn>
                <a:cxn ang="0">
                  <a:pos x="connsiteX6218" y="connsiteY6218"/>
                </a:cxn>
                <a:cxn ang="0">
                  <a:pos x="connsiteX6219" y="connsiteY6219"/>
                </a:cxn>
                <a:cxn ang="0">
                  <a:pos x="connsiteX6220" y="connsiteY6220"/>
                </a:cxn>
                <a:cxn ang="0">
                  <a:pos x="connsiteX6221" y="connsiteY6221"/>
                </a:cxn>
                <a:cxn ang="0">
                  <a:pos x="connsiteX6222" y="connsiteY6222"/>
                </a:cxn>
                <a:cxn ang="0">
                  <a:pos x="connsiteX6223" y="connsiteY6223"/>
                </a:cxn>
                <a:cxn ang="0">
                  <a:pos x="connsiteX6224" y="connsiteY6224"/>
                </a:cxn>
                <a:cxn ang="0">
                  <a:pos x="connsiteX6225" y="connsiteY6225"/>
                </a:cxn>
                <a:cxn ang="0">
                  <a:pos x="connsiteX6226" y="connsiteY6226"/>
                </a:cxn>
                <a:cxn ang="0">
                  <a:pos x="connsiteX6227" y="connsiteY6227"/>
                </a:cxn>
                <a:cxn ang="0">
                  <a:pos x="connsiteX6228" y="connsiteY6228"/>
                </a:cxn>
                <a:cxn ang="0">
                  <a:pos x="connsiteX6229" y="connsiteY6229"/>
                </a:cxn>
                <a:cxn ang="0">
                  <a:pos x="connsiteX6230" y="connsiteY6230"/>
                </a:cxn>
                <a:cxn ang="0">
                  <a:pos x="connsiteX6231" y="connsiteY6231"/>
                </a:cxn>
                <a:cxn ang="0">
                  <a:pos x="connsiteX6232" y="connsiteY6232"/>
                </a:cxn>
                <a:cxn ang="0">
                  <a:pos x="connsiteX6233" y="connsiteY6233"/>
                </a:cxn>
                <a:cxn ang="0">
                  <a:pos x="connsiteX6234" y="connsiteY6234"/>
                </a:cxn>
                <a:cxn ang="0">
                  <a:pos x="connsiteX6235" y="connsiteY6235"/>
                </a:cxn>
                <a:cxn ang="0">
                  <a:pos x="connsiteX6236" y="connsiteY6236"/>
                </a:cxn>
                <a:cxn ang="0">
                  <a:pos x="connsiteX6237" y="connsiteY6237"/>
                </a:cxn>
                <a:cxn ang="0">
                  <a:pos x="connsiteX6238" y="connsiteY6238"/>
                </a:cxn>
                <a:cxn ang="0">
                  <a:pos x="connsiteX6239" y="connsiteY6239"/>
                </a:cxn>
                <a:cxn ang="0">
                  <a:pos x="connsiteX6240" y="connsiteY6240"/>
                </a:cxn>
                <a:cxn ang="0">
                  <a:pos x="connsiteX6241" y="connsiteY6241"/>
                </a:cxn>
                <a:cxn ang="0">
                  <a:pos x="connsiteX6242" y="connsiteY6242"/>
                </a:cxn>
                <a:cxn ang="0">
                  <a:pos x="connsiteX6243" y="connsiteY6243"/>
                </a:cxn>
                <a:cxn ang="0">
                  <a:pos x="connsiteX6244" y="connsiteY6244"/>
                </a:cxn>
                <a:cxn ang="0">
                  <a:pos x="connsiteX6245" y="connsiteY6245"/>
                </a:cxn>
              </a:cxnLst>
              <a:rect l="l" t="t" r="r" b="b"/>
              <a:pathLst>
                <a:path w="7342667" h="7205422">
                  <a:moveTo>
                    <a:pt x="5743236" y="13381"/>
                  </a:moveTo>
                  <a:lnTo>
                    <a:pt x="5814261" y="69481"/>
                  </a:lnTo>
                  <a:lnTo>
                    <a:pt x="5768627" y="118546"/>
                  </a:lnTo>
                  <a:lnTo>
                    <a:pt x="5825755" y="240009"/>
                  </a:lnTo>
                  <a:lnTo>
                    <a:pt x="5787154" y="265228"/>
                  </a:lnTo>
                  <a:lnTo>
                    <a:pt x="5755760" y="291133"/>
                  </a:lnTo>
                  <a:lnTo>
                    <a:pt x="5730026" y="291133"/>
                  </a:lnTo>
                  <a:lnTo>
                    <a:pt x="5639444" y="296452"/>
                  </a:lnTo>
                  <a:cubicBezTo>
                    <a:pt x="5626094" y="291694"/>
                    <a:pt x="5615539" y="281265"/>
                    <a:pt x="5610622" y="267973"/>
                  </a:cubicBezTo>
                  <a:lnTo>
                    <a:pt x="5604617" y="220966"/>
                  </a:lnTo>
                  <a:lnTo>
                    <a:pt x="5601358" y="220966"/>
                  </a:lnTo>
                  <a:cubicBezTo>
                    <a:pt x="5601358" y="220966"/>
                    <a:pt x="5591922" y="220966"/>
                    <a:pt x="5589520" y="215648"/>
                  </a:cubicBezTo>
                  <a:cubicBezTo>
                    <a:pt x="5587119" y="210330"/>
                    <a:pt x="5587462" y="204668"/>
                    <a:pt x="5604617" y="185111"/>
                  </a:cubicBezTo>
                  <a:lnTo>
                    <a:pt x="5645105" y="138790"/>
                  </a:lnTo>
                  <a:lnTo>
                    <a:pt x="5526559" y="25905"/>
                  </a:lnTo>
                  <a:lnTo>
                    <a:pt x="5458965" y="65192"/>
                  </a:lnTo>
                  <a:lnTo>
                    <a:pt x="5426369" y="108081"/>
                  </a:lnTo>
                  <a:lnTo>
                    <a:pt x="5324979" y="119919"/>
                  </a:lnTo>
                  <a:lnTo>
                    <a:pt x="5367010" y="148054"/>
                  </a:lnTo>
                  <a:lnTo>
                    <a:pt x="5425854" y="153887"/>
                  </a:lnTo>
                  <a:lnTo>
                    <a:pt x="5473547" y="254420"/>
                  </a:lnTo>
                  <a:lnTo>
                    <a:pt x="5527416" y="346203"/>
                  </a:lnTo>
                  <a:lnTo>
                    <a:pt x="5528274" y="347404"/>
                  </a:lnTo>
                  <a:lnTo>
                    <a:pt x="5556581" y="358727"/>
                  </a:lnTo>
                  <a:lnTo>
                    <a:pt x="5609936" y="364217"/>
                  </a:lnTo>
                  <a:lnTo>
                    <a:pt x="5640473" y="399729"/>
                  </a:lnTo>
                  <a:lnTo>
                    <a:pt x="5683362" y="485508"/>
                  </a:lnTo>
                  <a:lnTo>
                    <a:pt x="5688681" y="516560"/>
                  </a:lnTo>
                  <a:lnTo>
                    <a:pt x="5688681" y="566827"/>
                  </a:lnTo>
                  <a:lnTo>
                    <a:pt x="5666721" y="571287"/>
                  </a:lnTo>
                  <a:lnTo>
                    <a:pt x="5621773" y="546240"/>
                  </a:lnTo>
                  <a:lnTo>
                    <a:pt x="5621773" y="517761"/>
                  </a:lnTo>
                  <a:lnTo>
                    <a:pt x="5481267" y="511928"/>
                  </a:lnTo>
                  <a:lnTo>
                    <a:pt x="5494821" y="539034"/>
                  </a:lnTo>
                  <a:lnTo>
                    <a:pt x="5494821" y="577635"/>
                  </a:lnTo>
                  <a:lnTo>
                    <a:pt x="5496021" y="578836"/>
                  </a:lnTo>
                  <a:cubicBezTo>
                    <a:pt x="5502844" y="587033"/>
                    <a:pt x="5506280" y="597526"/>
                    <a:pt x="5505628" y="608172"/>
                  </a:cubicBezTo>
                  <a:cubicBezTo>
                    <a:pt x="5505629" y="628244"/>
                    <a:pt x="5479552" y="670104"/>
                    <a:pt x="5479037" y="671134"/>
                  </a:cubicBezTo>
                  <a:lnTo>
                    <a:pt x="5402351" y="835486"/>
                  </a:lnTo>
                  <a:lnTo>
                    <a:pt x="5448500" y="881806"/>
                  </a:lnTo>
                  <a:lnTo>
                    <a:pt x="5551434" y="897933"/>
                  </a:lnTo>
                  <a:lnTo>
                    <a:pt x="5611480" y="977879"/>
                  </a:lnTo>
                  <a:cubicBezTo>
                    <a:pt x="5592724" y="984517"/>
                    <a:pt x="5573358" y="989287"/>
                    <a:pt x="5553665" y="992118"/>
                  </a:cubicBezTo>
                  <a:cubicBezTo>
                    <a:pt x="5538053" y="992118"/>
                    <a:pt x="5395832" y="1006700"/>
                    <a:pt x="5382107" y="1008244"/>
                  </a:cubicBezTo>
                  <a:lnTo>
                    <a:pt x="5232509" y="958321"/>
                  </a:lnTo>
                  <a:lnTo>
                    <a:pt x="5226504" y="995034"/>
                  </a:lnTo>
                  <a:cubicBezTo>
                    <a:pt x="5221838" y="1004558"/>
                    <a:pt x="5221838" y="1015705"/>
                    <a:pt x="5226504" y="1025229"/>
                  </a:cubicBezTo>
                  <a:cubicBezTo>
                    <a:pt x="5243660" y="1058168"/>
                    <a:pt x="5306278" y="1100542"/>
                    <a:pt x="5308852" y="1102430"/>
                  </a:cubicBezTo>
                  <a:lnTo>
                    <a:pt x="5310567" y="1103459"/>
                  </a:lnTo>
                  <a:lnTo>
                    <a:pt x="5365809" y="1086303"/>
                  </a:lnTo>
                  <a:lnTo>
                    <a:pt x="5426540" y="1086303"/>
                  </a:lnTo>
                  <a:lnTo>
                    <a:pt x="5441809" y="1152696"/>
                  </a:lnTo>
                  <a:cubicBezTo>
                    <a:pt x="5443182" y="1162303"/>
                    <a:pt x="5444383" y="1189409"/>
                    <a:pt x="5432888" y="1196958"/>
                  </a:cubicBezTo>
                  <a:cubicBezTo>
                    <a:pt x="5426872" y="1201652"/>
                    <a:pt x="5424239" y="1209484"/>
                    <a:pt x="5426197" y="1216859"/>
                  </a:cubicBezTo>
                  <a:cubicBezTo>
                    <a:pt x="5426198" y="1222348"/>
                    <a:pt x="5426198" y="1225780"/>
                    <a:pt x="5424310" y="1228353"/>
                  </a:cubicBezTo>
                  <a:cubicBezTo>
                    <a:pt x="5416311" y="1233275"/>
                    <a:pt x="5406854" y="1235275"/>
                    <a:pt x="5397547" y="1234014"/>
                  </a:cubicBezTo>
                  <a:lnTo>
                    <a:pt x="5277457" y="1234014"/>
                  </a:lnTo>
                  <a:lnTo>
                    <a:pt x="5261330" y="1174655"/>
                  </a:lnTo>
                  <a:lnTo>
                    <a:pt x="5206775" y="1174655"/>
                  </a:lnTo>
                  <a:lnTo>
                    <a:pt x="5172464" y="1179631"/>
                  </a:lnTo>
                  <a:lnTo>
                    <a:pt x="5098008" y="1068804"/>
                  </a:lnTo>
                  <a:lnTo>
                    <a:pt x="5035218" y="1026601"/>
                  </a:lnTo>
                  <a:lnTo>
                    <a:pt x="5045854" y="935332"/>
                  </a:lnTo>
                  <a:lnTo>
                    <a:pt x="4999877" y="895188"/>
                  </a:lnTo>
                  <a:lnTo>
                    <a:pt x="4907236" y="889698"/>
                  </a:lnTo>
                  <a:cubicBezTo>
                    <a:pt x="4907236" y="889698"/>
                    <a:pt x="4843416" y="878890"/>
                    <a:pt x="4822829" y="863450"/>
                  </a:cubicBezTo>
                  <a:cubicBezTo>
                    <a:pt x="4802242" y="848010"/>
                    <a:pt x="4743055" y="788994"/>
                    <a:pt x="4742712" y="788651"/>
                  </a:cubicBezTo>
                  <a:cubicBezTo>
                    <a:pt x="4732247" y="776470"/>
                    <a:pt x="4724012" y="762059"/>
                    <a:pt x="4725556" y="758628"/>
                  </a:cubicBezTo>
                  <a:cubicBezTo>
                    <a:pt x="4725556" y="758628"/>
                    <a:pt x="4726585" y="758628"/>
                    <a:pt x="4728472" y="758628"/>
                  </a:cubicBezTo>
                  <a:lnTo>
                    <a:pt x="4823344" y="758628"/>
                  </a:lnTo>
                  <a:cubicBezTo>
                    <a:pt x="4819977" y="761962"/>
                    <a:pt x="4817961" y="766422"/>
                    <a:pt x="4817683" y="771152"/>
                  </a:cubicBezTo>
                  <a:cubicBezTo>
                    <a:pt x="4817683" y="778529"/>
                    <a:pt x="4823344" y="785048"/>
                    <a:pt x="4834838" y="790538"/>
                  </a:cubicBezTo>
                  <a:lnTo>
                    <a:pt x="4856283" y="802032"/>
                  </a:lnTo>
                  <a:cubicBezTo>
                    <a:pt x="4887163" y="819188"/>
                    <a:pt x="4921989" y="837888"/>
                    <a:pt x="4941204" y="828281"/>
                  </a:cubicBezTo>
                  <a:lnTo>
                    <a:pt x="4949267" y="824163"/>
                  </a:lnTo>
                  <a:cubicBezTo>
                    <a:pt x="4970749" y="811143"/>
                    <a:pt x="4995053" y="803493"/>
                    <a:pt x="5020120" y="801860"/>
                  </a:cubicBezTo>
                  <a:lnTo>
                    <a:pt x="5149990" y="801861"/>
                  </a:lnTo>
                  <a:lnTo>
                    <a:pt x="5296843" y="784705"/>
                  </a:lnTo>
                  <a:lnTo>
                    <a:pt x="5405953" y="691377"/>
                  </a:lnTo>
                  <a:lnTo>
                    <a:pt x="5422252" y="473842"/>
                  </a:lnTo>
                  <a:lnTo>
                    <a:pt x="5422252" y="471612"/>
                  </a:lnTo>
                  <a:lnTo>
                    <a:pt x="5351055" y="416885"/>
                  </a:lnTo>
                  <a:lnTo>
                    <a:pt x="5295814" y="350492"/>
                  </a:lnTo>
                  <a:lnTo>
                    <a:pt x="5148617" y="355982"/>
                  </a:lnTo>
                  <a:lnTo>
                    <a:pt x="5031100" y="350664"/>
                  </a:lnTo>
                  <a:lnTo>
                    <a:pt x="4917700" y="279639"/>
                  </a:lnTo>
                  <a:lnTo>
                    <a:pt x="4722468" y="279639"/>
                  </a:lnTo>
                  <a:lnTo>
                    <a:pt x="4656418" y="312063"/>
                  </a:lnTo>
                  <a:lnTo>
                    <a:pt x="4539931" y="322700"/>
                  </a:lnTo>
                  <a:cubicBezTo>
                    <a:pt x="4535985" y="320470"/>
                    <a:pt x="4521746" y="311720"/>
                    <a:pt x="4521746" y="300054"/>
                  </a:cubicBezTo>
                  <a:cubicBezTo>
                    <a:pt x="4522627" y="284070"/>
                    <a:pt x="4524403" y="268147"/>
                    <a:pt x="4527064" y="252361"/>
                  </a:cubicBezTo>
                  <a:lnTo>
                    <a:pt x="4527921" y="247386"/>
                  </a:lnTo>
                  <a:lnTo>
                    <a:pt x="4443172" y="247386"/>
                  </a:lnTo>
                  <a:lnTo>
                    <a:pt x="4443172" y="279639"/>
                  </a:lnTo>
                  <a:lnTo>
                    <a:pt x="4443172" y="280668"/>
                  </a:lnTo>
                  <a:cubicBezTo>
                    <a:pt x="4448319" y="289589"/>
                    <a:pt x="4454324" y="305201"/>
                    <a:pt x="4451407" y="310348"/>
                  </a:cubicBezTo>
                  <a:cubicBezTo>
                    <a:pt x="4451407" y="310348"/>
                    <a:pt x="4450378" y="312063"/>
                    <a:pt x="4446946" y="312063"/>
                  </a:cubicBezTo>
                  <a:lnTo>
                    <a:pt x="4331831" y="312063"/>
                  </a:lnTo>
                  <a:lnTo>
                    <a:pt x="4330974" y="315151"/>
                  </a:lnTo>
                  <a:cubicBezTo>
                    <a:pt x="4328571" y="323558"/>
                    <a:pt x="4322567" y="336081"/>
                    <a:pt x="4317077" y="337454"/>
                  </a:cubicBezTo>
                  <a:cubicBezTo>
                    <a:pt x="4317077" y="337454"/>
                    <a:pt x="4314332" y="337454"/>
                    <a:pt x="4311073" y="334881"/>
                  </a:cubicBezTo>
                  <a:cubicBezTo>
                    <a:pt x="4297691" y="321328"/>
                    <a:pt x="4255145" y="283413"/>
                    <a:pt x="4240562" y="269174"/>
                  </a:cubicBezTo>
                  <a:lnTo>
                    <a:pt x="4328914" y="232804"/>
                  </a:lnTo>
                  <a:lnTo>
                    <a:pt x="4328914" y="229373"/>
                  </a:lnTo>
                  <a:cubicBezTo>
                    <a:pt x="4328914" y="227829"/>
                    <a:pt x="4322739" y="188542"/>
                    <a:pt x="4293059" y="182709"/>
                  </a:cubicBezTo>
                  <a:cubicBezTo>
                    <a:pt x="4276261" y="178162"/>
                    <a:pt x="4259808" y="172429"/>
                    <a:pt x="4243822" y="165553"/>
                  </a:cubicBezTo>
                  <a:cubicBezTo>
                    <a:pt x="4217992" y="154213"/>
                    <a:pt x="4191096" y="145478"/>
                    <a:pt x="4163533" y="139476"/>
                  </a:cubicBezTo>
                  <a:cubicBezTo>
                    <a:pt x="4154742" y="139424"/>
                    <a:pt x="4146751" y="134363"/>
                    <a:pt x="4142946" y="126438"/>
                  </a:cubicBezTo>
                  <a:cubicBezTo>
                    <a:pt x="4141517" y="122672"/>
                    <a:pt x="4138506" y="119724"/>
                    <a:pt x="4134711" y="118375"/>
                  </a:cubicBezTo>
                  <a:cubicBezTo>
                    <a:pt x="4129221" y="117002"/>
                    <a:pt x="4121673" y="120090"/>
                    <a:pt x="4106576" y="129354"/>
                  </a:cubicBezTo>
                  <a:lnTo>
                    <a:pt x="4057339" y="159549"/>
                  </a:lnTo>
                  <a:lnTo>
                    <a:pt x="4061285" y="163323"/>
                  </a:lnTo>
                  <a:cubicBezTo>
                    <a:pt x="4070910" y="171947"/>
                    <a:pt x="4078825" y="182307"/>
                    <a:pt x="4084616" y="193860"/>
                  </a:cubicBezTo>
                  <a:cubicBezTo>
                    <a:pt x="4079686" y="214707"/>
                    <a:pt x="4073615" y="235268"/>
                    <a:pt x="4066431" y="255449"/>
                  </a:cubicBezTo>
                  <a:lnTo>
                    <a:pt x="4055108" y="261282"/>
                  </a:lnTo>
                  <a:lnTo>
                    <a:pt x="4034178" y="234348"/>
                  </a:lnTo>
                  <a:lnTo>
                    <a:pt x="4020282" y="261969"/>
                  </a:lnTo>
                  <a:lnTo>
                    <a:pt x="4020282" y="263169"/>
                  </a:lnTo>
                  <a:cubicBezTo>
                    <a:pt x="4020282" y="263169"/>
                    <a:pt x="4014792" y="295594"/>
                    <a:pt x="4012219" y="308975"/>
                  </a:cubicBezTo>
                  <a:cubicBezTo>
                    <a:pt x="4011377" y="313730"/>
                    <a:pt x="4011032" y="318560"/>
                    <a:pt x="4011190" y="323386"/>
                  </a:cubicBezTo>
                  <a:cubicBezTo>
                    <a:pt x="4011190" y="334194"/>
                    <a:pt x="4011190" y="335052"/>
                    <a:pt x="4008273" y="335052"/>
                  </a:cubicBezTo>
                  <a:cubicBezTo>
                    <a:pt x="4002905" y="335891"/>
                    <a:pt x="3997898" y="338276"/>
                    <a:pt x="3993863" y="341914"/>
                  </a:cubicBezTo>
                  <a:cubicBezTo>
                    <a:pt x="3990603" y="344316"/>
                    <a:pt x="3985628" y="347747"/>
                    <a:pt x="3983912" y="347061"/>
                  </a:cubicBezTo>
                  <a:cubicBezTo>
                    <a:pt x="3982196" y="346375"/>
                    <a:pt x="3981682" y="345860"/>
                    <a:pt x="3980138" y="338655"/>
                  </a:cubicBezTo>
                  <a:cubicBezTo>
                    <a:pt x="3977398" y="326461"/>
                    <a:pt x="3975619" y="314071"/>
                    <a:pt x="3974820" y="301598"/>
                  </a:cubicBezTo>
                  <a:lnTo>
                    <a:pt x="3974820" y="231088"/>
                  </a:lnTo>
                  <a:lnTo>
                    <a:pt x="3977907" y="200036"/>
                  </a:lnTo>
                  <a:lnTo>
                    <a:pt x="3951316" y="196777"/>
                  </a:lnTo>
                  <a:lnTo>
                    <a:pt x="3934160" y="202438"/>
                  </a:lnTo>
                  <a:lnTo>
                    <a:pt x="3907054" y="229029"/>
                  </a:lnTo>
                  <a:lnTo>
                    <a:pt x="3907054" y="283928"/>
                  </a:lnTo>
                  <a:lnTo>
                    <a:pt x="3897276" y="312921"/>
                  </a:lnTo>
                  <a:cubicBezTo>
                    <a:pt x="3883809" y="314523"/>
                    <a:pt x="3870167" y="313769"/>
                    <a:pt x="3856960" y="310691"/>
                  </a:cubicBezTo>
                  <a:cubicBezTo>
                    <a:pt x="3854639" y="309035"/>
                    <a:pt x="3852405" y="307260"/>
                    <a:pt x="3850269" y="305373"/>
                  </a:cubicBezTo>
                  <a:cubicBezTo>
                    <a:pt x="3844405" y="298868"/>
                    <a:pt x="3836335" y="294772"/>
                    <a:pt x="3827623" y="293878"/>
                  </a:cubicBezTo>
                  <a:cubicBezTo>
                    <a:pt x="3811408" y="296805"/>
                    <a:pt x="3795539" y="301404"/>
                    <a:pt x="3780273" y="307603"/>
                  </a:cubicBezTo>
                  <a:lnTo>
                    <a:pt x="3778900" y="308632"/>
                  </a:lnTo>
                  <a:cubicBezTo>
                    <a:pt x="3773618" y="313300"/>
                    <a:pt x="3770306" y="319800"/>
                    <a:pt x="3769636" y="326817"/>
                  </a:cubicBezTo>
                  <a:cubicBezTo>
                    <a:pt x="3769975" y="329764"/>
                    <a:pt x="3771611" y="332406"/>
                    <a:pt x="3774097" y="334023"/>
                  </a:cubicBezTo>
                  <a:cubicBezTo>
                    <a:pt x="3781930" y="338351"/>
                    <a:pt x="3790468" y="341255"/>
                    <a:pt x="3799316" y="342601"/>
                  </a:cubicBezTo>
                  <a:lnTo>
                    <a:pt x="3799316" y="342601"/>
                  </a:lnTo>
                  <a:lnTo>
                    <a:pt x="3821104" y="350835"/>
                  </a:lnTo>
                  <a:lnTo>
                    <a:pt x="3844607" y="357869"/>
                  </a:lnTo>
                  <a:cubicBezTo>
                    <a:pt x="3843534" y="366599"/>
                    <a:pt x="3844715" y="375459"/>
                    <a:pt x="3848039" y="383603"/>
                  </a:cubicBezTo>
                  <a:cubicBezTo>
                    <a:pt x="3851428" y="392889"/>
                    <a:pt x="3853113" y="402711"/>
                    <a:pt x="3853014" y="412596"/>
                  </a:cubicBezTo>
                  <a:cubicBezTo>
                    <a:pt x="3850440" y="415684"/>
                    <a:pt x="3845122" y="420488"/>
                    <a:pt x="3841176" y="420488"/>
                  </a:cubicBezTo>
                  <a:lnTo>
                    <a:pt x="3817158" y="420488"/>
                  </a:lnTo>
                  <a:cubicBezTo>
                    <a:pt x="3804461" y="419670"/>
                    <a:pt x="3791844" y="417892"/>
                    <a:pt x="3779415" y="415170"/>
                  </a:cubicBezTo>
                  <a:lnTo>
                    <a:pt x="3752138" y="415170"/>
                  </a:lnTo>
                  <a:lnTo>
                    <a:pt x="3745790" y="431296"/>
                  </a:lnTo>
                  <a:lnTo>
                    <a:pt x="3745790" y="459260"/>
                  </a:lnTo>
                  <a:lnTo>
                    <a:pt x="3766377" y="476416"/>
                  </a:lnTo>
                  <a:cubicBezTo>
                    <a:pt x="3758354" y="474356"/>
                    <a:pt x="3749884" y="474897"/>
                    <a:pt x="3742187" y="477960"/>
                  </a:cubicBezTo>
                  <a:cubicBezTo>
                    <a:pt x="3739040" y="479731"/>
                    <a:pt x="3735772" y="481278"/>
                    <a:pt x="3732408" y="482592"/>
                  </a:cubicBezTo>
                  <a:cubicBezTo>
                    <a:pt x="3720914" y="487224"/>
                    <a:pt x="3708048" y="492714"/>
                    <a:pt x="3708048" y="503007"/>
                  </a:cubicBezTo>
                  <a:cubicBezTo>
                    <a:pt x="3706840" y="513471"/>
                    <a:pt x="3704482" y="523770"/>
                    <a:pt x="3701014" y="533716"/>
                  </a:cubicBezTo>
                  <a:lnTo>
                    <a:pt x="3689004" y="533716"/>
                  </a:lnTo>
                  <a:lnTo>
                    <a:pt x="3680769" y="487395"/>
                  </a:lnTo>
                  <a:lnTo>
                    <a:pt x="3676652" y="487395"/>
                  </a:lnTo>
                  <a:cubicBezTo>
                    <a:pt x="3670819" y="487395"/>
                    <a:pt x="3664986" y="488596"/>
                    <a:pt x="3659496" y="488939"/>
                  </a:cubicBezTo>
                  <a:cubicBezTo>
                    <a:pt x="3646287" y="488939"/>
                    <a:pt x="3634792" y="490140"/>
                    <a:pt x="3634792" y="499748"/>
                  </a:cubicBezTo>
                  <a:cubicBezTo>
                    <a:pt x="3635078" y="503415"/>
                    <a:pt x="3635769" y="507040"/>
                    <a:pt x="3636851" y="510556"/>
                  </a:cubicBezTo>
                  <a:cubicBezTo>
                    <a:pt x="3637670" y="512645"/>
                    <a:pt x="3638189" y="514840"/>
                    <a:pt x="3638395" y="517075"/>
                  </a:cubicBezTo>
                  <a:cubicBezTo>
                    <a:pt x="3635778" y="517341"/>
                    <a:pt x="3633193" y="517858"/>
                    <a:pt x="3630674" y="518619"/>
                  </a:cubicBezTo>
                  <a:cubicBezTo>
                    <a:pt x="3624156" y="520163"/>
                    <a:pt x="3618494" y="521707"/>
                    <a:pt x="3612490" y="515702"/>
                  </a:cubicBezTo>
                  <a:lnTo>
                    <a:pt x="3595334" y="498547"/>
                  </a:lnTo>
                  <a:lnTo>
                    <a:pt x="3591903" y="484307"/>
                  </a:lnTo>
                  <a:lnTo>
                    <a:pt x="3587442" y="485851"/>
                  </a:lnTo>
                  <a:cubicBezTo>
                    <a:pt x="3586584" y="485851"/>
                    <a:pt x="3568399" y="492371"/>
                    <a:pt x="3568399" y="506095"/>
                  </a:cubicBezTo>
                  <a:cubicBezTo>
                    <a:pt x="3570038" y="517319"/>
                    <a:pt x="3573887" y="528107"/>
                    <a:pt x="3579722" y="537833"/>
                  </a:cubicBezTo>
                  <a:lnTo>
                    <a:pt x="3580752" y="539034"/>
                  </a:lnTo>
                  <a:cubicBezTo>
                    <a:pt x="3586348" y="543459"/>
                    <a:pt x="3591676" y="548214"/>
                    <a:pt x="3596706" y="553274"/>
                  </a:cubicBezTo>
                  <a:lnTo>
                    <a:pt x="3591560" y="553274"/>
                  </a:lnTo>
                  <a:cubicBezTo>
                    <a:pt x="3581829" y="554642"/>
                    <a:pt x="3571954" y="554642"/>
                    <a:pt x="3562223" y="553274"/>
                  </a:cubicBezTo>
                  <a:cubicBezTo>
                    <a:pt x="3545068" y="551901"/>
                    <a:pt x="3534946" y="551558"/>
                    <a:pt x="3530314" y="555847"/>
                  </a:cubicBezTo>
                  <a:cubicBezTo>
                    <a:pt x="3528781" y="557188"/>
                    <a:pt x="3527904" y="559128"/>
                    <a:pt x="3527912" y="561165"/>
                  </a:cubicBezTo>
                  <a:cubicBezTo>
                    <a:pt x="3531552" y="573528"/>
                    <a:pt x="3537361" y="585146"/>
                    <a:pt x="3545068" y="595477"/>
                  </a:cubicBezTo>
                  <a:lnTo>
                    <a:pt x="3580923" y="622068"/>
                  </a:lnTo>
                  <a:cubicBezTo>
                    <a:pt x="3571645" y="626354"/>
                    <a:pt x="3561624" y="628801"/>
                    <a:pt x="3551415" y="629274"/>
                  </a:cubicBezTo>
                  <a:cubicBezTo>
                    <a:pt x="3534259" y="629274"/>
                    <a:pt x="3495659" y="624642"/>
                    <a:pt x="3490512" y="623955"/>
                  </a:cubicBezTo>
                  <a:cubicBezTo>
                    <a:pt x="3485366" y="623269"/>
                    <a:pt x="3476273" y="618809"/>
                    <a:pt x="3470268" y="622754"/>
                  </a:cubicBezTo>
                  <a:cubicBezTo>
                    <a:pt x="3467652" y="624583"/>
                    <a:pt x="3466161" y="627630"/>
                    <a:pt x="3466323" y="630818"/>
                  </a:cubicBezTo>
                  <a:cubicBezTo>
                    <a:pt x="3464567" y="646859"/>
                    <a:pt x="3461875" y="662784"/>
                    <a:pt x="3458259" y="678511"/>
                  </a:cubicBezTo>
                  <a:cubicBezTo>
                    <a:pt x="3456958" y="683695"/>
                    <a:pt x="3457760" y="689184"/>
                    <a:pt x="3460490" y="693779"/>
                  </a:cubicBezTo>
                  <a:cubicBezTo>
                    <a:pt x="3462288" y="695999"/>
                    <a:pt x="3465010" y="697265"/>
                    <a:pt x="3467867" y="697210"/>
                  </a:cubicBezTo>
                  <a:cubicBezTo>
                    <a:pt x="3477508" y="698633"/>
                    <a:pt x="3486988" y="700988"/>
                    <a:pt x="3496174" y="704244"/>
                  </a:cubicBezTo>
                  <a:cubicBezTo>
                    <a:pt x="3496174" y="711793"/>
                    <a:pt x="3498575" y="732380"/>
                    <a:pt x="3498575" y="738556"/>
                  </a:cubicBezTo>
                  <a:cubicBezTo>
                    <a:pt x="3498285" y="742723"/>
                    <a:pt x="3497053" y="746771"/>
                    <a:pt x="3494972" y="750393"/>
                  </a:cubicBezTo>
                  <a:lnTo>
                    <a:pt x="3450711" y="750393"/>
                  </a:lnTo>
                  <a:cubicBezTo>
                    <a:pt x="3443688" y="743367"/>
                    <a:pt x="3437099" y="735919"/>
                    <a:pt x="3430982" y="728091"/>
                  </a:cubicBezTo>
                  <a:cubicBezTo>
                    <a:pt x="3422575" y="715567"/>
                    <a:pt x="3389980" y="715396"/>
                    <a:pt x="3389636" y="715396"/>
                  </a:cubicBezTo>
                  <a:lnTo>
                    <a:pt x="3328905" y="715396"/>
                  </a:lnTo>
                  <a:lnTo>
                    <a:pt x="3335253" y="722429"/>
                  </a:lnTo>
                  <a:cubicBezTo>
                    <a:pt x="3338512" y="726375"/>
                    <a:pt x="3356011" y="745590"/>
                    <a:pt x="3368020" y="745590"/>
                  </a:cubicBezTo>
                  <a:lnTo>
                    <a:pt x="3393925" y="745590"/>
                  </a:lnTo>
                  <a:lnTo>
                    <a:pt x="3400959" y="749879"/>
                  </a:lnTo>
                  <a:lnTo>
                    <a:pt x="3367505" y="777156"/>
                  </a:lnTo>
                  <a:lnTo>
                    <a:pt x="3268174" y="777156"/>
                  </a:lnTo>
                  <a:lnTo>
                    <a:pt x="3319641" y="821247"/>
                  </a:lnTo>
                  <a:lnTo>
                    <a:pt x="3321528" y="814899"/>
                  </a:lnTo>
                  <a:cubicBezTo>
                    <a:pt x="3321455" y="814387"/>
                    <a:pt x="3321455" y="813867"/>
                    <a:pt x="3321528" y="813355"/>
                  </a:cubicBezTo>
                  <a:cubicBezTo>
                    <a:pt x="3322330" y="815533"/>
                    <a:pt x="3322961" y="817770"/>
                    <a:pt x="3323415" y="820046"/>
                  </a:cubicBezTo>
                  <a:cubicBezTo>
                    <a:pt x="3325214" y="834813"/>
                    <a:pt x="3337078" y="846320"/>
                    <a:pt x="3351894" y="847666"/>
                  </a:cubicBezTo>
                  <a:lnTo>
                    <a:pt x="3353952" y="847666"/>
                  </a:lnTo>
                  <a:lnTo>
                    <a:pt x="3373853" y="836344"/>
                  </a:lnTo>
                  <a:lnTo>
                    <a:pt x="3415370" y="814213"/>
                  </a:lnTo>
                  <a:lnTo>
                    <a:pt x="3422919" y="798944"/>
                  </a:lnTo>
                  <a:lnTo>
                    <a:pt x="3476444" y="796542"/>
                  </a:lnTo>
                  <a:lnTo>
                    <a:pt x="3516417" y="808208"/>
                  </a:lnTo>
                  <a:lnTo>
                    <a:pt x="3506124" y="826565"/>
                  </a:lnTo>
                  <a:lnTo>
                    <a:pt x="3473185" y="841833"/>
                  </a:lnTo>
                  <a:lnTo>
                    <a:pt x="3420517" y="853671"/>
                  </a:lnTo>
                  <a:lnTo>
                    <a:pt x="3421546" y="857788"/>
                  </a:lnTo>
                  <a:cubicBezTo>
                    <a:pt x="3426958" y="876257"/>
                    <a:pt x="3428935" y="895563"/>
                    <a:pt x="3427379" y="914745"/>
                  </a:cubicBezTo>
                  <a:lnTo>
                    <a:pt x="3415370" y="917147"/>
                  </a:lnTo>
                  <a:cubicBezTo>
                    <a:pt x="3381058" y="924010"/>
                    <a:pt x="3361672" y="928813"/>
                    <a:pt x="3357383" y="935332"/>
                  </a:cubicBezTo>
                  <a:cubicBezTo>
                    <a:pt x="3353094" y="941852"/>
                    <a:pt x="3344002" y="959351"/>
                    <a:pt x="3343659" y="960037"/>
                  </a:cubicBezTo>
                  <a:lnTo>
                    <a:pt x="3342458" y="962610"/>
                  </a:lnTo>
                  <a:lnTo>
                    <a:pt x="3356354" y="979766"/>
                  </a:lnTo>
                  <a:lnTo>
                    <a:pt x="3386548" y="977536"/>
                  </a:lnTo>
                  <a:lnTo>
                    <a:pt x="3380887" y="984569"/>
                  </a:lnTo>
                  <a:lnTo>
                    <a:pt x="3380887" y="1007730"/>
                  </a:lnTo>
                  <a:lnTo>
                    <a:pt x="3324788" y="1037238"/>
                  </a:lnTo>
                  <a:lnTo>
                    <a:pt x="3324788" y="1039296"/>
                  </a:lnTo>
                  <a:cubicBezTo>
                    <a:pt x="3323758" y="1044443"/>
                    <a:pt x="3319298" y="1071035"/>
                    <a:pt x="3324788" y="1080127"/>
                  </a:cubicBezTo>
                  <a:cubicBezTo>
                    <a:pt x="3330582" y="1086507"/>
                    <a:pt x="3338815" y="1090125"/>
                    <a:pt x="3347433" y="1090078"/>
                  </a:cubicBezTo>
                  <a:cubicBezTo>
                    <a:pt x="3350343" y="1093771"/>
                    <a:pt x="3353495" y="1097267"/>
                    <a:pt x="3356869" y="1100543"/>
                  </a:cubicBezTo>
                  <a:cubicBezTo>
                    <a:pt x="3359957" y="1103459"/>
                    <a:pt x="3365618" y="1108949"/>
                    <a:pt x="3365447" y="1110836"/>
                  </a:cubicBezTo>
                  <a:cubicBezTo>
                    <a:pt x="3365275" y="1112723"/>
                    <a:pt x="3364417" y="1112552"/>
                    <a:pt x="3357040" y="1113924"/>
                  </a:cubicBezTo>
                  <a:cubicBezTo>
                    <a:pt x="3337309" y="1118463"/>
                    <a:pt x="3318062" y="1124897"/>
                    <a:pt x="3299568" y="1133138"/>
                  </a:cubicBezTo>
                  <a:lnTo>
                    <a:pt x="3252219" y="1177400"/>
                  </a:lnTo>
                  <a:cubicBezTo>
                    <a:pt x="3241411" y="1189924"/>
                    <a:pt x="3216192" y="1219947"/>
                    <a:pt x="3216192" y="1228868"/>
                  </a:cubicBezTo>
                  <a:cubicBezTo>
                    <a:pt x="3216192" y="1230412"/>
                    <a:pt x="3216192" y="1231956"/>
                    <a:pt x="3216192" y="1233500"/>
                  </a:cubicBezTo>
                  <a:cubicBezTo>
                    <a:pt x="3214729" y="1243178"/>
                    <a:pt x="3216998" y="1253051"/>
                    <a:pt x="3222539" y="1261120"/>
                  </a:cubicBezTo>
                  <a:cubicBezTo>
                    <a:pt x="3228058" y="1268955"/>
                    <a:pt x="3233044" y="1277151"/>
                    <a:pt x="3237465" y="1285653"/>
                  </a:cubicBezTo>
                  <a:lnTo>
                    <a:pt x="3224769" y="1289428"/>
                  </a:lnTo>
                  <a:cubicBezTo>
                    <a:pt x="3176390" y="1303667"/>
                    <a:pt x="3175875" y="1327685"/>
                    <a:pt x="3175875" y="1328714"/>
                  </a:cubicBezTo>
                  <a:lnTo>
                    <a:pt x="3175875" y="1330087"/>
                  </a:lnTo>
                  <a:lnTo>
                    <a:pt x="3200237" y="1359766"/>
                  </a:lnTo>
                  <a:lnTo>
                    <a:pt x="3200237" y="1392191"/>
                  </a:lnTo>
                  <a:lnTo>
                    <a:pt x="3182395" y="1423929"/>
                  </a:lnTo>
                  <a:lnTo>
                    <a:pt x="3182395" y="1455838"/>
                  </a:lnTo>
                  <a:lnTo>
                    <a:pt x="3197492" y="1480200"/>
                  </a:lnTo>
                  <a:lnTo>
                    <a:pt x="3199550" y="1480200"/>
                  </a:lnTo>
                  <a:cubicBezTo>
                    <a:pt x="3206666" y="1480786"/>
                    <a:pt x="3213659" y="1482404"/>
                    <a:pt x="3220309" y="1485003"/>
                  </a:cubicBezTo>
                  <a:cubicBezTo>
                    <a:pt x="3220309" y="1485003"/>
                    <a:pt x="3218765" y="1488263"/>
                    <a:pt x="3204011" y="1493410"/>
                  </a:cubicBezTo>
                  <a:cubicBezTo>
                    <a:pt x="3158891" y="1509364"/>
                    <a:pt x="3126638" y="1517428"/>
                    <a:pt x="3126295" y="1517599"/>
                  </a:cubicBezTo>
                  <a:lnTo>
                    <a:pt x="3090611" y="1543848"/>
                  </a:lnTo>
                  <a:lnTo>
                    <a:pt x="3090611" y="1566836"/>
                  </a:lnTo>
                  <a:lnTo>
                    <a:pt x="3106395" y="1580046"/>
                  </a:lnTo>
                  <a:lnTo>
                    <a:pt x="3099018" y="1620019"/>
                  </a:lnTo>
                  <a:lnTo>
                    <a:pt x="3086494" y="1654331"/>
                  </a:lnTo>
                  <a:lnTo>
                    <a:pt x="3060246" y="1656732"/>
                  </a:lnTo>
                  <a:lnTo>
                    <a:pt x="3036227" y="1650728"/>
                  </a:lnTo>
                  <a:lnTo>
                    <a:pt x="3005004" y="1702195"/>
                  </a:lnTo>
                  <a:lnTo>
                    <a:pt x="2993338" y="1753663"/>
                  </a:lnTo>
                  <a:lnTo>
                    <a:pt x="2994367" y="1755207"/>
                  </a:lnTo>
                  <a:cubicBezTo>
                    <a:pt x="2996941" y="1758576"/>
                    <a:pt x="2997997" y="1762864"/>
                    <a:pt x="2997284" y="1767044"/>
                  </a:cubicBezTo>
                  <a:cubicBezTo>
                    <a:pt x="2997284" y="1769617"/>
                    <a:pt x="2993510" y="1771676"/>
                    <a:pt x="2988706" y="1772877"/>
                  </a:cubicBezTo>
                  <a:lnTo>
                    <a:pt x="2968119" y="1778024"/>
                  </a:lnTo>
                  <a:cubicBezTo>
                    <a:pt x="2950963" y="1774078"/>
                    <a:pt x="2948733" y="1779053"/>
                    <a:pt x="2948047" y="1780769"/>
                  </a:cubicBezTo>
                  <a:cubicBezTo>
                    <a:pt x="2945988" y="1785572"/>
                    <a:pt x="2950106" y="1790719"/>
                    <a:pt x="2963144" y="1799468"/>
                  </a:cubicBezTo>
                  <a:cubicBezTo>
                    <a:pt x="2995225" y="1820742"/>
                    <a:pt x="3008950" y="1829148"/>
                    <a:pt x="3009121" y="1829148"/>
                  </a:cubicBezTo>
                  <a:lnTo>
                    <a:pt x="3010494" y="1829148"/>
                  </a:lnTo>
                  <a:lnTo>
                    <a:pt x="3055785" y="1824173"/>
                  </a:lnTo>
                  <a:cubicBezTo>
                    <a:pt x="3056454" y="1830519"/>
                    <a:pt x="3053193" y="1836633"/>
                    <a:pt x="3047550" y="1839613"/>
                  </a:cubicBezTo>
                  <a:cubicBezTo>
                    <a:pt x="3035370" y="1844588"/>
                    <a:pt x="3004661" y="1854024"/>
                    <a:pt x="2999857" y="1855568"/>
                  </a:cubicBezTo>
                  <a:lnTo>
                    <a:pt x="2985961" y="1855568"/>
                  </a:lnTo>
                  <a:lnTo>
                    <a:pt x="2964173" y="1836010"/>
                  </a:lnTo>
                  <a:lnTo>
                    <a:pt x="2961085" y="1817997"/>
                  </a:lnTo>
                  <a:lnTo>
                    <a:pt x="2913049" y="1814909"/>
                  </a:lnTo>
                  <a:lnTo>
                    <a:pt x="2910133" y="1847676"/>
                  </a:lnTo>
                  <a:lnTo>
                    <a:pt x="2898467" y="1866376"/>
                  </a:lnTo>
                  <a:lnTo>
                    <a:pt x="2890747" y="1866376"/>
                  </a:lnTo>
                  <a:lnTo>
                    <a:pt x="2870331" y="1863460"/>
                  </a:lnTo>
                  <a:lnTo>
                    <a:pt x="2841167" y="1880615"/>
                  </a:lnTo>
                  <a:cubicBezTo>
                    <a:pt x="2839965" y="1881816"/>
                    <a:pt x="2837221" y="1885762"/>
                    <a:pt x="2837221" y="1897771"/>
                  </a:cubicBezTo>
                  <a:cubicBezTo>
                    <a:pt x="2837221" y="1906349"/>
                    <a:pt x="2833618" y="1935342"/>
                    <a:pt x="2832245" y="1945121"/>
                  </a:cubicBezTo>
                  <a:cubicBezTo>
                    <a:pt x="2825296" y="1945989"/>
                    <a:pt x="2818265" y="1945989"/>
                    <a:pt x="2811315" y="1945121"/>
                  </a:cubicBezTo>
                  <a:cubicBezTo>
                    <a:pt x="2805482" y="1945121"/>
                    <a:pt x="2800336" y="1945121"/>
                    <a:pt x="2792272" y="1943405"/>
                  </a:cubicBezTo>
                  <a:cubicBezTo>
                    <a:pt x="2785067" y="1943087"/>
                    <a:pt x="2777848" y="1943202"/>
                    <a:pt x="2770656" y="1943748"/>
                  </a:cubicBezTo>
                  <a:lnTo>
                    <a:pt x="2748354" y="1943748"/>
                  </a:lnTo>
                  <a:lnTo>
                    <a:pt x="2711469" y="1949410"/>
                  </a:lnTo>
                  <a:lnTo>
                    <a:pt x="2698430" y="1968796"/>
                  </a:lnTo>
                  <a:lnTo>
                    <a:pt x="2707695" y="1999505"/>
                  </a:lnTo>
                  <a:lnTo>
                    <a:pt x="2734458" y="2012886"/>
                  </a:lnTo>
                  <a:lnTo>
                    <a:pt x="2739261" y="2031758"/>
                  </a:lnTo>
                  <a:lnTo>
                    <a:pt x="2737374" y="2043423"/>
                  </a:lnTo>
                  <a:lnTo>
                    <a:pt x="2705293" y="2043423"/>
                  </a:lnTo>
                  <a:lnTo>
                    <a:pt x="2684877" y="2046683"/>
                  </a:lnTo>
                  <a:lnTo>
                    <a:pt x="2655541" y="2046683"/>
                  </a:lnTo>
                  <a:lnTo>
                    <a:pt x="2642674" y="2065897"/>
                  </a:lnTo>
                  <a:lnTo>
                    <a:pt x="2645419" y="2103469"/>
                  </a:lnTo>
                  <a:lnTo>
                    <a:pt x="2634268" y="2116679"/>
                  </a:lnTo>
                  <a:lnTo>
                    <a:pt x="2609735" y="2116679"/>
                  </a:lnTo>
                  <a:lnTo>
                    <a:pt x="2553636" y="2111360"/>
                  </a:lnTo>
                  <a:lnTo>
                    <a:pt x="2527388" y="2105527"/>
                  </a:lnTo>
                  <a:lnTo>
                    <a:pt x="2513320" y="2115306"/>
                  </a:lnTo>
                  <a:lnTo>
                    <a:pt x="2513320" y="2143956"/>
                  </a:lnTo>
                  <a:lnTo>
                    <a:pt x="2555695" y="2174494"/>
                  </a:lnTo>
                  <a:lnTo>
                    <a:pt x="2519324" y="2181184"/>
                  </a:lnTo>
                  <a:lnTo>
                    <a:pt x="2513320" y="2218241"/>
                  </a:lnTo>
                  <a:lnTo>
                    <a:pt x="2513320" y="2230250"/>
                  </a:lnTo>
                  <a:lnTo>
                    <a:pt x="2524299" y="2249121"/>
                  </a:lnTo>
                  <a:lnTo>
                    <a:pt x="2528417" y="2263189"/>
                  </a:lnTo>
                  <a:lnTo>
                    <a:pt x="2483126" y="2268507"/>
                  </a:lnTo>
                  <a:lnTo>
                    <a:pt x="2489645" y="2308309"/>
                  </a:lnTo>
                  <a:lnTo>
                    <a:pt x="2542313" y="2316543"/>
                  </a:lnTo>
                  <a:lnTo>
                    <a:pt x="2560327" y="2340733"/>
                  </a:lnTo>
                  <a:lnTo>
                    <a:pt x="2499938" y="2340733"/>
                  </a:lnTo>
                  <a:lnTo>
                    <a:pt x="2499938" y="2371957"/>
                  </a:lnTo>
                  <a:cubicBezTo>
                    <a:pt x="2498791" y="2381727"/>
                    <a:pt x="2495321" y="2391081"/>
                    <a:pt x="2489817" y="2399234"/>
                  </a:cubicBezTo>
                  <a:lnTo>
                    <a:pt x="2486042" y="2426169"/>
                  </a:lnTo>
                  <a:lnTo>
                    <a:pt x="2506801" y="2433031"/>
                  </a:lnTo>
                  <a:lnTo>
                    <a:pt x="2533392" y="2425826"/>
                  </a:lnTo>
                  <a:lnTo>
                    <a:pt x="2536995" y="2440236"/>
                  </a:lnTo>
                  <a:lnTo>
                    <a:pt x="2519839" y="2452932"/>
                  </a:lnTo>
                  <a:lnTo>
                    <a:pt x="2513834" y="2480038"/>
                  </a:lnTo>
                  <a:lnTo>
                    <a:pt x="2520182" y="2499424"/>
                  </a:lnTo>
                  <a:lnTo>
                    <a:pt x="2522241" y="2499424"/>
                  </a:lnTo>
                  <a:cubicBezTo>
                    <a:pt x="2532204" y="2503006"/>
                    <a:pt x="2541845" y="2507426"/>
                    <a:pt x="2551062" y="2512634"/>
                  </a:cubicBezTo>
                  <a:cubicBezTo>
                    <a:pt x="2552821" y="2513793"/>
                    <a:pt x="2554724" y="2514716"/>
                    <a:pt x="2556724" y="2515379"/>
                  </a:cubicBezTo>
                  <a:lnTo>
                    <a:pt x="2564272" y="2520525"/>
                  </a:lnTo>
                  <a:lnTo>
                    <a:pt x="2591893" y="2538882"/>
                  </a:lnTo>
                  <a:lnTo>
                    <a:pt x="2594295" y="2535966"/>
                  </a:lnTo>
                  <a:cubicBezTo>
                    <a:pt x="2601060" y="2527403"/>
                    <a:pt x="2608772" y="2519633"/>
                    <a:pt x="2617284" y="2512805"/>
                  </a:cubicBezTo>
                  <a:cubicBezTo>
                    <a:pt x="2618279" y="2517780"/>
                    <a:pt x="2618853" y="2522831"/>
                    <a:pt x="2618999" y="2527902"/>
                  </a:cubicBezTo>
                  <a:lnTo>
                    <a:pt x="2604589" y="2535108"/>
                  </a:lnTo>
                  <a:lnTo>
                    <a:pt x="2585717" y="2548489"/>
                  </a:lnTo>
                  <a:lnTo>
                    <a:pt x="2571478" y="2565645"/>
                  </a:lnTo>
                  <a:lnTo>
                    <a:pt x="2567704" y="2579198"/>
                  </a:lnTo>
                  <a:lnTo>
                    <a:pt x="2570449" y="2590006"/>
                  </a:lnTo>
                  <a:lnTo>
                    <a:pt x="2570449" y="2604417"/>
                  </a:lnTo>
                  <a:lnTo>
                    <a:pt x="2561699" y="2613167"/>
                  </a:lnTo>
                  <a:lnTo>
                    <a:pt x="2516579" y="2630322"/>
                  </a:lnTo>
                  <a:lnTo>
                    <a:pt x="2516579" y="2683505"/>
                  </a:lnTo>
                  <a:lnTo>
                    <a:pt x="2529961" y="2697058"/>
                  </a:lnTo>
                  <a:lnTo>
                    <a:pt x="2567360" y="2694142"/>
                  </a:lnTo>
                  <a:lnTo>
                    <a:pt x="2610936" y="2686765"/>
                  </a:lnTo>
                  <a:lnTo>
                    <a:pt x="2610936" y="2750070"/>
                  </a:lnTo>
                  <a:lnTo>
                    <a:pt x="2606475" y="2767225"/>
                  </a:lnTo>
                  <a:lnTo>
                    <a:pt x="2555008" y="2755045"/>
                  </a:lnTo>
                  <a:lnTo>
                    <a:pt x="2520697" y="2737889"/>
                  </a:lnTo>
                  <a:lnTo>
                    <a:pt x="2523785" y="2788499"/>
                  </a:lnTo>
                  <a:lnTo>
                    <a:pt x="2540941" y="2817492"/>
                  </a:lnTo>
                  <a:lnTo>
                    <a:pt x="2571478" y="2840137"/>
                  </a:lnTo>
                  <a:lnTo>
                    <a:pt x="2603559" y="2866729"/>
                  </a:lnTo>
                  <a:lnTo>
                    <a:pt x="2624318" y="2887487"/>
                  </a:lnTo>
                  <a:lnTo>
                    <a:pt x="2631352" y="2915280"/>
                  </a:lnTo>
                  <a:cubicBezTo>
                    <a:pt x="2627406" y="2917510"/>
                    <a:pt x="2623117" y="2920941"/>
                    <a:pt x="2623631" y="2925230"/>
                  </a:cubicBezTo>
                  <a:cubicBezTo>
                    <a:pt x="2624146" y="2929519"/>
                    <a:pt x="2632381" y="2932264"/>
                    <a:pt x="2635641" y="2932607"/>
                  </a:cubicBezTo>
                  <a:cubicBezTo>
                    <a:pt x="2641817" y="2933465"/>
                    <a:pt x="2646448" y="2934494"/>
                    <a:pt x="2650566" y="2935180"/>
                  </a:cubicBezTo>
                  <a:cubicBezTo>
                    <a:pt x="2660034" y="2937226"/>
                    <a:pt x="2669702" y="2938204"/>
                    <a:pt x="2679388" y="2938097"/>
                  </a:cubicBezTo>
                  <a:cubicBezTo>
                    <a:pt x="2692913" y="2938517"/>
                    <a:pt x="2706363" y="2940299"/>
                    <a:pt x="2719532" y="2943415"/>
                  </a:cubicBezTo>
                  <a:lnTo>
                    <a:pt x="2751442" y="2946160"/>
                  </a:lnTo>
                  <a:cubicBezTo>
                    <a:pt x="2753782" y="2946356"/>
                    <a:pt x="2756135" y="2946356"/>
                    <a:pt x="2758476" y="2946160"/>
                  </a:cubicBezTo>
                  <a:cubicBezTo>
                    <a:pt x="2769649" y="2945918"/>
                    <a:pt x="2780711" y="2943891"/>
                    <a:pt x="2791243" y="2940155"/>
                  </a:cubicBezTo>
                  <a:cubicBezTo>
                    <a:pt x="2815433" y="2932092"/>
                    <a:pt x="2839965" y="2921113"/>
                    <a:pt x="2840309" y="2921113"/>
                  </a:cubicBezTo>
                  <a:lnTo>
                    <a:pt x="2887316" y="2874277"/>
                  </a:lnTo>
                  <a:lnTo>
                    <a:pt x="2888345" y="2872733"/>
                  </a:lnTo>
                  <a:cubicBezTo>
                    <a:pt x="2903957" y="2827271"/>
                    <a:pt x="2925401" y="2778548"/>
                    <a:pt x="2934151" y="2775632"/>
                  </a:cubicBezTo>
                  <a:cubicBezTo>
                    <a:pt x="2940011" y="2773451"/>
                    <a:pt x="2945739" y="2770931"/>
                    <a:pt x="2951306" y="2768083"/>
                  </a:cubicBezTo>
                  <a:cubicBezTo>
                    <a:pt x="2963439" y="2761758"/>
                    <a:pt x="2976363" y="2757084"/>
                    <a:pt x="2989736" y="2754187"/>
                  </a:cubicBezTo>
                  <a:cubicBezTo>
                    <a:pt x="2998485" y="2752471"/>
                    <a:pt x="3009121" y="2749898"/>
                    <a:pt x="3019586" y="2747153"/>
                  </a:cubicBezTo>
                  <a:lnTo>
                    <a:pt x="3019586" y="2747153"/>
                  </a:lnTo>
                  <a:lnTo>
                    <a:pt x="3024047" y="2745952"/>
                  </a:lnTo>
                  <a:lnTo>
                    <a:pt x="3024047" y="2745952"/>
                  </a:lnTo>
                  <a:lnTo>
                    <a:pt x="3025762" y="2745952"/>
                  </a:lnTo>
                  <a:lnTo>
                    <a:pt x="3025762" y="2745952"/>
                  </a:lnTo>
                  <a:lnTo>
                    <a:pt x="3030051" y="2744751"/>
                  </a:lnTo>
                  <a:lnTo>
                    <a:pt x="3030051" y="2744751"/>
                  </a:lnTo>
                  <a:lnTo>
                    <a:pt x="3031252" y="2744751"/>
                  </a:lnTo>
                  <a:lnTo>
                    <a:pt x="3031252" y="2744751"/>
                  </a:lnTo>
                  <a:lnTo>
                    <a:pt x="3035885" y="2743550"/>
                  </a:lnTo>
                  <a:lnTo>
                    <a:pt x="3035885" y="2743550"/>
                  </a:lnTo>
                  <a:lnTo>
                    <a:pt x="3037600" y="2743550"/>
                  </a:lnTo>
                  <a:lnTo>
                    <a:pt x="3037600" y="2743550"/>
                  </a:lnTo>
                  <a:lnTo>
                    <a:pt x="3041031" y="2743550"/>
                  </a:lnTo>
                  <a:lnTo>
                    <a:pt x="3041031" y="2743550"/>
                  </a:lnTo>
                  <a:lnTo>
                    <a:pt x="3042404" y="2743550"/>
                  </a:lnTo>
                  <a:lnTo>
                    <a:pt x="3042404" y="2743550"/>
                  </a:lnTo>
                  <a:lnTo>
                    <a:pt x="3046521" y="2742350"/>
                  </a:lnTo>
                  <a:lnTo>
                    <a:pt x="3046521" y="2742350"/>
                  </a:lnTo>
                  <a:lnTo>
                    <a:pt x="3048065" y="2742350"/>
                  </a:lnTo>
                  <a:lnTo>
                    <a:pt x="3048065" y="2742350"/>
                  </a:lnTo>
                  <a:lnTo>
                    <a:pt x="3050467" y="2742350"/>
                  </a:lnTo>
                  <a:lnTo>
                    <a:pt x="3050467" y="2742350"/>
                  </a:lnTo>
                  <a:lnTo>
                    <a:pt x="3051839" y="2742350"/>
                  </a:lnTo>
                  <a:lnTo>
                    <a:pt x="3051839" y="2742350"/>
                  </a:lnTo>
                  <a:lnTo>
                    <a:pt x="3055099" y="2741492"/>
                  </a:lnTo>
                  <a:lnTo>
                    <a:pt x="3055099" y="2741492"/>
                  </a:lnTo>
                  <a:lnTo>
                    <a:pt x="3056814" y="2741492"/>
                  </a:lnTo>
                  <a:lnTo>
                    <a:pt x="3056814" y="2741492"/>
                  </a:lnTo>
                  <a:lnTo>
                    <a:pt x="3058015" y="2741492"/>
                  </a:lnTo>
                  <a:lnTo>
                    <a:pt x="3058015" y="2741492"/>
                  </a:lnTo>
                  <a:lnTo>
                    <a:pt x="3058873" y="2741492"/>
                  </a:lnTo>
                  <a:lnTo>
                    <a:pt x="3058873" y="2741492"/>
                  </a:lnTo>
                  <a:lnTo>
                    <a:pt x="3060932" y="2741492"/>
                  </a:lnTo>
                  <a:lnTo>
                    <a:pt x="3062304" y="2741492"/>
                  </a:lnTo>
                  <a:lnTo>
                    <a:pt x="3065392" y="2740634"/>
                  </a:lnTo>
                  <a:lnTo>
                    <a:pt x="3065392" y="2621745"/>
                  </a:lnTo>
                  <a:lnTo>
                    <a:pt x="3073970" y="2618313"/>
                  </a:lnTo>
                  <a:cubicBezTo>
                    <a:pt x="3084482" y="2625039"/>
                    <a:pt x="3092637" y="2634874"/>
                    <a:pt x="3097302" y="2646449"/>
                  </a:cubicBezTo>
                  <a:cubicBezTo>
                    <a:pt x="3099875" y="2662404"/>
                    <a:pt x="3102620" y="2697916"/>
                    <a:pt x="3102620" y="2697916"/>
                  </a:cubicBezTo>
                  <a:lnTo>
                    <a:pt x="3102620" y="2699117"/>
                  </a:lnTo>
                  <a:lnTo>
                    <a:pt x="3117374" y="2719532"/>
                  </a:lnTo>
                  <a:cubicBezTo>
                    <a:pt x="3121410" y="2723558"/>
                    <a:pt x="3126352" y="2726558"/>
                    <a:pt x="3131785" y="2728282"/>
                  </a:cubicBezTo>
                  <a:cubicBezTo>
                    <a:pt x="3135731" y="2729654"/>
                    <a:pt x="3136932" y="2729997"/>
                    <a:pt x="3137790" y="2733600"/>
                  </a:cubicBezTo>
                  <a:lnTo>
                    <a:pt x="3137790" y="2736002"/>
                  </a:lnTo>
                  <a:lnTo>
                    <a:pt x="3137790" y="2736002"/>
                  </a:lnTo>
                  <a:cubicBezTo>
                    <a:pt x="3140706" y="2747839"/>
                    <a:pt x="3147568" y="2770313"/>
                    <a:pt x="3147740" y="2770313"/>
                  </a:cubicBezTo>
                  <a:lnTo>
                    <a:pt x="3161808" y="2876507"/>
                  </a:lnTo>
                  <a:lnTo>
                    <a:pt x="3206413" y="2876507"/>
                  </a:lnTo>
                  <a:lnTo>
                    <a:pt x="3243641" y="2871876"/>
                  </a:lnTo>
                  <a:lnTo>
                    <a:pt x="3220309" y="2988535"/>
                  </a:lnTo>
                  <a:lnTo>
                    <a:pt x="3229573" y="3012896"/>
                  </a:lnTo>
                  <a:lnTo>
                    <a:pt x="3265772" y="3030909"/>
                  </a:lnTo>
                  <a:lnTo>
                    <a:pt x="3260968" y="3055614"/>
                  </a:lnTo>
                  <a:lnTo>
                    <a:pt x="3260968" y="3073971"/>
                  </a:lnTo>
                  <a:lnTo>
                    <a:pt x="3294079" y="3096101"/>
                  </a:lnTo>
                  <a:cubicBezTo>
                    <a:pt x="3297338" y="3105194"/>
                    <a:pt x="3315695" y="3155289"/>
                    <a:pt x="3320670" y="3164724"/>
                  </a:cubicBezTo>
                  <a:cubicBezTo>
                    <a:pt x="3325645" y="3174160"/>
                    <a:pt x="3360128" y="3194232"/>
                    <a:pt x="3372137" y="3200408"/>
                  </a:cubicBezTo>
                  <a:lnTo>
                    <a:pt x="3372137" y="3230088"/>
                  </a:lnTo>
                  <a:cubicBezTo>
                    <a:pt x="3369391" y="3244636"/>
                    <a:pt x="3364475" y="3258688"/>
                    <a:pt x="3357555" y="3271776"/>
                  </a:cubicBezTo>
                  <a:cubicBezTo>
                    <a:pt x="3344002" y="3271777"/>
                    <a:pt x="3318268" y="3274007"/>
                    <a:pt x="3318268" y="3286702"/>
                  </a:cubicBezTo>
                  <a:cubicBezTo>
                    <a:pt x="3319480" y="3297529"/>
                    <a:pt x="3322314" y="3308113"/>
                    <a:pt x="3326675" y="3318097"/>
                  </a:cubicBezTo>
                  <a:lnTo>
                    <a:pt x="3326675" y="3319470"/>
                  </a:lnTo>
                  <a:lnTo>
                    <a:pt x="3327876" y="3319470"/>
                  </a:lnTo>
                  <a:cubicBezTo>
                    <a:pt x="3340281" y="3325508"/>
                    <a:pt x="3351821" y="3333182"/>
                    <a:pt x="3362187" y="3342287"/>
                  </a:cubicBezTo>
                  <a:cubicBezTo>
                    <a:pt x="3369072" y="3350010"/>
                    <a:pt x="3376716" y="3357022"/>
                    <a:pt x="3385004" y="3363217"/>
                  </a:cubicBezTo>
                  <a:cubicBezTo>
                    <a:pt x="3396867" y="3372399"/>
                    <a:pt x="3407943" y="3382556"/>
                    <a:pt x="3418115" y="3393583"/>
                  </a:cubicBezTo>
                  <a:cubicBezTo>
                    <a:pt x="3415264" y="3397535"/>
                    <a:pt x="3411984" y="3401160"/>
                    <a:pt x="3408336" y="3404391"/>
                  </a:cubicBezTo>
                  <a:cubicBezTo>
                    <a:pt x="3398729" y="3413826"/>
                    <a:pt x="3388779" y="3423605"/>
                    <a:pt x="3391180" y="3432355"/>
                  </a:cubicBezTo>
                  <a:cubicBezTo>
                    <a:pt x="3392258" y="3436602"/>
                    <a:pt x="3395533" y="3439943"/>
                    <a:pt x="3399758" y="3441104"/>
                  </a:cubicBezTo>
                  <a:cubicBezTo>
                    <a:pt x="3421718" y="3449339"/>
                    <a:pt x="3518133" y="3454485"/>
                    <a:pt x="3522250" y="3454829"/>
                  </a:cubicBezTo>
                  <a:lnTo>
                    <a:pt x="3523794" y="3454829"/>
                  </a:lnTo>
                  <a:cubicBezTo>
                    <a:pt x="3535975" y="3451226"/>
                    <a:pt x="3564625" y="3441790"/>
                    <a:pt x="3564625" y="3429095"/>
                  </a:cubicBezTo>
                  <a:cubicBezTo>
                    <a:pt x="3564587" y="3426584"/>
                    <a:pt x="3564993" y="3424087"/>
                    <a:pt x="3565826" y="3421718"/>
                  </a:cubicBezTo>
                  <a:cubicBezTo>
                    <a:pt x="3567796" y="3414792"/>
                    <a:pt x="3567311" y="3407398"/>
                    <a:pt x="3564454" y="3400788"/>
                  </a:cubicBezTo>
                  <a:cubicBezTo>
                    <a:pt x="3559273" y="3387080"/>
                    <a:pt x="3553080" y="3373776"/>
                    <a:pt x="3545925" y="3360986"/>
                  </a:cubicBezTo>
                  <a:lnTo>
                    <a:pt x="3550729" y="3334738"/>
                  </a:lnTo>
                  <a:lnTo>
                    <a:pt x="3576977" y="3316210"/>
                  </a:lnTo>
                  <a:lnTo>
                    <a:pt x="3594133" y="3287903"/>
                  </a:lnTo>
                  <a:lnTo>
                    <a:pt x="3599451" y="3269718"/>
                  </a:lnTo>
                  <a:lnTo>
                    <a:pt x="3629302" y="3254964"/>
                  </a:lnTo>
                  <a:lnTo>
                    <a:pt x="3703759" y="3254964"/>
                  </a:lnTo>
                  <a:cubicBezTo>
                    <a:pt x="3720914" y="3289275"/>
                    <a:pt x="3727262" y="3287903"/>
                    <a:pt x="3729835" y="3287217"/>
                  </a:cubicBezTo>
                  <a:cubicBezTo>
                    <a:pt x="3734982" y="3286016"/>
                    <a:pt x="3734982" y="3279668"/>
                    <a:pt x="3734982" y="3277609"/>
                  </a:cubicBezTo>
                  <a:cubicBezTo>
                    <a:pt x="3741161" y="3236128"/>
                    <a:pt x="3750919" y="3195259"/>
                    <a:pt x="3764147" y="3155460"/>
                  </a:cubicBezTo>
                  <a:cubicBezTo>
                    <a:pt x="3769465" y="3144824"/>
                    <a:pt x="3791767" y="3052526"/>
                    <a:pt x="3788851" y="3036743"/>
                  </a:cubicBezTo>
                  <a:cubicBezTo>
                    <a:pt x="3785934" y="3020959"/>
                    <a:pt x="3775470" y="2975325"/>
                    <a:pt x="3775298" y="2975325"/>
                  </a:cubicBezTo>
                  <a:cubicBezTo>
                    <a:pt x="3772553" y="2942729"/>
                    <a:pt x="3767235" y="2879424"/>
                    <a:pt x="3767235" y="2873248"/>
                  </a:cubicBezTo>
                  <a:cubicBezTo>
                    <a:pt x="3767235" y="2867072"/>
                    <a:pt x="3764661" y="2779578"/>
                    <a:pt x="3764490" y="2775803"/>
                  </a:cubicBezTo>
                  <a:lnTo>
                    <a:pt x="3762088" y="2748697"/>
                  </a:lnTo>
                  <a:lnTo>
                    <a:pt x="3821962" y="2709582"/>
                  </a:lnTo>
                  <a:lnTo>
                    <a:pt x="3845294" y="2681447"/>
                  </a:lnTo>
                  <a:lnTo>
                    <a:pt x="3866052" y="2689338"/>
                  </a:lnTo>
                  <a:lnTo>
                    <a:pt x="3867768" y="2687966"/>
                  </a:lnTo>
                  <a:cubicBezTo>
                    <a:pt x="3874834" y="2682902"/>
                    <a:pt x="3881384" y="2677156"/>
                    <a:pt x="3887326" y="2670810"/>
                  </a:cubicBezTo>
                  <a:lnTo>
                    <a:pt x="3917691" y="2640273"/>
                  </a:lnTo>
                  <a:lnTo>
                    <a:pt x="3926268" y="2625862"/>
                  </a:lnTo>
                  <a:lnTo>
                    <a:pt x="3926268" y="2593609"/>
                  </a:lnTo>
                  <a:lnTo>
                    <a:pt x="3880120" y="2590693"/>
                  </a:lnTo>
                  <a:lnTo>
                    <a:pt x="3878919" y="2591722"/>
                  </a:lnTo>
                  <a:cubicBezTo>
                    <a:pt x="3870716" y="2598587"/>
                    <a:pt x="3861933" y="2604729"/>
                    <a:pt x="3852671" y="2610079"/>
                  </a:cubicBezTo>
                  <a:cubicBezTo>
                    <a:pt x="3843379" y="2613789"/>
                    <a:pt x="3833716" y="2616492"/>
                    <a:pt x="3823849" y="2618142"/>
                  </a:cubicBezTo>
                  <a:lnTo>
                    <a:pt x="3813212" y="2620543"/>
                  </a:lnTo>
                  <a:cubicBezTo>
                    <a:pt x="3807086" y="2622029"/>
                    <a:pt x="3800815" y="2622834"/>
                    <a:pt x="3794512" y="2622945"/>
                  </a:cubicBezTo>
                  <a:lnTo>
                    <a:pt x="3773239" y="2599099"/>
                  </a:lnTo>
                  <a:lnTo>
                    <a:pt x="3684887" y="2587948"/>
                  </a:lnTo>
                  <a:lnTo>
                    <a:pt x="3661040" y="2587948"/>
                  </a:lnTo>
                  <a:cubicBezTo>
                    <a:pt x="3660208" y="2584014"/>
                    <a:pt x="3660690" y="2579915"/>
                    <a:pt x="3662413" y="2576282"/>
                  </a:cubicBezTo>
                  <a:cubicBezTo>
                    <a:pt x="3662413" y="2576282"/>
                    <a:pt x="3663614" y="2575081"/>
                    <a:pt x="3665673" y="2575081"/>
                  </a:cubicBezTo>
                  <a:lnTo>
                    <a:pt x="3797257" y="2575081"/>
                  </a:lnTo>
                  <a:lnTo>
                    <a:pt x="3798630" y="2573194"/>
                  </a:lnTo>
                  <a:cubicBezTo>
                    <a:pt x="3807148" y="2558858"/>
                    <a:pt x="3817726" y="2545852"/>
                    <a:pt x="3830025" y="2534593"/>
                  </a:cubicBezTo>
                  <a:cubicBezTo>
                    <a:pt x="3832941" y="2534780"/>
                    <a:pt x="3835515" y="2536562"/>
                    <a:pt x="3836716" y="2539225"/>
                  </a:cubicBezTo>
                  <a:lnTo>
                    <a:pt x="3845980" y="2583144"/>
                  </a:lnTo>
                  <a:lnTo>
                    <a:pt x="3937591" y="2523099"/>
                  </a:lnTo>
                  <a:lnTo>
                    <a:pt x="3938621" y="2523099"/>
                  </a:lnTo>
                  <a:lnTo>
                    <a:pt x="3950630" y="2493076"/>
                  </a:lnTo>
                  <a:lnTo>
                    <a:pt x="3924724" y="2435604"/>
                  </a:lnTo>
                  <a:lnTo>
                    <a:pt x="3880635" y="2424110"/>
                  </a:lnTo>
                  <a:lnTo>
                    <a:pt x="3860219" y="2406954"/>
                  </a:lnTo>
                  <a:lnTo>
                    <a:pt x="3844093" y="2388083"/>
                  </a:lnTo>
                  <a:lnTo>
                    <a:pt x="3782846" y="2359090"/>
                  </a:lnTo>
                  <a:lnTo>
                    <a:pt x="3744074" y="2346223"/>
                  </a:lnTo>
                  <a:lnTo>
                    <a:pt x="3734467" y="2327008"/>
                  </a:lnTo>
                  <a:lnTo>
                    <a:pt x="3721086" y="2163686"/>
                  </a:lnTo>
                  <a:lnTo>
                    <a:pt x="3721086" y="2119767"/>
                  </a:lnTo>
                  <a:lnTo>
                    <a:pt x="3718684" y="2105527"/>
                  </a:lnTo>
                  <a:lnTo>
                    <a:pt x="3735840" y="2083053"/>
                  </a:lnTo>
                  <a:lnTo>
                    <a:pt x="3719542" y="2056977"/>
                  </a:lnTo>
                  <a:lnTo>
                    <a:pt x="3718341" y="2056977"/>
                  </a:lnTo>
                  <a:cubicBezTo>
                    <a:pt x="3714067" y="2052693"/>
                    <a:pt x="3710323" y="2047913"/>
                    <a:pt x="3707189" y="2042737"/>
                  </a:cubicBezTo>
                  <a:cubicBezTo>
                    <a:pt x="3704034" y="2037737"/>
                    <a:pt x="3700226" y="2033179"/>
                    <a:pt x="3695867" y="2029184"/>
                  </a:cubicBezTo>
                  <a:cubicBezTo>
                    <a:pt x="3692436" y="2025924"/>
                    <a:pt x="3691749" y="2025238"/>
                    <a:pt x="3691749" y="2020778"/>
                  </a:cubicBezTo>
                  <a:cubicBezTo>
                    <a:pt x="3693162" y="2007690"/>
                    <a:pt x="3695571" y="1994728"/>
                    <a:pt x="3698955" y="1982006"/>
                  </a:cubicBezTo>
                  <a:lnTo>
                    <a:pt x="3725718" y="1982006"/>
                  </a:lnTo>
                  <a:lnTo>
                    <a:pt x="3759000" y="1978918"/>
                  </a:lnTo>
                  <a:lnTo>
                    <a:pt x="3764490" y="1872895"/>
                  </a:lnTo>
                  <a:lnTo>
                    <a:pt x="3803777" y="1859857"/>
                  </a:lnTo>
                  <a:lnTo>
                    <a:pt x="3812697" y="1842701"/>
                  </a:lnTo>
                  <a:lnTo>
                    <a:pt x="3820589" y="1801527"/>
                  </a:lnTo>
                  <a:lnTo>
                    <a:pt x="3874286" y="1793464"/>
                  </a:lnTo>
                  <a:lnTo>
                    <a:pt x="3874286" y="1790719"/>
                  </a:lnTo>
                  <a:cubicBezTo>
                    <a:pt x="3889898" y="1734620"/>
                    <a:pt x="3910657" y="1673717"/>
                    <a:pt x="3918206" y="1669256"/>
                  </a:cubicBezTo>
                  <a:cubicBezTo>
                    <a:pt x="3922435" y="1666909"/>
                    <a:pt x="3926788" y="1664790"/>
                    <a:pt x="3931244" y="1662909"/>
                  </a:cubicBezTo>
                  <a:cubicBezTo>
                    <a:pt x="3949772" y="1654331"/>
                    <a:pt x="3977907" y="1641464"/>
                    <a:pt x="3984770" y="1621220"/>
                  </a:cubicBezTo>
                  <a:cubicBezTo>
                    <a:pt x="3992833" y="1597030"/>
                    <a:pt x="3998323" y="1575243"/>
                    <a:pt x="3998495" y="1574385"/>
                  </a:cubicBezTo>
                  <a:lnTo>
                    <a:pt x="4004156" y="1503875"/>
                  </a:lnTo>
                  <a:lnTo>
                    <a:pt x="4001240" y="1502674"/>
                  </a:lnTo>
                  <a:cubicBezTo>
                    <a:pt x="3984838" y="1496177"/>
                    <a:pt x="3969376" y="1487523"/>
                    <a:pt x="3955262" y="1476940"/>
                  </a:cubicBezTo>
                  <a:cubicBezTo>
                    <a:pt x="3955262" y="1470592"/>
                    <a:pt x="3959208" y="1448118"/>
                    <a:pt x="3960580" y="1440398"/>
                  </a:cubicBezTo>
                  <a:lnTo>
                    <a:pt x="3974133" y="1390990"/>
                  </a:lnTo>
                  <a:lnTo>
                    <a:pt x="3976706" y="1357536"/>
                  </a:lnTo>
                  <a:lnTo>
                    <a:pt x="4004156" y="1332660"/>
                  </a:lnTo>
                  <a:cubicBezTo>
                    <a:pt x="4013401" y="1332266"/>
                    <a:pt x="4022211" y="1328620"/>
                    <a:pt x="4029032" y="1322367"/>
                  </a:cubicBezTo>
                  <a:cubicBezTo>
                    <a:pt x="4030863" y="1320043"/>
                    <a:pt x="4031498" y="1316994"/>
                    <a:pt x="4030748" y="1314132"/>
                  </a:cubicBezTo>
                  <a:cubicBezTo>
                    <a:pt x="4028114" y="1306742"/>
                    <a:pt x="4024902" y="1299572"/>
                    <a:pt x="4021140" y="1292687"/>
                  </a:cubicBezTo>
                  <a:cubicBezTo>
                    <a:pt x="4015808" y="1283710"/>
                    <a:pt x="4011820" y="1273999"/>
                    <a:pt x="4009303" y="1263865"/>
                  </a:cubicBezTo>
                  <a:cubicBezTo>
                    <a:pt x="4009303" y="1258204"/>
                    <a:pt x="4003641" y="1254430"/>
                    <a:pt x="3998151" y="1250655"/>
                  </a:cubicBezTo>
                  <a:cubicBezTo>
                    <a:pt x="3996607" y="1249626"/>
                    <a:pt x="3994206" y="1248082"/>
                    <a:pt x="3993005" y="1247053"/>
                  </a:cubicBezTo>
                  <a:cubicBezTo>
                    <a:pt x="4001339" y="1243758"/>
                    <a:pt x="4010138" y="1241790"/>
                    <a:pt x="4019081" y="1241220"/>
                  </a:cubicBezTo>
                  <a:cubicBezTo>
                    <a:pt x="4033711" y="1240481"/>
                    <a:pt x="4048052" y="1236866"/>
                    <a:pt x="4061284" y="1230583"/>
                  </a:cubicBezTo>
                  <a:cubicBezTo>
                    <a:pt x="4063515" y="1229382"/>
                    <a:pt x="4063343" y="1229382"/>
                    <a:pt x="4076553" y="1232985"/>
                  </a:cubicBezTo>
                  <a:cubicBezTo>
                    <a:pt x="4090765" y="1237423"/>
                    <a:pt x="4105447" y="1240187"/>
                    <a:pt x="4120300" y="1241220"/>
                  </a:cubicBezTo>
                  <a:cubicBezTo>
                    <a:pt x="4128358" y="1243197"/>
                    <a:pt x="4136775" y="1243197"/>
                    <a:pt x="4144833" y="1241220"/>
                  </a:cubicBezTo>
                  <a:lnTo>
                    <a:pt x="4144833" y="1241220"/>
                  </a:lnTo>
                  <a:lnTo>
                    <a:pt x="4148093" y="1239847"/>
                  </a:lnTo>
                  <a:lnTo>
                    <a:pt x="4148093" y="1239847"/>
                  </a:lnTo>
                  <a:lnTo>
                    <a:pt x="4152896" y="1237789"/>
                  </a:lnTo>
                  <a:lnTo>
                    <a:pt x="4152896" y="1237789"/>
                  </a:lnTo>
                  <a:lnTo>
                    <a:pt x="4152896" y="1237789"/>
                  </a:lnTo>
                  <a:lnTo>
                    <a:pt x="4163190" y="1230069"/>
                  </a:lnTo>
                  <a:lnTo>
                    <a:pt x="4204535" y="1217202"/>
                  </a:lnTo>
                  <a:lnTo>
                    <a:pt x="4206080" y="1217202"/>
                  </a:lnTo>
                  <a:lnTo>
                    <a:pt x="4208309" y="1217202"/>
                  </a:lnTo>
                  <a:lnTo>
                    <a:pt x="4212770" y="1218917"/>
                  </a:lnTo>
                  <a:lnTo>
                    <a:pt x="4212770" y="1218917"/>
                  </a:lnTo>
                  <a:lnTo>
                    <a:pt x="4212770" y="1218917"/>
                  </a:lnTo>
                  <a:cubicBezTo>
                    <a:pt x="4215165" y="1219800"/>
                    <a:pt x="4217171" y="1221501"/>
                    <a:pt x="4218431" y="1223721"/>
                  </a:cubicBezTo>
                  <a:cubicBezTo>
                    <a:pt x="4218764" y="1225651"/>
                    <a:pt x="4218764" y="1227624"/>
                    <a:pt x="4218431" y="1229554"/>
                  </a:cubicBezTo>
                  <a:cubicBezTo>
                    <a:pt x="4218432" y="1235044"/>
                    <a:pt x="4218432" y="1240190"/>
                    <a:pt x="4228897" y="1242592"/>
                  </a:cubicBezTo>
                  <a:cubicBezTo>
                    <a:pt x="4236047" y="1244568"/>
                    <a:pt x="4242997" y="1247210"/>
                    <a:pt x="4249655" y="1250484"/>
                  </a:cubicBezTo>
                  <a:lnTo>
                    <a:pt x="4266811" y="1257861"/>
                  </a:lnTo>
                  <a:lnTo>
                    <a:pt x="4276761" y="1290285"/>
                  </a:lnTo>
                  <a:lnTo>
                    <a:pt x="4276761" y="1333518"/>
                  </a:lnTo>
                  <a:cubicBezTo>
                    <a:pt x="4278195" y="1341863"/>
                    <a:pt x="4278195" y="1350392"/>
                    <a:pt x="4276761" y="1358737"/>
                  </a:cubicBezTo>
                  <a:cubicBezTo>
                    <a:pt x="4275046" y="1365428"/>
                    <a:pt x="4262179" y="1375893"/>
                    <a:pt x="4254287" y="1380353"/>
                  </a:cubicBezTo>
                  <a:lnTo>
                    <a:pt x="4241249" y="1402484"/>
                  </a:lnTo>
                  <a:lnTo>
                    <a:pt x="4258404" y="1451549"/>
                  </a:lnTo>
                  <a:lnTo>
                    <a:pt x="4242793" y="1500787"/>
                  </a:lnTo>
                  <a:lnTo>
                    <a:pt x="4208481" y="1576272"/>
                  </a:lnTo>
                  <a:cubicBezTo>
                    <a:pt x="4196901" y="1602506"/>
                    <a:pt x="4182152" y="1627223"/>
                    <a:pt x="4164562" y="1649870"/>
                  </a:cubicBezTo>
                  <a:cubicBezTo>
                    <a:pt x="4161474" y="1651414"/>
                    <a:pt x="4155641" y="1653644"/>
                    <a:pt x="4148950" y="1656389"/>
                  </a:cubicBezTo>
                  <a:cubicBezTo>
                    <a:pt x="4133440" y="1660697"/>
                    <a:pt x="4118965" y="1668109"/>
                    <a:pt x="4106404" y="1678177"/>
                  </a:cubicBezTo>
                  <a:cubicBezTo>
                    <a:pt x="4099700" y="1688274"/>
                    <a:pt x="4097522" y="1700715"/>
                    <a:pt x="4100399" y="1712489"/>
                  </a:cubicBezTo>
                  <a:cubicBezTo>
                    <a:pt x="4104439" y="1720658"/>
                    <a:pt x="4109833" y="1728082"/>
                    <a:pt x="4116354" y="1734448"/>
                  </a:cubicBezTo>
                  <a:lnTo>
                    <a:pt x="4116355" y="1750403"/>
                  </a:lnTo>
                  <a:lnTo>
                    <a:pt x="4101772" y="1774593"/>
                  </a:lnTo>
                  <a:lnTo>
                    <a:pt x="4072951" y="1779911"/>
                  </a:lnTo>
                  <a:lnTo>
                    <a:pt x="4038639" y="1808904"/>
                  </a:lnTo>
                  <a:lnTo>
                    <a:pt x="4038639" y="1862087"/>
                  </a:lnTo>
                  <a:lnTo>
                    <a:pt x="4087361" y="1971541"/>
                  </a:lnTo>
                  <a:lnTo>
                    <a:pt x="4120301" y="2057320"/>
                  </a:lnTo>
                  <a:lnTo>
                    <a:pt x="4151181" y="2072760"/>
                  </a:lnTo>
                  <a:lnTo>
                    <a:pt x="4130079" y="2178096"/>
                  </a:lnTo>
                  <a:lnTo>
                    <a:pt x="4143804" y="2246719"/>
                  </a:lnTo>
                  <a:lnTo>
                    <a:pt x="4180689" y="2304191"/>
                  </a:lnTo>
                  <a:lnTo>
                    <a:pt x="4236102" y="2304191"/>
                  </a:lnTo>
                  <a:lnTo>
                    <a:pt x="4303010" y="2316543"/>
                  </a:lnTo>
                  <a:cubicBezTo>
                    <a:pt x="4296242" y="2327963"/>
                    <a:pt x="4290775" y="2340105"/>
                    <a:pt x="4286711" y="2352742"/>
                  </a:cubicBezTo>
                  <a:cubicBezTo>
                    <a:pt x="4285499" y="2358023"/>
                    <a:pt x="4282537" y="2362739"/>
                    <a:pt x="4278305" y="2366123"/>
                  </a:cubicBezTo>
                  <a:cubicBezTo>
                    <a:pt x="4276237" y="2367365"/>
                    <a:pt x="4275146" y="2369751"/>
                    <a:pt x="4275560" y="2372128"/>
                  </a:cubicBezTo>
                  <a:cubicBezTo>
                    <a:pt x="4275560" y="2375388"/>
                    <a:pt x="4278820" y="2375902"/>
                    <a:pt x="4284653" y="2376932"/>
                  </a:cubicBezTo>
                  <a:cubicBezTo>
                    <a:pt x="4300291" y="2378997"/>
                    <a:pt x="4316059" y="2379915"/>
                    <a:pt x="4331831" y="2379677"/>
                  </a:cubicBezTo>
                  <a:lnTo>
                    <a:pt x="4369059" y="2374701"/>
                  </a:lnTo>
                  <a:lnTo>
                    <a:pt x="4377294" y="2393744"/>
                  </a:lnTo>
                  <a:lnTo>
                    <a:pt x="4380553" y="2393744"/>
                  </a:lnTo>
                  <a:cubicBezTo>
                    <a:pt x="4396508" y="2390999"/>
                    <a:pt x="4420527" y="2388426"/>
                    <a:pt x="4420698" y="2388426"/>
                  </a:cubicBezTo>
                  <a:lnTo>
                    <a:pt x="4458269" y="2371270"/>
                  </a:lnTo>
                  <a:lnTo>
                    <a:pt x="4477312" y="2341248"/>
                  </a:lnTo>
                  <a:lnTo>
                    <a:pt x="4502874" y="2324092"/>
                  </a:lnTo>
                  <a:lnTo>
                    <a:pt x="4554341" y="2313112"/>
                  </a:lnTo>
                  <a:lnTo>
                    <a:pt x="4587795" y="2268679"/>
                  </a:lnTo>
                  <a:lnTo>
                    <a:pt x="4604951" y="2243288"/>
                  </a:lnTo>
                  <a:cubicBezTo>
                    <a:pt x="4609240" y="2243288"/>
                    <a:pt x="4620048" y="2240200"/>
                    <a:pt x="4646811" y="2232480"/>
                  </a:cubicBezTo>
                  <a:cubicBezTo>
                    <a:pt x="4676590" y="2221530"/>
                    <a:pt x="4704098" y="2205188"/>
                    <a:pt x="4727958" y="2184272"/>
                  </a:cubicBezTo>
                  <a:cubicBezTo>
                    <a:pt x="4745576" y="2185714"/>
                    <a:pt x="4763273" y="2182705"/>
                    <a:pt x="4779425" y="2175523"/>
                  </a:cubicBezTo>
                  <a:cubicBezTo>
                    <a:pt x="4791011" y="2167699"/>
                    <a:pt x="4801968" y="2158981"/>
                    <a:pt x="4812193" y="2149446"/>
                  </a:cubicBezTo>
                  <a:lnTo>
                    <a:pt x="4812193" y="2149446"/>
                  </a:lnTo>
                  <a:lnTo>
                    <a:pt x="4815624" y="2146358"/>
                  </a:lnTo>
                  <a:lnTo>
                    <a:pt x="4821971" y="2140697"/>
                  </a:lnTo>
                  <a:lnTo>
                    <a:pt x="4825059" y="2138123"/>
                  </a:lnTo>
                  <a:lnTo>
                    <a:pt x="4825059" y="2138123"/>
                  </a:lnTo>
                  <a:lnTo>
                    <a:pt x="4829348" y="2132462"/>
                  </a:lnTo>
                  <a:lnTo>
                    <a:pt x="4829348" y="2132462"/>
                  </a:lnTo>
                  <a:lnTo>
                    <a:pt x="4829348" y="2132462"/>
                  </a:lnTo>
                  <a:cubicBezTo>
                    <a:pt x="4837754" y="2125085"/>
                    <a:pt x="4848563" y="2115306"/>
                    <a:pt x="4857141" y="2108959"/>
                  </a:cubicBezTo>
                  <a:lnTo>
                    <a:pt x="4857141" y="2108959"/>
                  </a:lnTo>
                  <a:lnTo>
                    <a:pt x="4859543" y="2107243"/>
                  </a:lnTo>
                  <a:lnTo>
                    <a:pt x="4859543" y="2107243"/>
                  </a:lnTo>
                  <a:lnTo>
                    <a:pt x="4860572" y="2107243"/>
                  </a:lnTo>
                  <a:lnTo>
                    <a:pt x="4860572" y="2107243"/>
                  </a:lnTo>
                  <a:lnTo>
                    <a:pt x="4862459" y="2105870"/>
                  </a:lnTo>
                  <a:lnTo>
                    <a:pt x="4862459" y="2105870"/>
                  </a:lnTo>
                  <a:lnTo>
                    <a:pt x="4864346" y="2104498"/>
                  </a:lnTo>
                  <a:lnTo>
                    <a:pt x="4864346" y="2104498"/>
                  </a:lnTo>
                  <a:lnTo>
                    <a:pt x="4865376" y="2104498"/>
                  </a:lnTo>
                  <a:lnTo>
                    <a:pt x="4865376" y="2104498"/>
                  </a:lnTo>
                  <a:lnTo>
                    <a:pt x="4866748" y="2103469"/>
                  </a:lnTo>
                  <a:lnTo>
                    <a:pt x="4866748" y="2103469"/>
                  </a:lnTo>
                  <a:cubicBezTo>
                    <a:pt x="4867661" y="2102938"/>
                    <a:pt x="4868642" y="2102534"/>
                    <a:pt x="4869664" y="2102268"/>
                  </a:cubicBezTo>
                  <a:cubicBezTo>
                    <a:pt x="4883293" y="2099826"/>
                    <a:pt x="4896606" y="2107917"/>
                    <a:pt x="4900716" y="2121139"/>
                  </a:cubicBezTo>
                  <a:cubicBezTo>
                    <a:pt x="4900716" y="2123541"/>
                    <a:pt x="4902432" y="2125771"/>
                    <a:pt x="4903118" y="2128002"/>
                  </a:cubicBezTo>
                  <a:lnTo>
                    <a:pt x="4903118" y="2128002"/>
                  </a:lnTo>
                  <a:lnTo>
                    <a:pt x="4905520" y="2134692"/>
                  </a:lnTo>
                  <a:cubicBezTo>
                    <a:pt x="4907465" y="2144920"/>
                    <a:pt x="4912928" y="2154145"/>
                    <a:pt x="4920960" y="2160769"/>
                  </a:cubicBezTo>
                  <a:lnTo>
                    <a:pt x="4923019" y="2162485"/>
                  </a:lnTo>
                  <a:lnTo>
                    <a:pt x="4921646" y="2164715"/>
                  </a:lnTo>
                  <a:lnTo>
                    <a:pt x="4922847" y="2166945"/>
                  </a:lnTo>
                  <a:cubicBezTo>
                    <a:pt x="4924220" y="2169690"/>
                    <a:pt x="4925592" y="2169690"/>
                    <a:pt x="4934342" y="2169690"/>
                  </a:cubicBezTo>
                  <a:lnTo>
                    <a:pt x="5037276" y="2169690"/>
                  </a:lnTo>
                  <a:cubicBezTo>
                    <a:pt x="5047361" y="2173855"/>
                    <a:pt x="5056693" y="2179651"/>
                    <a:pt x="5064897" y="2186846"/>
                  </a:cubicBezTo>
                  <a:cubicBezTo>
                    <a:pt x="5036068" y="2199184"/>
                    <a:pt x="5006504" y="2209726"/>
                    <a:pt x="4976373" y="2218412"/>
                  </a:cubicBezTo>
                  <a:lnTo>
                    <a:pt x="4899687" y="2251180"/>
                  </a:lnTo>
                  <a:lnTo>
                    <a:pt x="4872752" y="2292011"/>
                  </a:lnTo>
                  <a:lnTo>
                    <a:pt x="4843931" y="2317744"/>
                  </a:lnTo>
                  <a:lnTo>
                    <a:pt x="4849249" y="2347081"/>
                  </a:lnTo>
                  <a:lnTo>
                    <a:pt x="4823001" y="2366295"/>
                  </a:lnTo>
                  <a:lnTo>
                    <a:pt x="4687127" y="2360977"/>
                  </a:lnTo>
                  <a:cubicBezTo>
                    <a:pt x="4668599" y="2359433"/>
                    <a:pt x="4624508" y="2356688"/>
                    <a:pt x="4617132" y="2363550"/>
                  </a:cubicBezTo>
                  <a:cubicBezTo>
                    <a:pt x="4615849" y="2364608"/>
                    <a:pt x="4615096" y="2366177"/>
                    <a:pt x="4615073" y="2367839"/>
                  </a:cubicBezTo>
                  <a:cubicBezTo>
                    <a:pt x="4615363" y="2371297"/>
                    <a:pt x="4616293" y="2374672"/>
                    <a:pt x="4617818" y="2377789"/>
                  </a:cubicBezTo>
                  <a:cubicBezTo>
                    <a:pt x="4621421" y="2386539"/>
                    <a:pt x="4622107" y="2390142"/>
                    <a:pt x="4614730" y="2393744"/>
                  </a:cubicBezTo>
                  <a:cubicBezTo>
                    <a:pt x="4598947" y="2401636"/>
                    <a:pt x="4577330" y="2412444"/>
                    <a:pt x="4563262" y="2417934"/>
                  </a:cubicBezTo>
                  <a:cubicBezTo>
                    <a:pt x="4549195" y="2423424"/>
                    <a:pt x="4526035" y="2431144"/>
                    <a:pt x="4525691" y="2431315"/>
                  </a:cubicBezTo>
                  <a:lnTo>
                    <a:pt x="4522775" y="2431315"/>
                  </a:lnTo>
                  <a:lnTo>
                    <a:pt x="4522775" y="2434404"/>
                  </a:lnTo>
                  <a:cubicBezTo>
                    <a:pt x="4523017" y="2445689"/>
                    <a:pt x="4520546" y="2456868"/>
                    <a:pt x="4515569" y="2466999"/>
                  </a:cubicBezTo>
                  <a:cubicBezTo>
                    <a:pt x="4505338" y="2478573"/>
                    <a:pt x="4493069" y="2488168"/>
                    <a:pt x="4479371" y="2495306"/>
                  </a:cubicBezTo>
                  <a:lnTo>
                    <a:pt x="4474053" y="2497880"/>
                  </a:lnTo>
                  <a:cubicBezTo>
                    <a:pt x="4465842" y="2500753"/>
                    <a:pt x="4458674" y="2506010"/>
                    <a:pt x="4453465" y="2512977"/>
                  </a:cubicBezTo>
                  <a:cubicBezTo>
                    <a:pt x="4449176" y="2519325"/>
                    <a:pt x="4427045" y="2541799"/>
                    <a:pt x="4419154" y="2550033"/>
                  </a:cubicBezTo>
                  <a:lnTo>
                    <a:pt x="4416752" y="2552264"/>
                  </a:lnTo>
                  <a:lnTo>
                    <a:pt x="4475425" y="2658286"/>
                  </a:lnTo>
                  <a:lnTo>
                    <a:pt x="4506477" y="2694828"/>
                  </a:lnTo>
                  <a:lnTo>
                    <a:pt x="4552797" y="2694828"/>
                  </a:lnTo>
                  <a:lnTo>
                    <a:pt x="4574414" y="2680417"/>
                  </a:lnTo>
                  <a:lnTo>
                    <a:pt x="4582305" y="2694485"/>
                  </a:lnTo>
                  <a:lnTo>
                    <a:pt x="4587624" y="2776833"/>
                  </a:lnTo>
                  <a:lnTo>
                    <a:pt x="4587624" y="2813203"/>
                  </a:lnTo>
                  <a:lnTo>
                    <a:pt x="4598775" y="2830358"/>
                  </a:lnTo>
                  <a:lnTo>
                    <a:pt x="4614387" y="2864670"/>
                  </a:lnTo>
                  <a:cubicBezTo>
                    <a:pt x="4611985" y="2874964"/>
                    <a:pt x="4601177" y="2921113"/>
                    <a:pt x="4601177" y="2929004"/>
                  </a:cubicBezTo>
                  <a:cubicBezTo>
                    <a:pt x="4601177" y="2940156"/>
                    <a:pt x="4600148" y="2951650"/>
                    <a:pt x="4591913" y="2951650"/>
                  </a:cubicBezTo>
                  <a:cubicBezTo>
                    <a:pt x="4579389" y="2951650"/>
                    <a:pt x="4540445" y="2953880"/>
                    <a:pt x="4533240" y="2954395"/>
                  </a:cubicBezTo>
                  <a:cubicBezTo>
                    <a:pt x="4528200" y="2952425"/>
                    <a:pt x="4523373" y="2949954"/>
                    <a:pt x="4518829" y="2947018"/>
                  </a:cubicBezTo>
                  <a:cubicBezTo>
                    <a:pt x="4512138" y="2942557"/>
                    <a:pt x="4512138" y="2942557"/>
                    <a:pt x="4509908" y="2933293"/>
                  </a:cubicBezTo>
                  <a:cubicBezTo>
                    <a:pt x="4508934" y="2928708"/>
                    <a:pt x="4508246" y="2924067"/>
                    <a:pt x="4507849" y="2919397"/>
                  </a:cubicBezTo>
                  <a:cubicBezTo>
                    <a:pt x="4505791" y="2900011"/>
                    <a:pt x="4503903" y="2886973"/>
                    <a:pt x="4496183" y="2885085"/>
                  </a:cubicBezTo>
                  <a:cubicBezTo>
                    <a:pt x="4487808" y="2882590"/>
                    <a:pt x="4479266" y="2880698"/>
                    <a:pt x="4470621" y="2879424"/>
                  </a:cubicBezTo>
                  <a:lnTo>
                    <a:pt x="4443172" y="2879424"/>
                  </a:lnTo>
                  <a:lnTo>
                    <a:pt x="4417438" y="2845112"/>
                  </a:lnTo>
                  <a:lnTo>
                    <a:pt x="4383985" y="2829329"/>
                  </a:lnTo>
                  <a:lnTo>
                    <a:pt x="4327028" y="2869302"/>
                  </a:lnTo>
                  <a:lnTo>
                    <a:pt x="4307298" y="2914422"/>
                  </a:lnTo>
                  <a:lnTo>
                    <a:pt x="4280364" y="3052869"/>
                  </a:lnTo>
                  <a:lnTo>
                    <a:pt x="4283109" y="3138648"/>
                  </a:lnTo>
                  <a:lnTo>
                    <a:pt x="4313131" y="3205212"/>
                  </a:lnTo>
                  <a:lnTo>
                    <a:pt x="4315362" y="3209672"/>
                  </a:lnTo>
                  <a:lnTo>
                    <a:pt x="4315362" y="3209672"/>
                  </a:lnTo>
                  <a:lnTo>
                    <a:pt x="4315362" y="3209672"/>
                  </a:lnTo>
                  <a:lnTo>
                    <a:pt x="4315362" y="3209672"/>
                  </a:lnTo>
                  <a:cubicBezTo>
                    <a:pt x="4324822" y="3226038"/>
                    <a:pt x="4332692" y="3243273"/>
                    <a:pt x="4338865" y="3261140"/>
                  </a:cubicBezTo>
                  <a:cubicBezTo>
                    <a:pt x="4338865" y="3267144"/>
                    <a:pt x="4340237" y="3295451"/>
                    <a:pt x="4341095" y="3309176"/>
                  </a:cubicBezTo>
                  <a:lnTo>
                    <a:pt x="4341095" y="3312779"/>
                  </a:lnTo>
                  <a:lnTo>
                    <a:pt x="4341095" y="3312779"/>
                  </a:lnTo>
                  <a:lnTo>
                    <a:pt x="4341095" y="3312779"/>
                  </a:lnTo>
                  <a:lnTo>
                    <a:pt x="4341095" y="3312779"/>
                  </a:lnTo>
                  <a:lnTo>
                    <a:pt x="4341095" y="3316210"/>
                  </a:lnTo>
                  <a:lnTo>
                    <a:pt x="4341095" y="3316210"/>
                  </a:lnTo>
                  <a:lnTo>
                    <a:pt x="4341095" y="3318440"/>
                  </a:lnTo>
                  <a:lnTo>
                    <a:pt x="4359967" y="3339885"/>
                  </a:lnTo>
                  <a:lnTo>
                    <a:pt x="4359967" y="3345203"/>
                  </a:lnTo>
                  <a:lnTo>
                    <a:pt x="4359967" y="3345203"/>
                  </a:lnTo>
                  <a:lnTo>
                    <a:pt x="4362197" y="3406792"/>
                  </a:lnTo>
                  <a:lnTo>
                    <a:pt x="4347786" y="3406792"/>
                  </a:lnTo>
                  <a:cubicBezTo>
                    <a:pt x="4316464" y="3407557"/>
                    <a:pt x="4285133" y="3405721"/>
                    <a:pt x="4254116" y="3401302"/>
                  </a:cubicBezTo>
                  <a:lnTo>
                    <a:pt x="4251028" y="3401303"/>
                  </a:lnTo>
                  <a:lnTo>
                    <a:pt x="4241935" y="3419488"/>
                  </a:lnTo>
                  <a:lnTo>
                    <a:pt x="4221691" y="3433898"/>
                  </a:lnTo>
                  <a:lnTo>
                    <a:pt x="4230612" y="3478675"/>
                  </a:lnTo>
                  <a:lnTo>
                    <a:pt x="4251028" y="3493944"/>
                  </a:lnTo>
                  <a:cubicBezTo>
                    <a:pt x="4249974" y="3496889"/>
                    <a:pt x="4248713" y="3499755"/>
                    <a:pt x="4247253" y="3502522"/>
                  </a:cubicBezTo>
                  <a:lnTo>
                    <a:pt x="4247253" y="3502522"/>
                  </a:lnTo>
                  <a:cubicBezTo>
                    <a:pt x="4245709" y="3505609"/>
                    <a:pt x="4243822" y="3508869"/>
                    <a:pt x="4241763" y="3512643"/>
                  </a:cubicBezTo>
                  <a:lnTo>
                    <a:pt x="4240219" y="3515388"/>
                  </a:lnTo>
                  <a:lnTo>
                    <a:pt x="4234558" y="3524824"/>
                  </a:lnTo>
                  <a:lnTo>
                    <a:pt x="4232499" y="3528084"/>
                  </a:lnTo>
                  <a:cubicBezTo>
                    <a:pt x="4229754" y="3532373"/>
                    <a:pt x="4227010" y="3536662"/>
                    <a:pt x="4223750" y="3541465"/>
                  </a:cubicBezTo>
                  <a:lnTo>
                    <a:pt x="4215343" y="3553817"/>
                  </a:lnTo>
                  <a:cubicBezTo>
                    <a:pt x="4207296" y="3564078"/>
                    <a:pt x="4197405" y="3572747"/>
                    <a:pt x="4186178" y="3579380"/>
                  </a:cubicBezTo>
                  <a:cubicBezTo>
                    <a:pt x="4181355" y="3579272"/>
                    <a:pt x="4176542" y="3578871"/>
                    <a:pt x="4171767" y="3578179"/>
                  </a:cubicBezTo>
                  <a:cubicBezTo>
                    <a:pt x="4172029" y="3577166"/>
                    <a:pt x="4172029" y="3576103"/>
                    <a:pt x="4171767" y="3575091"/>
                  </a:cubicBezTo>
                  <a:cubicBezTo>
                    <a:pt x="4170738" y="3570287"/>
                    <a:pt x="4165249" y="3568571"/>
                    <a:pt x="4150838" y="3568571"/>
                  </a:cubicBezTo>
                  <a:cubicBezTo>
                    <a:pt x="4129587" y="3569450"/>
                    <a:pt x="4108300" y="3568589"/>
                    <a:pt x="4087190" y="3565998"/>
                  </a:cubicBezTo>
                  <a:cubicBezTo>
                    <a:pt x="4078116" y="3563027"/>
                    <a:pt x="4069376" y="3559117"/>
                    <a:pt x="4061114" y="3554332"/>
                  </a:cubicBezTo>
                  <a:lnTo>
                    <a:pt x="4063343" y="3534088"/>
                  </a:lnTo>
                  <a:lnTo>
                    <a:pt x="4078783" y="3513501"/>
                  </a:lnTo>
                  <a:lnTo>
                    <a:pt x="4083244" y="3496345"/>
                  </a:lnTo>
                  <a:lnTo>
                    <a:pt x="4067632" y="3492400"/>
                  </a:lnTo>
                  <a:lnTo>
                    <a:pt x="3999009" y="3487081"/>
                  </a:lnTo>
                  <a:lnTo>
                    <a:pt x="3930386" y="3504237"/>
                  </a:lnTo>
                  <a:lnTo>
                    <a:pt x="3844607" y="3567199"/>
                  </a:lnTo>
                  <a:cubicBezTo>
                    <a:pt x="3808752" y="3600309"/>
                    <a:pt x="3755741" y="3646458"/>
                    <a:pt x="3720228" y="3672707"/>
                  </a:cubicBezTo>
                  <a:lnTo>
                    <a:pt x="3720228" y="3672707"/>
                  </a:lnTo>
                  <a:lnTo>
                    <a:pt x="3718341" y="3674079"/>
                  </a:lnTo>
                  <a:lnTo>
                    <a:pt x="3718341" y="3674079"/>
                  </a:lnTo>
                  <a:lnTo>
                    <a:pt x="3713194" y="3677682"/>
                  </a:lnTo>
                  <a:lnTo>
                    <a:pt x="3713194" y="3677682"/>
                  </a:lnTo>
                  <a:lnTo>
                    <a:pt x="3706675" y="3682142"/>
                  </a:lnTo>
                  <a:lnTo>
                    <a:pt x="3706675" y="3682142"/>
                  </a:lnTo>
                  <a:lnTo>
                    <a:pt x="3706675" y="3682142"/>
                  </a:lnTo>
                  <a:lnTo>
                    <a:pt x="3706675" y="3682142"/>
                  </a:lnTo>
                  <a:lnTo>
                    <a:pt x="3703587" y="3684373"/>
                  </a:lnTo>
                  <a:lnTo>
                    <a:pt x="3703587" y="3684373"/>
                  </a:lnTo>
                  <a:lnTo>
                    <a:pt x="3701871" y="3685574"/>
                  </a:lnTo>
                  <a:lnTo>
                    <a:pt x="3701871" y="3685574"/>
                  </a:lnTo>
                  <a:lnTo>
                    <a:pt x="3698440" y="3687632"/>
                  </a:lnTo>
                  <a:lnTo>
                    <a:pt x="3698440" y="3687632"/>
                  </a:lnTo>
                  <a:lnTo>
                    <a:pt x="3697411" y="3687632"/>
                  </a:lnTo>
                  <a:lnTo>
                    <a:pt x="3697411" y="3687632"/>
                  </a:lnTo>
                  <a:lnTo>
                    <a:pt x="3695009" y="3688833"/>
                  </a:lnTo>
                  <a:lnTo>
                    <a:pt x="3695009" y="3688833"/>
                  </a:lnTo>
                  <a:lnTo>
                    <a:pt x="3693465" y="3688833"/>
                  </a:lnTo>
                  <a:lnTo>
                    <a:pt x="3693465" y="3688833"/>
                  </a:lnTo>
                  <a:lnTo>
                    <a:pt x="3691406" y="3689862"/>
                  </a:lnTo>
                  <a:lnTo>
                    <a:pt x="3691406" y="3689862"/>
                  </a:lnTo>
                  <a:lnTo>
                    <a:pt x="3690377" y="3689862"/>
                  </a:lnTo>
                  <a:lnTo>
                    <a:pt x="3690377" y="3689862"/>
                  </a:lnTo>
                  <a:cubicBezTo>
                    <a:pt x="3689068" y="3690053"/>
                    <a:pt x="3687739" y="3690053"/>
                    <a:pt x="3686431" y="3689862"/>
                  </a:cubicBezTo>
                  <a:cubicBezTo>
                    <a:pt x="3660869" y="3689862"/>
                    <a:pt x="3628273" y="3719370"/>
                    <a:pt x="3626901" y="3720743"/>
                  </a:cubicBezTo>
                  <a:lnTo>
                    <a:pt x="3625700" y="3721772"/>
                  </a:lnTo>
                  <a:lnTo>
                    <a:pt x="3620210" y="3766549"/>
                  </a:lnTo>
                  <a:cubicBezTo>
                    <a:pt x="3619706" y="3772165"/>
                    <a:pt x="3617282" y="3777436"/>
                    <a:pt x="3613348" y="3781474"/>
                  </a:cubicBezTo>
                  <a:cubicBezTo>
                    <a:pt x="3611340" y="3782431"/>
                    <a:pt x="3609008" y="3782431"/>
                    <a:pt x="3607000" y="3781474"/>
                  </a:cubicBezTo>
                  <a:lnTo>
                    <a:pt x="3596192" y="3777700"/>
                  </a:lnTo>
                  <a:lnTo>
                    <a:pt x="3596192" y="3777700"/>
                  </a:lnTo>
                  <a:lnTo>
                    <a:pt x="3585898" y="3774097"/>
                  </a:lnTo>
                  <a:lnTo>
                    <a:pt x="3584354" y="3774097"/>
                  </a:lnTo>
                  <a:lnTo>
                    <a:pt x="3578350" y="3771867"/>
                  </a:lnTo>
                  <a:lnTo>
                    <a:pt x="3578350" y="3771867"/>
                  </a:lnTo>
                  <a:lnTo>
                    <a:pt x="3562567" y="3766377"/>
                  </a:lnTo>
                  <a:cubicBezTo>
                    <a:pt x="3552907" y="3760636"/>
                    <a:pt x="3544363" y="3753196"/>
                    <a:pt x="3537348" y="3744418"/>
                  </a:cubicBezTo>
                  <a:cubicBezTo>
                    <a:pt x="3537012" y="3743182"/>
                    <a:pt x="3537012" y="3741880"/>
                    <a:pt x="3537348" y="3740644"/>
                  </a:cubicBezTo>
                  <a:cubicBezTo>
                    <a:pt x="3539063" y="3732237"/>
                    <a:pt x="3538377" y="3723488"/>
                    <a:pt x="3513672" y="3709763"/>
                  </a:cubicBezTo>
                  <a:cubicBezTo>
                    <a:pt x="3499069" y="3700198"/>
                    <a:pt x="3483185" y="3692748"/>
                    <a:pt x="3466494" y="3687632"/>
                  </a:cubicBezTo>
                  <a:lnTo>
                    <a:pt x="3397871" y="3674422"/>
                  </a:lnTo>
                  <a:lnTo>
                    <a:pt x="3377970" y="3644743"/>
                  </a:lnTo>
                  <a:lnTo>
                    <a:pt x="3377970" y="3627587"/>
                  </a:lnTo>
                  <a:lnTo>
                    <a:pt x="3352408" y="3645944"/>
                  </a:lnTo>
                  <a:lnTo>
                    <a:pt x="3320327" y="3688319"/>
                  </a:lnTo>
                  <a:cubicBezTo>
                    <a:pt x="3303171" y="3688319"/>
                    <a:pt x="3270747" y="3689519"/>
                    <a:pt x="3265086" y="3698269"/>
                  </a:cubicBezTo>
                  <a:cubicBezTo>
                    <a:pt x="3259424" y="3707018"/>
                    <a:pt x="3249131" y="3724689"/>
                    <a:pt x="3249302" y="3724689"/>
                  </a:cubicBezTo>
                  <a:lnTo>
                    <a:pt x="3223740" y="3752824"/>
                  </a:lnTo>
                  <a:lnTo>
                    <a:pt x="3185826" y="3750251"/>
                  </a:lnTo>
                  <a:cubicBezTo>
                    <a:pt x="3175259" y="3747579"/>
                    <a:pt x="3165416" y="3742599"/>
                    <a:pt x="3157004" y="3735668"/>
                  </a:cubicBezTo>
                  <a:cubicBezTo>
                    <a:pt x="3158658" y="3725746"/>
                    <a:pt x="3161361" y="3716027"/>
                    <a:pt x="3165067" y="3706675"/>
                  </a:cubicBezTo>
                  <a:lnTo>
                    <a:pt x="3170386" y="3673565"/>
                  </a:lnTo>
                  <a:lnTo>
                    <a:pt x="3170386" y="3646458"/>
                  </a:lnTo>
                  <a:lnTo>
                    <a:pt x="3164896" y="3648002"/>
                  </a:lnTo>
                  <a:cubicBezTo>
                    <a:pt x="3156491" y="3650491"/>
                    <a:pt x="3147878" y="3652213"/>
                    <a:pt x="3139162" y="3653149"/>
                  </a:cubicBezTo>
                  <a:cubicBezTo>
                    <a:pt x="3131050" y="3653559"/>
                    <a:pt x="3122971" y="3654476"/>
                    <a:pt x="3114972" y="3655894"/>
                  </a:cubicBezTo>
                  <a:lnTo>
                    <a:pt x="3055614" y="3655894"/>
                  </a:lnTo>
                  <a:cubicBezTo>
                    <a:pt x="3052311" y="3656192"/>
                    <a:pt x="3049392" y="3653756"/>
                    <a:pt x="3049094" y="3650453"/>
                  </a:cubicBezTo>
                  <a:cubicBezTo>
                    <a:pt x="3049062" y="3650094"/>
                    <a:pt x="3049062" y="3649733"/>
                    <a:pt x="3049094" y="3649375"/>
                  </a:cubicBezTo>
                  <a:cubicBezTo>
                    <a:pt x="3049094" y="3638567"/>
                    <a:pt x="3046521" y="3604598"/>
                    <a:pt x="3046350" y="3603226"/>
                  </a:cubicBezTo>
                  <a:lnTo>
                    <a:pt x="3046350" y="3600996"/>
                  </a:lnTo>
                  <a:lnTo>
                    <a:pt x="3019930" y="3585555"/>
                  </a:lnTo>
                  <a:lnTo>
                    <a:pt x="3013753" y="3581953"/>
                  </a:lnTo>
                  <a:cubicBezTo>
                    <a:pt x="3012277" y="3571265"/>
                    <a:pt x="3011532" y="3560489"/>
                    <a:pt x="3011523" y="3549700"/>
                  </a:cubicBezTo>
                  <a:lnTo>
                    <a:pt x="3011523" y="3547813"/>
                  </a:lnTo>
                  <a:lnTo>
                    <a:pt x="2985618" y="3521908"/>
                  </a:lnTo>
                  <a:lnTo>
                    <a:pt x="2994539" y="3506467"/>
                  </a:lnTo>
                  <a:lnTo>
                    <a:pt x="3004832" y="3496002"/>
                  </a:lnTo>
                  <a:lnTo>
                    <a:pt x="3001744" y="3492914"/>
                  </a:lnTo>
                  <a:lnTo>
                    <a:pt x="3001744" y="3492056"/>
                  </a:lnTo>
                  <a:lnTo>
                    <a:pt x="3005004" y="3491027"/>
                  </a:lnTo>
                  <a:cubicBezTo>
                    <a:pt x="3004508" y="3482836"/>
                    <a:pt x="3004853" y="3474615"/>
                    <a:pt x="3006033" y="3466495"/>
                  </a:cubicBezTo>
                  <a:cubicBezTo>
                    <a:pt x="3007410" y="3454238"/>
                    <a:pt x="3007410" y="3441866"/>
                    <a:pt x="3006033" y="3429610"/>
                  </a:cubicBezTo>
                  <a:cubicBezTo>
                    <a:pt x="3014955" y="3420002"/>
                    <a:pt x="3051496" y="3380373"/>
                    <a:pt x="3056643" y="3364932"/>
                  </a:cubicBezTo>
                  <a:cubicBezTo>
                    <a:pt x="3062227" y="3346954"/>
                    <a:pt x="3065907" y="3328438"/>
                    <a:pt x="3067623" y="3309691"/>
                  </a:cubicBezTo>
                  <a:cubicBezTo>
                    <a:pt x="3067623" y="3305402"/>
                    <a:pt x="3080318" y="3297853"/>
                    <a:pt x="3087523" y="3297853"/>
                  </a:cubicBezTo>
                  <a:cubicBezTo>
                    <a:pt x="3092004" y="3300346"/>
                    <a:pt x="3096105" y="3303465"/>
                    <a:pt x="3099704" y="3307117"/>
                  </a:cubicBezTo>
                  <a:cubicBezTo>
                    <a:pt x="3108282" y="3314837"/>
                    <a:pt x="3114629" y="3320327"/>
                    <a:pt x="3120119" y="3317926"/>
                  </a:cubicBezTo>
                  <a:cubicBezTo>
                    <a:pt x="3123078" y="3316311"/>
                    <a:pt x="3124720" y="3313026"/>
                    <a:pt x="3124237" y="3309691"/>
                  </a:cubicBezTo>
                  <a:cubicBezTo>
                    <a:pt x="3124237" y="3294079"/>
                    <a:pt x="3129555" y="3256851"/>
                    <a:pt x="3129555" y="3256508"/>
                  </a:cubicBezTo>
                  <a:lnTo>
                    <a:pt x="3132815" y="3237293"/>
                  </a:lnTo>
                  <a:lnTo>
                    <a:pt x="3101076" y="3220137"/>
                  </a:lnTo>
                  <a:lnTo>
                    <a:pt x="3077744" y="3202124"/>
                  </a:lnTo>
                  <a:lnTo>
                    <a:pt x="3065221" y="3169700"/>
                  </a:lnTo>
                  <a:lnTo>
                    <a:pt x="3072598" y="3150314"/>
                  </a:lnTo>
                  <a:lnTo>
                    <a:pt x="3096616" y="3127496"/>
                  </a:lnTo>
                  <a:lnTo>
                    <a:pt x="3090954" y="3096616"/>
                  </a:lnTo>
                  <a:lnTo>
                    <a:pt x="3096273" y="3046521"/>
                  </a:lnTo>
                  <a:lnTo>
                    <a:pt x="3109826" y="3011180"/>
                  </a:lnTo>
                  <a:lnTo>
                    <a:pt x="3113257" y="2990079"/>
                  </a:lnTo>
                  <a:lnTo>
                    <a:pt x="3071225" y="2990079"/>
                  </a:lnTo>
                  <a:lnTo>
                    <a:pt x="3074828" y="2996426"/>
                  </a:lnTo>
                  <a:cubicBezTo>
                    <a:pt x="3077815" y="3001122"/>
                    <a:pt x="3079200" y="3006660"/>
                    <a:pt x="3078774" y="3012210"/>
                  </a:cubicBezTo>
                  <a:cubicBezTo>
                    <a:pt x="3078496" y="3013327"/>
                    <a:pt x="3077744" y="3014267"/>
                    <a:pt x="3076715" y="3014783"/>
                  </a:cubicBezTo>
                  <a:cubicBezTo>
                    <a:pt x="3075686" y="3014783"/>
                    <a:pt x="3072769" y="3016670"/>
                    <a:pt x="3072083" y="3019244"/>
                  </a:cubicBezTo>
                  <a:lnTo>
                    <a:pt x="3067451" y="3019244"/>
                  </a:lnTo>
                  <a:cubicBezTo>
                    <a:pt x="3053549" y="3019355"/>
                    <a:pt x="3039758" y="3021731"/>
                    <a:pt x="3026620" y="3026278"/>
                  </a:cubicBezTo>
                  <a:lnTo>
                    <a:pt x="3023361" y="3027478"/>
                  </a:lnTo>
                  <a:cubicBezTo>
                    <a:pt x="3015656" y="3031025"/>
                    <a:pt x="3008676" y="3035970"/>
                    <a:pt x="3002774" y="3042061"/>
                  </a:cubicBezTo>
                  <a:lnTo>
                    <a:pt x="2991623" y="3066765"/>
                  </a:lnTo>
                  <a:lnTo>
                    <a:pt x="2949248" y="3124923"/>
                  </a:lnTo>
                  <a:cubicBezTo>
                    <a:pt x="2935254" y="3129421"/>
                    <a:pt x="2920705" y="3131961"/>
                    <a:pt x="2906015" y="3132472"/>
                  </a:cubicBezTo>
                  <a:lnTo>
                    <a:pt x="2866214" y="3132472"/>
                  </a:lnTo>
                  <a:lnTo>
                    <a:pt x="2856435" y="3144652"/>
                  </a:lnTo>
                  <a:cubicBezTo>
                    <a:pt x="2845587" y="3165828"/>
                    <a:pt x="2836354" y="3187793"/>
                    <a:pt x="2828814" y="3210359"/>
                  </a:cubicBezTo>
                  <a:lnTo>
                    <a:pt x="2828814" y="3265086"/>
                  </a:lnTo>
                  <a:lnTo>
                    <a:pt x="2815261" y="3344002"/>
                  </a:lnTo>
                  <a:lnTo>
                    <a:pt x="2815261" y="3388950"/>
                  </a:lnTo>
                  <a:cubicBezTo>
                    <a:pt x="2815261" y="3390151"/>
                    <a:pt x="2809771" y="3419144"/>
                    <a:pt x="2809771" y="3427551"/>
                  </a:cubicBezTo>
                  <a:cubicBezTo>
                    <a:pt x="2809771" y="3435957"/>
                    <a:pt x="2834476" y="3451912"/>
                    <a:pt x="2855234" y="3463750"/>
                  </a:cubicBezTo>
                  <a:cubicBezTo>
                    <a:pt x="2864953" y="3468990"/>
                    <a:pt x="2873345" y="3476384"/>
                    <a:pt x="2879767" y="3485366"/>
                  </a:cubicBezTo>
                  <a:lnTo>
                    <a:pt x="2877365" y="3566856"/>
                  </a:lnTo>
                  <a:lnTo>
                    <a:pt x="2877365" y="3576977"/>
                  </a:lnTo>
                  <a:lnTo>
                    <a:pt x="2918539" y="3645601"/>
                  </a:lnTo>
                  <a:lnTo>
                    <a:pt x="2927117" y="3658467"/>
                  </a:lnTo>
                  <a:lnTo>
                    <a:pt x="2895893" y="3684030"/>
                  </a:lnTo>
                  <a:lnTo>
                    <a:pt x="2921627" y="3700327"/>
                  </a:lnTo>
                  <a:lnTo>
                    <a:pt x="2930720" y="3713709"/>
                  </a:lnTo>
                  <a:lnTo>
                    <a:pt x="2926774" y="3723659"/>
                  </a:lnTo>
                  <a:lnTo>
                    <a:pt x="2912191" y="3731036"/>
                  </a:lnTo>
                  <a:lnTo>
                    <a:pt x="2927117" y="3745962"/>
                  </a:lnTo>
                  <a:lnTo>
                    <a:pt x="2930205" y="3742874"/>
                  </a:lnTo>
                  <a:lnTo>
                    <a:pt x="2930205" y="3742874"/>
                  </a:lnTo>
                  <a:lnTo>
                    <a:pt x="2930205" y="3746648"/>
                  </a:lnTo>
                  <a:cubicBezTo>
                    <a:pt x="2937022" y="3748860"/>
                    <a:pt x="2943672" y="3751554"/>
                    <a:pt x="2950106" y="3754711"/>
                  </a:cubicBezTo>
                  <a:lnTo>
                    <a:pt x="2973952" y="3765348"/>
                  </a:lnTo>
                  <a:lnTo>
                    <a:pt x="2999857" y="3780788"/>
                  </a:lnTo>
                  <a:lnTo>
                    <a:pt x="3020444" y="3821962"/>
                  </a:lnTo>
                  <a:lnTo>
                    <a:pt x="2986133" y="3821962"/>
                  </a:lnTo>
                  <a:lnTo>
                    <a:pt x="2973952" y="3807380"/>
                  </a:lnTo>
                  <a:lnTo>
                    <a:pt x="2947704" y="3796057"/>
                  </a:lnTo>
                  <a:cubicBezTo>
                    <a:pt x="2948115" y="3795009"/>
                    <a:pt x="2948115" y="3793845"/>
                    <a:pt x="2947704" y="3792797"/>
                  </a:cubicBezTo>
                  <a:cubicBezTo>
                    <a:pt x="2947704" y="3788337"/>
                    <a:pt x="2942557" y="3786964"/>
                    <a:pt x="2926774" y="3786964"/>
                  </a:cubicBezTo>
                  <a:cubicBezTo>
                    <a:pt x="2918834" y="3787515"/>
                    <a:pt x="2910892" y="3785915"/>
                    <a:pt x="2903785" y="3782332"/>
                  </a:cubicBezTo>
                  <a:cubicBezTo>
                    <a:pt x="2901814" y="3781010"/>
                    <a:pt x="2899336" y="3780692"/>
                    <a:pt x="2897094" y="3781474"/>
                  </a:cubicBezTo>
                  <a:cubicBezTo>
                    <a:pt x="2894349" y="3782847"/>
                    <a:pt x="2894006" y="3785420"/>
                    <a:pt x="2892977" y="3790395"/>
                  </a:cubicBezTo>
                  <a:lnTo>
                    <a:pt x="2890403" y="3803091"/>
                  </a:lnTo>
                  <a:lnTo>
                    <a:pt x="2876336" y="3838260"/>
                  </a:lnTo>
                  <a:cubicBezTo>
                    <a:pt x="2869473" y="3833456"/>
                    <a:pt x="2857121" y="3826251"/>
                    <a:pt x="2848887" y="3830025"/>
                  </a:cubicBezTo>
                  <a:cubicBezTo>
                    <a:pt x="2843625" y="3833112"/>
                    <a:pt x="2840772" y="3839090"/>
                    <a:pt x="2841681" y="3845122"/>
                  </a:cubicBezTo>
                  <a:cubicBezTo>
                    <a:pt x="2842477" y="3856538"/>
                    <a:pt x="2834030" y="3866507"/>
                    <a:pt x="2822638" y="3867596"/>
                  </a:cubicBezTo>
                  <a:lnTo>
                    <a:pt x="2817491" y="3822820"/>
                  </a:lnTo>
                  <a:lnTo>
                    <a:pt x="2773058" y="3813899"/>
                  </a:lnTo>
                  <a:lnTo>
                    <a:pt x="2728110" y="3822305"/>
                  </a:lnTo>
                  <a:lnTo>
                    <a:pt x="2727252" y="3822305"/>
                  </a:lnTo>
                  <a:cubicBezTo>
                    <a:pt x="2724336" y="3824878"/>
                    <a:pt x="2710096" y="3837574"/>
                    <a:pt x="2710096" y="3846838"/>
                  </a:cubicBezTo>
                  <a:cubicBezTo>
                    <a:pt x="2709103" y="3847422"/>
                    <a:pt x="2708072" y="3847938"/>
                    <a:pt x="2707009" y="3848382"/>
                  </a:cubicBezTo>
                  <a:cubicBezTo>
                    <a:pt x="2703920" y="3849583"/>
                    <a:pt x="2699975" y="3851298"/>
                    <a:pt x="2699288" y="3855587"/>
                  </a:cubicBezTo>
                  <a:cubicBezTo>
                    <a:pt x="2698602" y="3859876"/>
                    <a:pt x="2702205" y="3864680"/>
                    <a:pt x="2711640" y="3872743"/>
                  </a:cubicBezTo>
                  <a:cubicBezTo>
                    <a:pt x="2725022" y="3883036"/>
                    <a:pt x="2733600" y="3889899"/>
                    <a:pt x="2738575" y="3892987"/>
                  </a:cubicBezTo>
                  <a:lnTo>
                    <a:pt x="2705464" y="3910142"/>
                  </a:lnTo>
                  <a:lnTo>
                    <a:pt x="2705464" y="3910142"/>
                  </a:lnTo>
                  <a:lnTo>
                    <a:pt x="2702033" y="3912030"/>
                  </a:lnTo>
                  <a:lnTo>
                    <a:pt x="2673212" y="3872571"/>
                  </a:lnTo>
                  <a:lnTo>
                    <a:pt x="2611622" y="3878233"/>
                  </a:lnTo>
                  <a:lnTo>
                    <a:pt x="2568733" y="3880806"/>
                  </a:lnTo>
                  <a:lnTo>
                    <a:pt x="2553979" y="3880806"/>
                  </a:lnTo>
                  <a:lnTo>
                    <a:pt x="2480895" y="3932274"/>
                  </a:lnTo>
                  <a:lnTo>
                    <a:pt x="2480895" y="3963497"/>
                  </a:lnTo>
                  <a:lnTo>
                    <a:pt x="2502169" y="3981682"/>
                  </a:lnTo>
                  <a:lnTo>
                    <a:pt x="2522756" y="3984255"/>
                  </a:lnTo>
                  <a:lnTo>
                    <a:pt x="2526530" y="3991976"/>
                  </a:lnTo>
                  <a:lnTo>
                    <a:pt x="2521383" y="4043443"/>
                  </a:lnTo>
                  <a:lnTo>
                    <a:pt x="2519153" y="4054937"/>
                  </a:lnTo>
                  <a:lnTo>
                    <a:pt x="2455333" y="4089249"/>
                  </a:lnTo>
                  <a:lnTo>
                    <a:pt x="2443839" y="4054937"/>
                  </a:lnTo>
                  <a:lnTo>
                    <a:pt x="2453618" y="4023199"/>
                  </a:lnTo>
                  <a:lnTo>
                    <a:pt x="2472318" y="4015650"/>
                  </a:lnTo>
                  <a:lnTo>
                    <a:pt x="2466141" y="4011018"/>
                  </a:lnTo>
                  <a:cubicBezTo>
                    <a:pt x="2460880" y="4006793"/>
                    <a:pt x="2457592" y="4000588"/>
                    <a:pt x="2457049" y="3993863"/>
                  </a:cubicBezTo>
                  <a:cubicBezTo>
                    <a:pt x="2456724" y="3984069"/>
                    <a:pt x="2454812" y="3974394"/>
                    <a:pt x="2451387" y="3965213"/>
                  </a:cubicBezTo>
                  <a:lnTo>
                    <a:pt x="2450358" y="3962639"/>
                  </a:lnTo>
                  <a:lnTo>
                    <a:pt x="2414503" y="3962639"/>
                  </a:lnTo>
                  <a:lnTo>
                    <a:pt x="2400092" y="4012048"/>
                  </a:lnTo>
                  <a:lnTo>
                    <a:pt x="2392028" y="4067976"/>
                  </a:lnTo>
                  <a:lnTo>
                    <a:pt x="2381392" y="4102287"/>
                  </a:lnTo>
                  <a:cubicBezTo>
                    <a:pt x="2372814" y="4123389"/>
                    <a:pt x="2359089" y="4146892"/>
                    <a:pt x="2352227" y="4148265"/>
                  </a:cubicBezTo>
                  <a:cubicBezTo>
                    <a:pt x="2339017" y="4151010"/>
                    <a:pt x="2317916" y="4153583"/>
                    <a:pt x="2317916" y="4153583"/>
                  </a:cubicBezTo>
                  <a:lnTo>
                    <a:pt x="2310367" y="4154612"/>
                  </a:lnTo>
                  <a:lnTo>
                    <a:pt x="2324606" y="4173998"/>
                  </a:lnTo>
                  <a:lnTo>
                    <a:pt x="2360634" y="4199217"/>
                  </a:lnTo>
                  <a:lnTo>
                    <a:pt x="2361663" y="4199217"/>
                  </a:lnTo>
                  <a:cubicBezTo>
                    <a:pt x="2364611" y="4200149"/>
                    <a:pt x="2366666" y="4202820"/>
                    <a:pt x="2366810" y="4205908"/>
                  </a:cubicBezTo>
                  <a:cubicBezTo>
                    <a:pt x="2366602" y="4213780"/>
                    <a:pt x="2361442" y="4220661"/>
                    <a:pt x="2353943" y="4223064"/>
                  </a:cubicBezTo>
                  <a:cubicBezTo>
                    <a:pt x="2344164" y="4225466"/>
                    <a:pt x="2314141" y="4238161"/>
                    <a:pt x="2306421" y="4241420"/>
                  </a:cubicBezTo>
                  <a:lnTo>
                    <a:pt x="2279144" y="4228897"/>
                  </a:lnTo>
                  <a:lnTo>
                    <a:pt x="2263532" y="4213285"/>
                  </a:lnTo>
                  <a:cubicBezTo>
                    <a:pt x="2258979" y="4208607"/>
                    <a:pt x="2252883" y="4205742"/>
                    <a:pt x="2246376" y="4205222"/>
                  </a:cubicBezTo>
                  <a:cubicBezTo>
                    <a:pt x="2242261" y="4205581"/>
                    <a:pt x="2238506" y="4207710"/>
                    <a:pt x="2236083" y="4211055"/>
                  </a:cubicBezTo>
                  <a:cubicBezTo>
                    <a:pt x="2230968" y="4217112"/>
                    <a:pt x="2227852" y="4224602"/>
                    <a:pt x="2227162" y="4232500"/>
                  </a:cubicBezTo>
                  <a:lnTo>
                    <a:pt x="2227162" y="4235416"/>
                  </a:lnTo>
                  <a:lnTo>
                    <a:pt x="2248778" y="4244680"/>
                  </a:lnTo>
                  <a:lnTo>
                    <a:pt x="2270566" y="4252743"/>
                  </a:lnTo>
                  <a:lnTo>
                    <a:pt x="2298187" y="4261149"/>
                  </a:lnTo>
                  <a:lnTo>
                    <a:pt x="2313970" y="4261149"/>
                  </a:lnTo>
                  <a:lnTo>
                    <a:pt x="2345708" y="4268527"/>
                  </a:lnTo>
                  <a:lnTo>
                    <a:pt x="2345708" y="4276933"/>
                  </a:lnTo>
                  <a:cubicBezTo>
                    <a:pt x="2345877" y="4280336"/>
                    <a:pt x="2346754" y="4283666"/>
                    <a:pt x="2348281" y="4286712"/>
                  </a:cubicBezTo>
                  <a:cubicBezTo>
                    <a:pt x="2348281" y="4287569"/>
                    <a:pt x="2348281" y="4289113"/>
                    <a:pt x="2349654" y="4288599"/>
                  </a:cubicBezTo>
                  <a:lnTo>
                    <a:pt x="2348624" y="4288599"/>
                  </a:lnTo>
                  <a:lnTo>
                    <a:pt x="2341934" y="4290829"/>
                  </a:lnTo>
                  <a:lnTo>
                    <a:pt x="2329753" y="4286883"/>
                  </a:lnTo>
                  <a:cubicBezTo>
                    <a:pt x="2327833" y="4276060"/>
                    <a:pt x="2317867" y="4268567"/>
                    <a:pt x="2306936" y="4269727"/>
                  </a:cubicBezTo>
                  <a:lnTo>
                    <a:pt x="2227162" y="4269727"/>
                  </a:lnTo>
                  <a:lnTo>
                    <a:pt x="2228363" y="4271958"/>
                  </a:lnTo>
                  <a:cubicBezTo>
                    <a:pt x="2225451" y="4271597"/>
                    <a:pt x="2222579" y="4270966"/>
                    <a:pt x="2219785" y="4270071"/>
                  </a:cubicBezTo>
                  <a:lnTo>
                    <a:pt x="2208119" y="4266811"/>
                  </a:lnTo>
                  <a:lnTo>
                    <a:pt x="2210177" y="4269727"/>
                  </a:lnTo>
                  <a:cubicBezTo>
                    <a:pt x="2186978" y="4276661"/>
                    <a:pt x="2164988" y="4287135"/>
                    <a:pt x="2144986" y="4300779"/>
                  </a:cubicBezTo>
                  <a:cubicBezTo>
                    <a:pt x="2137952" y="4304897"/>
                    <a:pt x="2130918" y="4309014"/>
                    <a:pt x="2126457" y="4311244"/>
                  </a:cubicBezTo>
                  <a:lnTo>
                    <a:pt x="2126457" y="4311244"/>
                  </a:lnTo>
                  <a:lnTo>
                    <a:pt x="2123369" y="4312446"/>
                  </a:lnTo>
                  <a:cubicBezTo>
                    <a:pt x="2119578" y="4313607"/>
                    <a:pt x="2115855" y="4314982"/>
                    <a:pt x="2112218" y="4316563"/>
                  </a:cubicBezTo>
                  <a:lnTo>
                    <a:pt x="2112218" y="4316563"/>
                  </a:lnTo>
                  <a:lnTo>
                    <a:pt x="2107929" y="4318450"/>
                  </a:lnTo>
                  <a:lnTo>
                    <a:pt x="2104326" y="4319994"/>
                  </a:lnTo>
                  <a:lnTo>
                    <a:pt x="2104326" y="4319994"/>
                  </a:lnTo>
                  <a:lnTo>
                    <a:pt x="2091460" y="4325827"/>
                  </a:lnTo>
                  <a:cubicBezTo>
                    <a:pt x="2078607" y="4332174"/>
                    <a:pt x="2065304" y="4337563"/>
                    <a:pt x="2051658" y="4341953"/>
                  </a:cubicBezTo>
                  <a:cubicBezTo>
                    <a:pt x="2043423" y="4341953"/>
                    <a:pt x="2004137" y="4347272"/>
                    <a:pt x="2002593" y="4347443"/>
                  </a:cubicBezTo>
                  <a:lnTo>
                    <a:pt x="1999505" y="4347443"/>
                  </a:lnTo>
                  <a:lnTo>
                    <a:pt x="1972227" y="4494125"/>
                  </a:lnTo>
                  <a:lnTo>
                    <a:pt x="1787116" y="4602893"/>
                  </a:lnTo>
                  <a:lnTo>
                    <a:pt x="1786087" y="4602893"/>
                  </a:lnTo>
                  <a:lnTo>
                    <a:pt x="1775279" y="4624337"/>
                  </a:lnTo>
                  <a:lnTo>
                    <a:pt x="1745428" y="4639263"/>
                  </a:lnTo>
                  <a:lnTo>
                    <a:pt x="1606294" y="4623480"/>
                  </a:lnTo>
                  <a:lnTo>
                    <a:pt x="1588109" y="4576644"/>
                  </a:lnTo>
                  <a:lnTo>
                    <a:pt x="1573527" y="4553312"/>
                  </a:lnTo>
                  <a:lnTo>
                    <a:pt x="1524461" y="4547651"/>
                  </a:lnTo>
                  <a:lnTo>
                    <a:pt x="1487405" y="4563091"/>
                  </a:lnTo>
                  <a:lnTo>
                    <a:pt x="1518285" y="4658649"/>
                  </a:lnTo>
                  <a:cubicBezTo>
                    <a:pt x="1526520" y="4680951"/>
                    <a:pt x="1545048" y="4742369"/>
                    <a:pt x="1533039" y="4759525"/>
                  </a:cubicBezTo>
                  <a:cubicBezTo>
                    <a:pt x="1531244" y="4762089"/>
                    <a:pt x="1528276" y="4763573"/>
                    <a:pt x="1525148" y="4763471"/>
                  </a:cubicBezTo>
                  <a:cubicBezTo>
                    <a:pt x="1490836" y="4763470"/>
                    <a:pt x="1368687" y="4770333"/>
                    <a:pt x="1349473" y="4771362"/>
                  </a:cubicBezTo>
                  <a:lnTo>
                    <a:pt x="1306412" y="4701366"/>
                  </a:lnTo>
                  <a:lnTo>
                    <a:pt x="1190782" y="4704111"/>
                  </a:lnTo>
                  <a:lnTo>
                    <a:pt x="1129364" y="4704111"/>
                  </a:lnTo>
                  <a:lnTo>
                    <a:pt x="1128163" y="4705655"/>
                  </a:lnTo>
                  <a:cubicBezTo>
                    <a:pt x="1120575" y="4714634"/>
                    <a:pt x="1111803" y="4722541"/>
                    <a:pt x="1102087" y="4729159"/>
                  </a:cubicBezTo>
                  <a:cubicBezTo>
                    <a:pt x="1089500" y="4738653"/>
                    <a:pt x="1078298" y="4749854"/>
                    <a:pt x="1068804" y="4762441"/>
                  </a:cubicBezTo>
                  <a:lnTo>
                    <a:pt x="1065716" y="4766559"/>
                  </a:lnTo>
                  <a:lnTo>
                    <a:pt x="1125933" y="4797954"/>
                  </a:lnTo>
                  <a:lnTo>
                    <a:pt x="1091621" y="4821971"/>
                  </a:lnTo>
                  <a:lnTo>
                    <a:pt x="1301951" y="4941033"/>
                  </a:lnTo>
                  <a:lnTo>
                    <a:pt x="1391676" y="5028184"/>
                  </a:lnTo>
                  <a:lnTo>
                    <a:pt x="1383613" y="5119796"/>
                  </a:lnTo>
                  <a:lnTo>
                    <a:pt x="1502674" y="5244175"/>
                  </a:lnTo>
                  <a:lnTo>
                    <a:pt x="1526692" y="5395660"/>
                  </a:lnTo>
                  <a:lnTo>
                    <a:pt x="1494782" y="5517981"/>
                  </a:lnTo>
                  <a:lnTo>
                    <a:pt x="1361138" y="5806713"/>
                  </a:lnTo>
                  <a:lnTo>
                    <a:pt x="1262836" y="5804139"/>
                  </a:lnTo>
                  <a:cubicBezTo>
                    <a:pt x="1256317" y="5799507"/>
                    <a:pt x="1222863" y="5777033"/>
                    <a:pt x="1202105" y="5777033"/>
                  </a:cubicBezTo>
                  <a:cubicBezTo>
                    <a:pt x="1189409" y="5777033"/>
                    <a:pt x="1172768" y="5778063"/>
                    <a:pt x="1159387" y="5778749"/>
                  </a:cubicBezTo>
                  <a:cubicBezTo>
                    <a:pt x="1149951" y="5778749"/>
                    <a:pt x="1142231" y="5779778"/>
                    <a:pt x="1137427" y="5779778"/>
                  </a:cubicBezTo>
                  <a:cubicBezTo>
                    <a:pt x="1123922" y="5776485"/>
                    <a:pt x="1110974" y="5771225"/>
                    <a:pt x="1098999" y="5764166"/>
                  </a:cubicBezTo>
                  <a:cubicBezTo>
                    <a:pt x="1069048" y="5748972"/>
                    <a:pt x="1036147" y="5740483"/>
                    <a:pt x="1002583" y="5739290"/>
                  </a:cubicBezTo>
                  <a:cubicBezTo>
                    <a:pt x="969502" y="5739866"/>
                    <a:pt x="936423" y="5738088"/>
                    <a:pt x="903594" y="5733972"/>
                  </a:cubicBezTo>
                  <a:cubicBezTo>
                    <a:pt x="863222" y="5716111"/>
                    <a:pt x="824079" y="5695593"/>
                    <a:pt x="786420" y="5672555"/>
                  </a:cubicBezTo>
                  <a:lnTo>
                    <a:pt x="784876" y="5672555"/>
                  </a:lnTo>
                  <a:cubicBezTo>
                    <a:pt x="773553" y="5670496"/>
                    <a:pt x="673707" y="5653512"/>
                    <a:pt x="662899" y="5653512"/>
                  </a:cubicBezTo>
                  <a:lnTo>
                    <a:pt x="648316" y="5653512"/>
                  </a:lnTo>
                  <a:cubicBezTo>
                    <a:pt x="626770" y="5655960"/>
                    <a:pt x="605015" y="5655960"/>
                    <a:pt x="583468" y="5653512"/>
                  </a:cubicBezTo>
                  <a:cubicBezTo>
                    <a:pt x="559016" y="5641639"/>
                    <a:pt x="535246" y="5628408"/>
                    <a:pt x="512271" y="5613882"/>
                  </a:cubicBezTo>
                  <a:cubicBezTo>
                    <a:pt x="509183" y="5609765"/>
                    <a:pt x="496316" y="5593638"/>
                    <a:pt x="483964" y="5596726"/>
                  </a:cubicBezTo>
                  <a:cubicBezTo>
                    <a:pt x="471612" y="5599814"/>
                    <a:pt x="381030" y="5658659"/>
                    <a:pt x="367305" y="5667065"/>
                  </a:cubicBezTo>
                  <a:lnTo>
                    <a:pt x="234348" y="5703092"/>
                  </a:lnTo>
                  <a:lnTo>
                    <a:pt x="270546" y="5825241"/>
                  </a:lnTo>
                  <a:lnTo>
                    <a:pt x="275522" y="5863327"/>
                  </a:lnTo>
                  <a:cubicBezTo>
                    <a:pt x="265400" y="5871733"/>
                    <a:pt x="246185" y="5888889"/>
                    <a:pt x="246185" y="5897638"/>
                  </a:cubicBezTo>
                  <a:lnTo>
                    <a:pt x="246185" y="5949106"/>
                  </a:lnTo>
                  <a:lnTo>
                    <a:pt x="244984" y="5966261"/>
                  </a:lnTo>
                  <a:lnTo>
                    <a:pt x="244984" y="5966261"/>
                  </a:lnTo>
                  <a:lnTo>
                    <a:pt x="230059" y="6167155"/>
                  </a:lnTo>
                  <a:lnTo>
                    <a:pt x="85779" y="6418831"/>
                  </a:lnTo>
                  <a:lnTo>
                    <a:pt x="62275" y="6418831"/>
                  </a:lnTo>
                  <a:lnTo>
                    <a:pt x="61075" y="6420032"/>
                  </a:lnTo>
                  <a:cubicBezTo>
                    <a:pt x="54555" y="6426036"/>
                    <a:pt x="21959" y="6457088"/>
                    <a:pt x="21959" y="6471499"/>
                  </a:cubicBezTo>
                  <a:cubicBezTo>
                    <a:pt x="21959" y="6485910"/>
                    <a:pt x="16641" y="6535318"/>
                    <a:pt x="16470" y="6535661"/>
                  </a:cubicBezTo>
                  <a:lnTo>
                    <a:pt x="12867" y="6561738"/>
                  </a:lnTo>
                  <a:lnTo>
                    <a:pt x="115801" y="6521765"/>
                  </a:lnTo>
                  <a:lnTo>
                    <a:pt x="83034" y="6562596"/>
                  </a:lnTo>
                  <a:lnTo>
                    <a:pt x="36713" y="6594505"/>
                  </a:lnTo>
                  <a:lnTo>
                    <a:pt x="49923" y="6611661"/>
                  </a:lnTo>
                  <a:cubicBezTo>
                    <a:pt x="55239" y="6621143"/>
                    <a:pt x="66654" y="6625359"/>
                    <a:pt x="76858" y="6621611"/>
                  </a:cubicBezTo>
                  <a:cubicBezTo>
                    <a:pt x="96440" y="6615969"/>
                    <a:pt x="116312" y="6611387"/>
                    <a:pt x="136388" y="6607887"/>
                  </a:cubicBezTo>
                  <a:lnTo>
                    <a:pt x="94357" y="6653350"/>
                  </a:lnTo>
                  <a:lnTo>
                    <a:pt x="94357" y="6655065"/>
                  </a:lnTo>
                  <a:cubicBezTo>
                    <a:pt x="94357" y="6655923"/>
                    <a:pt x="97102" y="6740844"/>
                    <a:pt x="97102" y="6751995"/>
                  </a:cubicBezTo>
                  <a:cubicBezTo>
                    <a:pt x="78174" y="6793292"/>
                    <a:pt x="56746" y="6833396"/>
                    <a:pt x="32939" y="6872086"/>
                  </a:cubicBezTo>
                  <a:lnTo>
                    <a:pt x="32939" y="6873115"/>
                  </a:lnTo>
                  <a:lnTo>
                    <a:pt x="36027" y="6916176"/>
                  </a:lnTo>
                  <a:lnTo>
                    <a:pt x="60045" y="6916176"/>
                  </a:lnTo>
                  <a:lnTo>
                    <a:pt x="86808" y="6894731"/>
                  </a:lnTo>
                  <a:lnTo>
                    <a:pt x="124894" y="6897305"/>
                  </a:lnTo>
                  <a:lnTo>
                    <a:pt x="159205" y="6912916"/>
                  </a:lnTo>
                  <a:lnTo>
                    <a:pt x="212217" y="6943625"/>
                  </a:lnTo>
                  <a:lnTo>
                    <a:pt x="256822" y="6924239"/>
                  </a:lnTo>
                  <a:lnTo>
                    <a:pt x="298682" y="6918921"/>
                  </a:lnTo>
                  <a:lnTo>
                    <a:pt x="307260" y="6918064"/>
                  </a:lnTo>
                  <a:lnTo>
                    <a:pt x="351693" y="6913603"/>
                  </a:lnTo>
                  <a:lnTo>
                    <a:pt x="422203" y="6958036"/>
                  </a:lnTo>
                  <a:lnTo>
                    <a:pt x="445192" y="7006416"/>
                  </a:lnTo>
                  <a:cubicBezTo>
                    <a:pt x="440732" y="7018596"/>
                    <a:pt x="422203" y="7073838"/>
                    <a:pt x="441933" y="7087906"/>
                  </a:cubicBezTo>
                  <a:lnTo>
                    <a:pt x="445364" y="7090650"/>
                  </a:lnTo>
                  <a:lnTo>
                    <a:pt x="447422" y="7092194"/>
                  </a:lnTo>
                  <a:lnTo>
                    <a:pt x="447422" y="7092194"/>
                  </a:lnTo>
                  <a:lnTo>
                    <a:pt x="449481" y="7094081"/>
                  </a:lnTo>
                  <a:lnTo>
                    <a:pt x="452054" y="7096140"/>
                  </a:lnTo>
                  <a:lnTo>
                    <a:pt x="452054" y="7096140"/>
                  </a:lnTo>
                  <a:lnTo>
                    <a:pt x="453599" y="7097513"/>
                  </a:lnTo>
                  <a:lnTo>
                    <a:pt x="458574" y="7101802"/>
                  </a:lnTo>
                  <a:lnTo>
                    <a:pt x="460632" y="7103689"/>
                  </a:lnTo>
                  <a:lnTo>
                    <a:pt x="463892" y="7106434"/>
                  </a:lnTo>
                  <a:lnTo>
                    <a:pt x="470068" y="7111923"/>
                  </a:lnTo>
                  <a:lnTo>
                    <a:pt x="476416" y="7117756"/>
                  </a:lnTo>
                  <a:lnTo>
                    <a:pt x="478818" y="7119815"/>
                  </a:lnTo>
                  <a:lnTo>
                    <a:pt x="478818" y="7119815"/>
                  </a:lnTo>
                  <a:lnTo>
                    <a:pt x="494258" y="7134055"/>
                  </a:lnTo>
                  <a:lnTo>
                    <a:pt x="494258" y="7134055"/>
                  </a:lnTo>
                  <a:lnTo>
                    <a:pt x="496659" y="7136285"/>
                  </a:lnTo>
                  <a:lnTo>
                    <a:pt x="523251" y="7160646"/>
                  </a:lnTo>
                  <a:lnTo>
                    <a:pt x="525653" y="7162876"/>
                  </a:lnTo>
                  <a:cubicBezTo>
                    <a:pt x="542808" y="7179003"/>
                    <a:pt x="556362" y="7191526"/>
                    <a:pt x="556705" y="7191869"/>
                  </a:cubicBezTo>
                  <a:lnTo>
                    <a:pt x="559450" y="7194443"/>
                  </a:lnTo>
                  <a:lnTo>
                    <a:pt x="645228" y="7123075"/>
                  </a:lnTo>
                  <a:lnTo>
                    <a:pt x="723630" y="7131138"/>
                  </a:lnTo>
                  <a:lnTo>
                    <a:pt x="766863" y="7088077"/>
                  </a:lnTo>
                  <a:lnTo>
                    <a:pt x="928642" y="7103860"/>
                  </a:lnTo>
                  <a:cubicBezTo>
                    <a:pt x="936362" y="7105919"/>
                    <a:pt x="1004813" y="7122903"/>
                    <a:pt x="1013220" y="7122903"/>
                  </a:cubicBezTo>
                  <a:lnTo>
                    <a:pt x="1024199" y="7123761"/>
                  </a:lnTo>
                  <a:cubicBezTo>
                    <a:pt x="1052335" y="7125820"/>
                    <a:pt x="1068804" y="7126334"/>
                    <a:pt x="1075667" y="7122217"/>
                  </a:cubicBezTo>
                  <a:cubicBezTo>
                    <a:pt x="1082529" y="7118099"/>
                    <a:pt x="1092822" y="7112438"/>
                    <a:pt x="1097283" y="7110037"/>
                  </a:cubicBezTo>
                  <a:cubicBezTo>
                    <a:pt x="1108817" y="7118213"/>
                    <a:pt x="1121630" y="7124416"/>
                    <a:pt x="1135197" y="7128393"/>
                  </a:cubicBezTo>
                  <a:cubicBezTo>
                    <a:pt x="1137770" y="7128393"/>
                    <a:pt x="1145319" y="7128393"/>
                    <a:pt x="1253229" y="6993549"/>
                  </a:cubicBezTo>
                  <a:lnTo>
                    <a:pt x="1390475" y="6993549"/>
                  </a:lnTo>
                  <a:lnTo>
                    <a:pt x="1417066" y="6964213"/>
                  </a:lnTo>
                  <a:lnTo>
                    <a:pt x="1417066" y="6962840"/>
                  </a:lnTo>
                  <a:cubicBezTo>
                    <a:pt x="1423071" y="6909829"/>
                    <a:pt x="1434222" y="6849783"/>
                    <a:pt x="1440570" y="6845152"/>
                  </a:cubicBezTo>
                  <a:cubicBezTo>
                    <a:pt x="1454294" y="6842407"/>
                    <a:pt x="1573698" y="6795743"/>
                    <a:pt x="1578674" y="6793684"/>
                  </a:cubicBezTo>
                  <a:lnTo>
                    <a:pt x="1582448" y="6792311"/>
                  </a:lnTo>
                  <a:lnTo>
                    <a:pt x="1581247" y="6788537"/>
                  </a:lnTo>
                  <a:cubicBezTo>
                    <a:pt x="1574385" y="6767092"/>
                    <a:pt x="1540073" y="6660384"/>
                    <a:pt x="1531667" y="6651291"/>
                  </a:cubicBezTo>
                  <a:cubicBezTo>
                    <a:pt x="1523245" y="6637309"/>
                    <a:pt x="1516617" y="6622323"/>
                    <a:pt x="1511938" y="6606686"/>
                  </a:cubicBezTo>
                  <a:lnTo>
                    <a:pt x="1711802" y="6358614"/>
                  </a:lnTo>
                  <a:lnTo>
                    <a:pt x="1992128" y="6255679"/>
                  </a:lnTo>
                  <a:cubicBezTo>
                    <a:pt x="1994872" y="6253792"/>
                    <a:pt x="2060751" y="6209530"/>
                    <a:pt x="2068299" y="6201124"/>
                  </a:cubicBezTo>
                  <a:cubicBezTo>
                    <a:pt x="2089572" y="6179851"/>
                    <a:pt x="2115478" y="6150858"/>
                    <a:pt x="2117879" y="6134045"/>
                  </a:cubicBezTo>
                  <a:cubicBezTo>
                    <a:pt x="2120281" y="6117232"/>
                    <a:pt x="2128516" y="6080862"/>
                    <a:pt x="2128688" y="6080519"/>
                  </a:cubicBezTo>
                  <a:lnTo>
                    <a:pt x="2128688" y="6078289"/>
                  </a:lnTo>
                  <a:lnTo>
                    <a:pt x="2126972" y="6076573"/>
                  </a:lnTo>
                  <a:cubicBezTo>
                    <a:pt x="2126972" y="6076573"/>
                    <a:pt x="2121482" y="6071083"/>
                    <a:pt x="2114963" y="6063878"/>
                  </a:cubicBezTo>
                  <a:lnTo>
                    <a:pt x="2114963" y="6063878"/>
                  </a:lnTo>
                  <a:cubicBezTo>
                    <a:pt x="2107929" y="6056329"/>
                    <a:pt x="2103297" y="6050839"/>
                    <a:pt x="2100037" y="6046722"/>
                  </a:cubicBezTo>
                  <a:lnTo>
                    <a:pt x="2100037" y="6046722"/>
                  </a:lnTo>
                  <a:lnTo>
                    <a:pt x="2100037" y="6046722"/>
                  </a:lnTo>
                  <a:lnTo>
                    <a:pt x="2097807" y="6043634"/>
                  </a:lnTo>
                  <a:lnTo>
                    <a:pt x="2097807" y="6043634"/>
                  </a:lnTo>
                  <a:lnTo>
                    <a:pt x="2097807" y="6043634"/>
                  </a:lnTo>
                  <a:lnTo>
                    <a:pt x="2096435" y="6041404"/>
                  </a:lnTo>
                  <a:lnTo>
                    <a:pt x="2096435" y="6041404"/>
                  </a:lnTo>
                  <a:lnTo>
                    <a:pt x="2096435" y="6041404"/>
                  </a:lnTo>
                  <a:lnTo>
                    <a:pt x="2096435" y="6041404"/>
                  </a:lnTo>
                  <a:cubicBezTo>
                    <a:pt x="2095939" y="6040716"/>
                    <a:pt x="2095536" y="6039966"/>
                    <a:pt x="2095234" y="6039173"/>
                  </a:cubicBezTo>
                  <a:lnTo>
                    <a:pt x="2095234" y="6039173"/>
                  </a:lnTo>
                  <a:lnTo>
                    <a:pt x="2095234" y="6039173"/>
                  </a:lnTo>
                  <a:cubicBezTo>
                    <a:pt x="2098596" y="6021373"/>
                    <a:pt x="2103007" y="6003786"/>
                    <a:pt x="2108444" y="5986505"/>
                  </a:cubicBezTo>
                  <a:lnTo>
                    <a:pt x="2108444" y="5984789"/>
                  </a:lnTo>
                  <a:lnTo>
                    <a:pt x="2095405" y="5958541"/>
                  </a:lnTo>
                  <a:lnTo>
                    <a:pt x="2135893" y="5889575"/>
                  </a:lnTo>
                  <a:cubicBezTo>
                    <a:pt x="2145660" y="5896241"/>
                    <a:pt x="2158172" y="5897408"/>
                    <a:pt x="2169003" y="5892663"/>
                  </a:cubicBezTo>
                  <a:lnTo>
                    <a:pt x="2172435" y="5890604"/>
                  </a:lnTo>
                  <a:lnTo>
                    <a:pt x="2172435" y="5890604"/>
                  </a:lnTo>
                  <a:cubicBezTo>
                    <a:pt x="2175271" y="5888915"/>
                    <a:pt x="2178020" y="5887083"/>
                    <a:pt x="2180670" y="5885114"/>
                  </a:cubicBezTo>
                  <a:lnTo>
                    <a:pt x="2180670" y="5885114"/>
                  </a:lnTo>
                  <a:lnTo>
                    <a:pt x="2190620" y="5878080"/>
                  </a:lnTo>
                  <a:lnTo>
                    <a:pt x="2190620" y="5878080"/>
                  </a:lnTo>
                  <a:lnTo>
                    <a:pt x="2196110" y="5873963"/>
                  </a:lnTo>
                  <a:cubicBezTo>
                    <a:pt x="2215839" y="5859210"/>
                    <a:pt x="2238656" y="5840510"/>
                    <a:pt x="2245861" y="5834676"/>
                  </a:cubicBezTo>
                  <a:cubicBezTo>
                    <a:pt x="2258900" y="5841196"/>
                    <a:pt x="2309166" y="5866072"/>
                    <a:pt x="2316715" y="5868988"/>
                  </a:cubicBezTo>
                  <a:cubicBezTo>
                    <a:pt x="2324184" y="5873523"/>
                    <a:pt x="2330803" y="5879329"/>
                    <a:pt x="2336272" y="5886144"/>
                  </a:cubicBezTo>
                  <a:lnTo>
                    <a:pt x="2338846" y="5889232"/>
                  </a:lnTo>
                  <a:lnTo>
                    <a:pt x="2391171" y="5853205"/>
                  </a:lnTo>
                  <a:lnTo>
                    <a:pt x="2408327" y="5861268"/>
                  </a:lnTo>
                  <a:lnTo>
                    <a:pt x="2402665" y="5872762"/>
                  </a:lnTo>
                  <a:lnTo>
                    <a:pt x="2390828" y="5888546"/>
                  </a:lnTo>
                  <a:lnTo>
                    <a:pt x="2415017" y="5895408"/>
                  </a:lnTo>
                  <a:cubicBezTo>
                    <a:pt x="2421873" y="5899502"/>
                    <a:pt x="2427733" y="5905069"/>
                    <a:pt x="2432173" y="5911706"/>
                  </a:cubicBezTo>
                  <a:cubicBezTo>
                    <a:pt x="2441752" y="5924862"/>
                    <a:pt x="2453329" y="5936439"/>
                    <a:pt x="2466485" y="5946018"/>
                  </a:cubicBezTo>
                  <a:lnTo>
                    <a:pt x="2467514" y="5947047"/>
                  </a:lnTo>
                  <a:lnTo>
                    <a:pt x="2542485" y="5949620"/>
                  </a:lnTo>
                  <a:lnTo>
                    <a:pt x="2614882" y="5941385"/>
                  </a:lnTo>
                  <a:lnTo>
                    <a:pt x="2629121" y="5910333"/>
                  </a:lnTo>
                  <a:lnTo>
                    <a:pt x="2674584" y="5869846"/>
                  </a:lnTo>
                  <a:cubicBezTo>
                    <a:pt x="2684487" y="5875662"/>
                    <a:pt x="2697150" y="5873406"/>
                    <a:pt x="2704435" y="5864528"/>
                  </a:cubicBezTo>
                  <a:cubicBezTo>
                    <a:pt x="2713699" y="5852861"/>
                    <a:pt x="2727252" y="5834848"/>
                    <a:pt x="2730683" y="5830216"/>
                  </a:cubicBezTo>
                  <a:cubicBezTo>
                    <a:pt x="2745877" y="5824880"/>
                    <a:pt x="2761484" y="5820806"/>
                    <a:pt x="2777347" y="5818036"/>
                  </a:cubicBezTo>
                  <a:lnTo>
                    <a:pt x="2784552" y="5818035"/>
                  </a:lnTo>
                  <a:cubicBezTo>
                    <a:pt x="2801158" y="5816853"/>
                    <a:pt x="2817451" y="5812910"/>
                    <a:pt x="2832760" y="5806369"/>
                  </a:cubicBezTo>
                  <a:lnTo>
                    <a:pt x="2878051" y="5775489"/>
                  </a:lnTo>
                  <a:lnTo>
                    <a:pt x="2875307" y="5738605"/>
                  </a:lnTo>
                  <a:lnTo>
                    <a:pt x="2906187" y="5728311"/>
                  </a:lnTo>
                  <a:lnTo>
                    <a:pt x="2906187" y="5726767"/>
                  </a:lnTo>
                  <a:lnTo>
                    <a:pt x="2909446" y="5721449"/>
                  </a:lnTo>
                  <a:lnTo>
                    <a:pt x="2909446" y="5721449"/>
                  </a:lnTo>
                  <a:lnTo>
                    <a:pt x="2910990" y="5718875"/>
                  </a:lnTo>
                  <a:lnTo>
                    <a:pt x="2910990" y="5718875"/>
                  </a:lnTo>
                  <a:lnTo>
                    <a:pt x="2910990" y="5718875"/>
                  </a:lnTo>
                  <a:lnTo>
                    <a:pt x="2910990" y="5718875"/>
                  </a:lnTo>
                  <a:lnTo>
                    <a:pt x="2913221" y="5715272"/>
                  </a:lnTo>
                  <a:lnTo>
                    <a:pt x="2913221" y="5715272"/>
                  </a:lnTo>
                  <a:lnTo>
                    <a:pt x="2914593" y="5713214"/>
                  </a:lnTo>
                  <a:lnTo>
                    <a:pt x="2914593" y="5713214"/>
                  </a:lnTo>
                  <a:lnTo>
                    <a:pt x="2914593" y="5713214"/>
                  </a:lnTo>
                  <a:lnTo>
                    <a:pt x="2914593" y="5713214"/>
                  </a:lnTo>
                  <a:lnTo>
                    <a:pt x="2916995" y="5709611"/>
                  </a:lnTo>
                  <a:lnTo>
                    <a:pt x="2916995" y="5709611"/>
                  </a:lnTo>
                  <a:lnTo>
                    <a:pt x="2916995" y="5708582"/>
                  </a:lnTo>
                  <a:lnTo>
                    <a:pt x="2916995" y="5708582"/>
                  </a:lnTo>
                  <a:lnTo>
                    <a:pt x="2919054" y="5705665"/>
                  </a:lnTo>
                  <a:lnTo>
                    <a:pt x="2919054" y="5705665"/>
                  </a:lnTo>
                  <a:cubicBezTo>
                    <a:pt x="2926602" y="5694857"/>
                    <a:pt x="2933293" y="5687480"/>
                    <a:pt x="2936209" y="5687308"/>
                  </a:cubicBezTo>
                  <a:cubicBezTo>
                    <a:pt x="2939351" y="5687510"/>
                    <a:pt x="2942503" y="5687510"/>
                    <a:pt x="2945645" y="5687308"/>
                  </a:cubicBezTo>
                  <a:cubicBezTo>
                    <a:pt x="2953039" y="5686217"/>
                    <a:pt x="2960553" y="5686217"/>
                    <a:pt x="2967948" y="5687308"/>
                  </a:cubicBezTo>
                  <a:cubicBezTo>
                    <a:pt x="2983062" y="5690320"/>
                    <a:pt x="2997876" y="5694684"/>
                    <a:pt x="3012210" y="5700347"/>
                  </a:cubicBezTo>
                  <a:lnTo>
                    <a:pt x="3065735" y="5740491"/>
                  </a:lnTo>
                  <a:lnTo>
                    <a:pt x="3110512" y="5751986"/>
                  </a:lnTo>
                  <a:lnTo>
                    <a:pt x="3135902" y="5757133"/>
                  </a:lnTo>
                  <a:lnTo>
                    <a:pt x="3163695" y="5797620"/>
                  </a:lnTo>
                  <a:lnTo>
                    <a:pt x="3163695" y="5840853"/>
                  </a:lnTo>
                  <a:lnTo>
                    <a:pt x="3196463" y="5887345"/>
                  </a:lnTo>
                  <a:lnTo>
                    <a:pt x="3215162" y="5940356"/>
                  </a:lnTo>
                  <a:lnTo>
                    <a:pt x="3228887" y="5995769"/>
                  </a:lnTo>
                  <a:lnTo>
                    <a:pt x="3230259" y="5996627"/>
                  </a:lnTo>
                  <a:cubicBezTo>
                    <a:pt x="3248169" y="6008531"/>
                    <a:pt x="3264785" y="6022273"/>
                    <a:pt x="3279839" y="6037629"/>
                  </a:cubicBezTo>
                  <a:cubicBezTo>
                    <a:pt x="3280131" y="6041341"/>
                    <a:pt x="3280131" y="6045069"/>
                    <a:pt x="3279839" y="6048781"/>
                  </a:cubicBezTo>
                  <a:cubicBezTo>
                    <a:pt x="3279839" y="6063706"/>
                    <a:pt x="3280697" y="6086352"/>
                    <a:pt x="3296995" y="6086352"/>
                  </a:cubicBezTo>
                  <a:cubicBezTo>
                    <a:pt x="3313293" y="6086352"/>
                    <a:pt x="3333194" y="6088410"/>
                    <a:pt x="3338512" y="6088925"/>
                  </a:cubicBezTo>
                  <a:lnTo>
                    <a:pt x="3553131" y="6252419"/>
                  </a:lnTo>
                  <a:cubicBezTo>
                    <a:pt x="3554846" y="6253963"/>
                    <a:pt x="3594991" y="6288618"/>
                    <a:pt x="3617808" y="6288618"/>
                  </a:cubicBezTo>
                  <a:cubicBezTo>
                    <a:pt x="3627351" y="6288024"/>
                    <a:pt x="3636824" y="6286589"/>
                    <a:pt x="3646115" y="6284329"/>
                  </a:cubicBezTo>
                  <a:cubicBezTo>
                    <a:pt x="3667217" y="6279869"/>
                    <a:pt x="3693465" y="6274379"/>
                    <a:pt x="3710277" y="6282785"/>
                  </a:cubicBezTo>
                  <a:cubicBezTo>
                    <a:pt x="3736453" y="6299737"/>
                    <a:pt x="3760676" y="6319528"/>
                    <a:pt x="3782503" y="6341801"/>
                  </a:cubicBezTo>
                  <a:lnTo>
                    <a:pt x="3819217" y="6367192"/>
                  </a:lnTo>
                  <a:lnTo>
                    <a:pt x="3821104" y="6367192"/>
                  </a:lnTo>
                  <a:cubicBezTo>
                    <a:pt x="3823993" y="6366541"/>
                    <a:pt x="3827021" y="6367235"/>
                    <a:pt x="3829339" y="6369078"/>
                  </a:cubicBezTo>
                  <a:cubicBezTo>
                    <a:pt x="3832770" y="6372167"/>
                    <a:pt x="3833799" y="6379201"/>
                    <a:pt x="3832083" y="6389323"/>
                  </a:cubicBezTo>
                  <a:lnTo>
                    <a:pt x="3825908" y="6425693"/>
                  </a:lnTo>
                  <a:lnTo>
                    <a:pt x="3830025" y="6426550"/>
                  </a:lnTo>
                  <a:cubicBezTo>
                    <a:pt x="3842397" y="6429792"/>
                    <a:pt x="3855396" y="6429792"/>
                    <a:pt x="3867768" y="6426550"/>
                  </a:cubicBezTo>
                  <a:cubicBezTo>
                    <a:pt x="3880137" y="6418500"/>
                    <a:pt x="3891635" y="6409185"/>
                    <a:pt x="3902079" y="6398758"/>
                  </a:cubicBezTo>
                  <a:lnTo>
                    <a:pt x="3933302" y="6422776"/>
                  </a:lnTo>
                  <a:lnTo>
                    <a:pt x="3940165" y="6436501"/>
                  </a:lnTo>
                  <a:lnTo>
                    <a:pt x="3932445" y="6462578"/>
                  </a:lnTo>
                  <a:lnTo>
                    <a:pt x="3933474" y="6486253"/>
                  </a:lnTo>
                  <a:lnTo>
                    <a:pt x="3988887" y="6520564"/>
                  </a:lnTo>
                  <a:lnTo>
                    <a:pt x="4026973" y="6511472"/>
                  </a:lnTo>
                  <a:lnTo>
                    <a:pt x="4057339" y="6524338"/>
                  </a:lnTo>
                  <a:lnTo>
                    <a:pt x="4083759" y="6568600"/>
                  </a:lnTo>
                  <a:lnTo>
                    <a:pt x="4131795" y="6632591"/>
                  </a:lnTo>
                  <a:lnTo>
                    <a:pt x="4156671" y="6724718"/>
                  </a:lnTo>
                  <a:lnTo>
                    <a:pt x="4156671" y="6764519"/>
                  </a:lnTo>
                  <a:lnTo>
                    <a:pt x="4142088" y="6767436"/>
                  </a:lnTo>
                  <a:lnTo>
                    <a:pt x="4117212" y="6781675"/>
                  </a:lnTo>
                  <a:lnTo>
                    <a:pt x="4115325" y="6837603"/>
                  </a:lnTo>
                  <a:lnTo>
                    <a:pt x="4086332" y="6857504"/>
                  </a:lnTo>
                  <a:lnTo>
                    <a:pt x="4092165" y="6904682"/>
                  </a:lnTo>
                  <a:lnTo>
                    <a:pt x="4110350" y="6924926"/>
                  </a:lnTo>
                  <a:lnTo>
                    <a:pt x="4153411" y="6929043"/>
                  </a:lnTo>
                  <a:lnTo>
                    <a:pt x="4164905" y="6881522"/>
                  </a:lnTo>
                  <a:lnTo>
                    <a:pt x="4209854" y="6834686"/>
                  </a:lnTo>
                  <a:cubicBezTo>
                    <a:pt x="4216201" y="6832971"/>
                    <a:pt x="4242793" y="6824393"/>
                    <a:pt x="4238847" y="6803120"/>
                  </a:cubicBezTo>
                  <a:cubicBezTo>
                    <a:pt x="4234580" y="6784098"/>
                    <a:pt x="4229312" y="6765314"/>
                    <a:pt x="4223063" y="6746849"/>
                  </a:cubicBezTo>
                  <a:lnTo>
                    <a:pt x="4237817" y="6718885"/>
                  </a:lnTo>
                  <a:lnTo>
                    <a:pt x="4263036" y="6703788"/>
                  </a:lnTo>
                  <a:lnTo>
                    <a:pt x="4288599" y="6700357"/>
                  </a:lnTo>
                  <a:lnTo>
                    <a:pt x="4304725" y="6700357"/>
                  </a:lnTo>
                  <a:lnTo>
                    <a:pt x="4316906" y="6694867"/>
                  </a:lnTo>
                  <a:lnTo>
                    <a:pt x="4305411" y="6649061"/>
                  </a:lnTo>
                  <a:lnTo>
                    <a:pt x="4303695" y="6626072"/>
                  </a:lnTo>
                  <a:lnTo>
                    <a:pt x="4303695" y="6608916"/>
                  </a:lnTo>
                  <a:lnTo>
                    <a:pt x="4255145" y="6574605"/>
                  </a:lnTo>
                  <a:lnTo>
                    <a:pt x="4208996" y="6558478"/>
                  </a:lnTo>
                  <a:cubicBezTo>
                    <a:pt x="4205050" y="6548720"/>
                    <a:pt x="4203012" y="6538295"/>
                    <a:pt x="4202991" y="6527769"/>
                  </a:cubicBezTo>
                  <a:cubicBezTo>
                    <a:pt x="4203572" y="6511997"/>
                    <a:pt x="4205293" y="6496287"/>
                    <a:pt x="4208138" y="6480763"/>
                  </a:cubicBezTo>
                  <a:lnTo>
                    <a:pt x="4237989" y="6403219"/>
                  </a:lnTo>
                  <a:lnTo>
                    <a:pt x="4269899" y="6386063"/>
                  </a:lnTo>
                  <a:lnTo>
                    <a:pt x="4292030" y="6386063"/>
                  </a:lnTo>
                  <a:lnTo>
                    <a:pt x="4284310" y="6390009"/>
                  </a:lnTo>
                  <a:lnTo>
                    <a:pt x="4284310" y="6407165"/>
                  </a:lnTo>
                  <a:lnTo>
                    <a:pt x="4295461" y="6407165"/>
                  </a:lnTo>
                  <a:lnTo>
                    <a:pt x="4320680" y="6409052"/>
                  </a:lnTo>
                  <a:lnTo>
                    <a:pt x="4363569" y="6410767"/>
                  </a:lnTo>
                  <a:lnTo>
                    <a:pt x="4395136" y="6414198"/>
                  </a:lnTo>
                  <a:cubicBezTo>
                    <a:pt x="4401818" y="6417732"/>
                    <a:pt x="4406637" y="6423991"/>
                    <a:pt x="4408346" y="6431354"/>
                  </a:cubicBezTo>
                  <a:cubicBezTo>
                    <a:pt x="4409579" y="6435997"/>
                    <a:pt x="4410157" y="6440790"/>
                    <a:pt x="4410061" y="6445593"/>
                  </a:cubicBezTo>
                  <a:cubicBezTo>
                    <a:pt x="4409772" y="6449665"/>
                    <a:pt x="4410540" y="6453743"/>
                    <a:pt x="4412292" y="6457431"/>
                  </a:cubicBezTo>
                  <a:cubicBezTo>
                    <a:pt x="4413362" y="6460221"/>
                    <a:pt x="4413886" y="6463192"/>
                    <a:pt x="4413836" y="6466180"/>
                  </a:cubicBezTo>
                  <a:cubicBezTo>
                    <a:pt x="4413836" y="6471155"/>
                    <a:pt x="4413836" y="6477503"/>
                    <a:pt x="4420183" y="6479390"/>
                  </a:cubicBezTo>
                  <a:cubicBezTo>
                    <a:pt x="4424639" y="6482208"/>
                    <a:pt x="4428831" y="6485424"/>
                    <a:pt x="4432707" y="6488998"/>
                  </a:cubicBezTo>
                  <a:cubicBezTo>
                    <a:pt x="4439213" y="6494982"/>
                    <a:pt x="4446413" y="6500166"/>
                    <a:pt x="4454152" y="6504438"/>
                  </a:cubicBezTo>
                  <a:cubicBezTo>
                    <a:pt x="4461872" y="6507526"/>
                    <a:pt x="4475082" y="6514731"/>
                    <a:pt x="4478170" y="6516447"/>
                  </a:cubicBezTo>
                  <a:cubicBezTo>
                    <a:pt x="4481258" y="6518163"/>
                    <a:pt x="4488292" y="6526225"/>
                    <a:pt x="4494125" y="6523996"/>
                  </a:cubicBezTo>
                  <a:cubicBezTo>
                    <a:pt x="4499957" y="6521765"/>
                    <a:pt x="4499614" y="6519020"/>
                    <a:pt x="4499614" y="6513016"/>
                  </a:cubicBezTo>
                  <a:cubicBezTo>
                    <a:pt x="4499614" y="6497061"/>
                    <a:pt x="4501330" y="6454343"/>
                    <a:pt x="4501330" y="6454000"/>
                  </a:cubicBezTo>
                  <a:lnTo>
                    <a:pt x="4501330" y="6452970"/>
                  </a:lnTo>
                  <a:lnTo>
                    <a:pt x="4481944" y="6404248"/>
                  </a:lnTo>
                  <a:lnTo>
                    <a:pt x="4460499" y="6384347"/>
                  </a:lnTo>
                  <a:lnTo>
                    <a:pt x="4385185" y="6337684"/>
                  </a:lnTo>
                  <a:cubicBezTo>
                    <a:pt x="4368810" y="6325530"/>
                    <a:pt x="4351612" y="6314525"/>
                    <a:pt x="4333718" y="6304744"/>
                  </a:cubicBezTo>
                  <a:lnTo>
                    <a:pt x="4222721" y="6272492"/>
                  </a:lnTo>
                  <a:lnTo>
                    <a:pt x="4117041" y="6232690"/>
                  </a:lnTo>
                  <a:lnTo>
                    <a:pt x="4074495" y="6208672"/>
                  </a:lnTo>
                  <a:lnTo>
                    <a:pt x="4061285" y="6192546"/>
                  </a:lnTo>
                  <a:lnTo>
                    <a:pt x="4081528" y="6172131"/>
                  </a:lnTo>
                  <a:cubicBezTo>
                    <a:pt x="4083587" y="6170415"/>
                    <a:pt x="4093881" y="6161322"/>
                    <a:pt x="4093881" y="6152573"/>
                  </a:cubicBezTo>
                  <a:cubicBezTo>
                    <a:pt x="4092381" y="6142354"/>
                    <a:pt x="4089911" y="6132301"/>
                    <a:pt x="4086504" y="6122550"/>
                  </a:cubicBezTo>
                  <a:lnTo>
                    <a:pt x="4086504" y="6119977"/>
                  </a:lnTo>
                  <a:lnTo>
                    <a:pt x="4019596" y="6112600"/>
                  </a:lnTo>
                  <a:lnTo>
                    <a:pt x="3963325" y="6112600"/>
                  </a:lnTo>
                  <a:lnTo>
                    <a:pt x="3941194" y="6116374"/>
                  </a:lnTo>
                  <a:cubicBezTo>
                    <a:pt x="3935583" y="6118003"/>
                    <a:pt x="3929844" y="6119151"/>
                    <a:pt x="3924039" y="6119806"/>
                  </a:cubicBezTo>
                  <a:cubicBezTo>
                    <a:pt x="3906533" y="6113789"/>
                    <a:pt x="3889353" y="6106859"/>
                    <a:pt x="3872571" y="6099047"/>
                  </a:cubicBezTo>
                  <a:lnTo>
                    <a:pt x="3774612" y="6024248"/>
                  </a:lnTo>
                  <a:lnTo>
                    <a:pt x="3705988" y="5871733"/>
                  </a:lnTo>
                  <a:lnTo>
                    <a:pt x="3657438" y="5806884"/>
                  </a:lnTo>
                  <a:lnTo>
                    <a:pt x="3468724" y="5698975"/>
                  </a:lnTo>
                  <a:cubicBezTo>
                    <a:pt x="3464607" y="5667922"/>
                    <a:pt x="3458774" y="5618514"/>
                    <a:pt x="3459975" y="5613196"/>
                  </a:cubicBezTo>
                  <a:cubicBezTo>
                    <a:pt x="3460381" y="5608859"/>
                    <a:pt x="3460381" y="5604494"/>
                    <a:pt x="3459975" y="5600157"/>
                  </a:cubicBezTo>
                  <a:cubicBezTo>
                    <a:pt x="3459554" y="5592992"/>
                    <a:pt x="3460308" y="5585806"/>
                    <a:pt x="3462205" y="5578884"/>
                  </a:cubicBezTo>
                  <a:lnTo>
                    <a:pt x="3482277" y="5578884"/>
                  </a:lnTo>
                  <a:lnTo>
                    <a:pt x="3484508" y="5556239"/>
                  </a:lnTo>
                  <a:lnTo>
                    <a:pt x="3482621" y="5539083"/>
                  </a:lnTo>
                  <a:lnTo>
                    <a:pt x="3448309" y="5480410"/>
                  </a:lnTo>
                  <a:lnTo>
                    <a:pt x="3464264" y="5456392"/>
                  </a:lnTo>
                  <a:lnTo>
                    <a:pt x="3472499" y="5451245"/>
                  </a:lnTo>
                  <a:lnTo>
                    <a:pt x="3475587" y="5468401"/>
                  </a:lnTo>
                  <a:lnTo>
                    <a:pt x="3491713" y="5468401"/>
                  </a:lnTo>
                  <a:lnTo>
                    <a:pt x="3496002" y="5468401"/>
                  </a:lnTo>
                  <a:lnTo>
                    <a:pt x="3496002" y="5464112"/>
                  </a:lnTo>
                  <a:cubicBezTo>
                    <a:pt x="3496002" y="5464112"/>
                    <a:pt x="3497203" y="5459652"/>
                    <a:pt x="3510241" y="5450902"/>
                  </a:cubicBezTo>
                  <a:cubicBezTo>
                    <a:pt x="3526368" y="5440094"/>
                    <a:pt x="3551587" y="5423967"/>
                    <a:pt x="3552273" y="5423453"/>
                  </a:cubicBezTo>
                  <a:lnTo>
                    <a:pt x="3576806" y="5398749"/>
                  </a:lnTo>
                  <a:lnTo>
                    <a:pt x="3576806" y="5390514"/>
                  </a:lnTo>
                  <a:lnTo>
                    <a:pt x="3596878" y="5390514"/>
                  </a:lnTo>
                  <a:lnTo>
                    <a:pt x="3619524" y="5394631"/>
                  </a:lnTo>
                  <a:lnTo>
                    <a:pt x="3626901" y="5383308"/>
                  </a:lnTo>
                  <a:lnTo>
                    <a:pt x="3652120" y="5383308"/>
                  </a:lnTo>
                  <a:lnTo>
                    <a:pt x="3658295" y="5402008"/>
                  </a:lnTo>
                  <a:lnTo>
                    <a:pt x="3658295" y="5403381"/>
                  </a:lnTo>
                  <a:lnTo>
                    <a:pt x="3660354" y="5403381"/>
                  </a:lnTo>
                  <a:cubicBezTo>
                    <a:pt x="3660354" y="5403381"/>
                    <a:pt x="3660354" y="5404238"/>
                    <a:pt x="3658810" y="5406297"/>
                  </a:cubicBezTo>
                  <a:cubicBezTo>
                    <a:pt x="3650951" y="5414083"/>
                    <a:pt x="3642264" y="5420986"/>
                    <a:pt x="3632905" y="5426884"/>
                  </a:cubicBezTo>
                  <a:lnTo>
                    <a:pt x="3632047" y="5426884"/>
                  </a:lnTo>
                  <a:lnTo>
                    <a:pt x="3629302" y="5430487"/>
                  </a:lnTo>
                  <a:lnTo>
                    <a:pt x="3629302" y="5430487"/>
                  </a:lnTo>
                  <a:lnTo>
                    <a:pt x="3628273" y="5431859"/>
                  </a:lnTo>
                  <a:lnTo>
                    <a:pt x="3622097" y="5440265"/>
                  </a:lnTo>
                  <a:lnTo>
                    <a:pt x="3623126" y="5440265"/>
                  </a:lnTo>
                  <a:cubicBezTo>
                    <a:pt x="3620062" y="5444672"/>
                    <a:pt x="3619237" y="5450259"/>
                    <a:pt x="3620896" y="5455363"/>
                  </a:cubicBezTo>
                  <a:cubicBezTo>
                    <a:pt x="3624327" y="5462225"/>
                    <a:pt x="3634964" y="5487101"/>
                    <a:pt x="3635479" y="5487958"/>
                  </a:cubicBezTo>
                  <a:cubicBezTo>
                    <a:pt x="3635993" y="5488817"/>
                    <a:pt x="3662413" y="5533078"/>
                    <a:pt x="3666016" y="5538396"/>
                  </a:cubicBezTo>
                  <a:cubicBezTo>
                    <a:pt x="3667108" y="5540571"/>
                    <a:pt x="3667915" y="5542878"/>
                    <a:pt x="3668418" y="5545259"/>
                  </a:cubicBezTo>
                  <a:cubicBezTo>
                    <a:pt x="3670133" y="5551435"/>
                    <a:pt x="3672535" y="5560013"/>
                    <a:pt x="3680427" y="5560013"/>
                  </a:cubicBezTo>
                  <a:lnTo>
                    <a:pt x="3686946" y="5560013"/>
                  </a:lnTo>
                  <a:cubicBezTo>
                    <a:pt x="3694837" y="5561213"/>
                    <a:pt x="3713880" y="5563101"/>
                    <a:pt x="3718341" y="5554180"/>
                  </a:cubicBezTo>
                  <a:lnTo>
                    <a:pt x="3720228" y="5550749"/>
                  </a:lnTo>
                  <a:cubicBezTo>
                    <a:pt x="3723640" y="5545197"/>
                    <a:pt x="3725642" y="5538895"/>
                    <a:pt x="3726061" y="5532392"/>
                  </a:cubicBezTo>
                  <a:cubicBezTo>
                    <a:pt x="3727258" y="5521554"/>
                    <a:pt x="3729033" y="5510787"/>
                    <a:pt x="3731379" y="5500139"/>
                  </a:cubicBezTo>
                  <a:lnTo>
                    <a:pt x="3731379" y="5454162"/>
                  </a:lnTo>
                  <a:cubicBezTo>
                    <a:pt x="3731379" y="5451417"/>
                    <a:pt x="3731379" y="5447642"/>
                    <a:pt x="3731379" y="5446785"/>
                  </a:cubicBezTo>
                  <a:cubicBezTo>
                    <a:pt x="3731379" y="5445927"/>
                    <a:pt x="3735496" y="5446785"/>
                    <a:pt x="3742530" y="5449873"/>
                  </a:cubicBezTo>
                  <a:cubicBezTo>
                    <a:pt x="3765348" y="5462225"/>
                    <a:pt x="3804634" y="5490703"/>
                    <a:pt x="3805149" y="5491046"/>
                  </a:cubicBezTo>
                  <a:lnTo>
                    <a:pt x="3839460" y="5514207"/>
                  </a:lnTo>
                  <a:cubicBezTo>
                    <a:pt x="3833147" y="5527622"/>
                    <a:pt x="3831054" y="5542637"/>
                    <a:pt x="3833456" y="5557268"/>
                  </a:cubicBezTo>
                  <a:cubicBezTo>
                    <a:pt x="3840699" y="5570497"/>
                    <a:pt x="3849638" y="5582724"/>
                    <a:pt x="3860047" y="5593638"/>
                  </a:cubicBezTo>
                  <a:cubicBezTo>
                    <a:pt x="3864055" y="5598029"/>
                    <a:pt x="3867779" y="5602670"/>
                    <a:pt x="3871198" y="5607534"/>
                  </a:cubicBezTo>
                  <a:cubicBezTo>
                    <a:pt x="3873086" y="5613024"/>
                    <a:pt x="3888354" y="5639444"/>
                    <a:pt x="3889555" y="5641846"/>
                  </a:cubicBezTo>
                  <a:lnTo>
                    <a:pt x="3890756" y="5644076"/>
                  </a:lnTo>
                  <a:lnTo>
                    <a:pt x="3908941" y="5644076"/>
                  </a:lnTo>
                  <a:lnTo>
                    <a:pt x="3916833" y="5655742"/>
                  </a:lnTo>
                  <a:lnTo>
                    <a:pt x="3904138" y="5672898"/>
                  </a:lnTo>
                  <a:lnTo>
                    <a:pt x="3897619" y="5707209"/>
                  </a:lnTo>
                  <a:lnTo>
                    <a:pt x="3921808" y="5723336"/>
                  </a:lnTo>
                  <a:cubicBezTo>
                    <a:pt x="3921808" y="5723336"/>
                    <a:pt x="3952346" y="5739634"/>
                    <a:pt x="3959722" y="5743236"/>
                  </a:cubicBezTo>
                  <a:lnTo>
                    <a:pt x="4002784" y="5763995"/>
                  </a:lnTo>
                  <a:lnTo>
                    <a:pt x="4007758" y="5781150"/>
                  </a:lnTo>
                  <a:lnTo>
                    <a:pt x="4020454" y="5796762"/>
                  </a:lnTo>
                  <a:lnTo>
                    <a:pt x="4042756" y="5798650"/>
                  </a:lnTo>
                  <a:lnTo>
                    <a:pt x="4075181" y="5791444"/>
                  </a:lnTo>
                  <a:cubicBezTo>
                    <a:pt x="4091939" y="5789537"/>
                    <a:pt x="4108860" y="5789537"/>
                    <a:pt x="4125619" y="5791444"/>
                  </a:cubicBezTo>
                  <a:lnTo>
                    <a:pt x="4135741" y="5794875"/>
                  </a:lnTo>
                  <a:cubicBezTo>
                    <a:pt x="4145004" y="5801223"/>
                    <a:pt x="4206423" y="5843598"/>
                    <a:pt x="4217231" y="5847200"/>
                  </a:cubicBezTo>
                  <a:cubicBezTo>
                    <a:pt x="4230381" y="5853250"/>
                    <a:pt x="4243105" y="5860186"/>
                    <a:pt x="4255317" y="5867959"/>
                  </a:cubicBezTo>
                  <a:lnTo>
                    <a:pt x="4279677" y="5888717"/>
                  </a:lnTo>
                  <a:lnTo>
                    <a:pt x="4285339" y="5904158"/>
                  </a:lnTo>
                  <a:lnTo>
                    <a:pt x="4312273" y="5911877"/>
                  </a:lnTo>
                  <a:lnTo>
                    <a:pt x="4340409" y="5922343"/>
                  </a:lnTo>
                  <a:lnTo>
                    <a:pt x="4380039" y="5954596"/>
                  </a:lnTo>
                  <a:lnTo>
                    <a:pt x="4405086" y="5969006"/>
                  </a:lnTo>
                  <a:lnTo>
                    <a:pt x="4406115" y="5969006"/>
                  </a:lnTo>
                  <a:lnTo>
                    <a:pt x="4406115" y="5969006"/>
                  </a:lnTo>
                  <a:lnTo>
                    <a:pt x="4414865" y="5970036"/>
                  </a:lnTo>
                  <a:lnTo>
                    <a:pt x="4414865" y="5970036"/>
                  </a:lnTo>
                  <a:lnTo>
                    <a:pt x="4450549" y="5974325"/>
                  </a:lnTo>
                  <a:lnTo>
                    <a:pt x="4468734" y="5987534"/>
                  </a:lnTo>
                  <a:lnTo>
                    <a:pt x="4511967" y="6034198"/>
                  </a:lnTo>
                  <a:lnTo>
                    <a:pt x="4512996" y="6035056"/>
                  </a:lnTo>
                  <a:cubicBezTo>
                    <a:pt x="4526634" y="6043280"/>
                    <a:pt x="4540788" y="6050615"/>
                    <a:pt x="4555371" y="6057016"/>
                  </a:cubicBezTo>
                  <a:cubicBezTo>
                    <a:pt x="4561215" y="6058976"/>
                    <a:pt x="4566943" y="6061267"/>
                    <a:pt x="4572526" y="6063878"/>
                  </a:cubicBezTo>
                  <a:lnTo>
                    <a:pt x="4573899" y="6063878"/>
                  </a:lnTo>
                  <a:lnTo>
                    <a:pt x="4577502" y="6065422"/>
                  </a:lnTo>
                  <a:lnTo>
                    <a:pt x="4579732" y="6066451"/>
                  </a:lnTo>
                  <a:lnTo>
                    <a:pt x="4581791" y="6067309"/>
                  </a:lnTo>
                  <a:lnTo>
                    <a:pt x="4590025" y="6071083"/>
                  </a:lnTo>
                  <a:lnTo>
                    <a:pt x="4592599" y="6072284"/>
                  </a:lnTo>
                  <a:lnTo>
                    <a:pt x="4595172" y="6074171"/>
                  </a:lnTo>
                  <a:lnTo>
                    <a:pt x="4595172" y="6074171"/>
                  </a:lnTo>
                  <a:lnTo>
                    <a:pt x="4598775" y="6078289"/>
                  </a:lnTo>
                  <a:lnTo>
                    <a:pt x="4598775" y="6078289"/>
                  </a:lnTo>
                  <a:cubicBezTo>
                    <a:pt x="4600521" y="6080410"/>
                    <a:pt x="4602126" y="6082646"/>
                    <a:pt x="4603578" y="6084980"/>
                  </a:cubicBezTo>
                  <a:lnTo>
                    <a:pt x="4604608" y="6086352"/>
                  </a:lnTo>
                  <a:cubicBezTo>
                    <a:pt x="4606495" y="6089268"/>
                    <a:pt x="4608725" y="6092699"/>
                    <a:pt x="4611127" y="6096817"/>
                  </a:cubicBezTo>
                  <a:lnTo>
                    <a:pt x="4611127" y="6096817"/>
                  </a:lnTo>
                  <a:cubicBezTo>
                    <a:pt x="4612156" y="6098361"/>
                    <a:pt x="4613014" y="6100076"/>
                    <a:pt x="4613872" y="6101620"/>
                  </a:cubicBezTo>
                  <a:cubicBezTo>
                    <a:pt x="4610167" y="6108836"/>
                    <a:pt x="4607895" y="6116701"/>
                    <a:pt x="4607181" y="6124780"/>
                  </a:cubicBezTo>
                  <a:lnTo>
                    <a:pt x="4607181" y="6151715"/>
                  </a:lnTo>
                  <a:lnTo>
                    <a:pt x="4612843" y="6167670"/>
                  </a:lnTo>
                  <a:lnTo>
                    <a:pt x="4620219" y="6175562"/>
                  </a:lnTo>
                  <a:lnTo>
                    <a:pt x="4626739" y="6198207"/>
                  </a:lnTo>
                  <a:lnTo>
                    <a:pt x="4614730" y="6227372"/>
                  </a:lnTo>
                  <a:lnTo>
                    <a:pt x="4614730" y="6243499"/>
                  </a:lnTo>
                  <a:lnTo>
                    <a:pt x="4623479" y="6267002"/>
                  </a:lnTo>
                  <a:lnTo>
                    <a:pt x="4623479" y="6274379"/>
                  </a:lnTo>
                  <a:lnTo>
                    <a:pt x="4603407" y="6312636"/>
                  </a:lnTo>
                  <a:lnTo>
                    <a:pt x="4603407" y="6314352"/>
                  </a:lnTo>
                  <a:cubicBezTo>
                    <a:pt x="4605637" y="6321901"/>
                    <a:pt x="4610441" y="6334767"/>
                    <a:pt x="4616960" y="6336997"/>
                  </a:cubicBezTo>
                  <a:cubicBezTo>
                    <a:pt x="4621869" y="6339283"/>
                    <a:pt x="4626479" y="6342164"/>
                    <a:pt x="4630684" y="6345575"/>
                  </a:cubicBezTo>
                  <a:cubicBezTo>
                    <a:pt x="4634263" y="6347421"/>
                    <a:pt x="4637418" y="6349991"/>
                    <a:pt x="4639949" y="6353124"/>
                  </a:cubicBezTo>
                  <a:lnTo>
                    <a:pt x="4638233" y="6354153"/>
                  </a:lnTo>
                  <a:cubicBezTo>
                    <a:pt x="4636540" y="6354988"/>
                    <a:pt x="4634755" y="6355621"/>
                    <a:pt x="4632915" y="6356040"/>
                  </a:cubicBezTo>
                  <a:cubicBezTo>
                    <a:pt x="4629655" y="6355011"/>
                    <a:pt x="4628283" y="6356040"/>
                    <a:pt x="4624337" y="6360329"/>
                  </a:cubicBezTo>
                  <a:cubicBezTo>
                    <a:pt x="4623286" y="6361895"/>
                    <a:pt x="4621337" y="6362591"/>
                    <a:pt x="4619533" y="6362045"/>
                  </a:cubicBezTo>
                  <a:lnTo>
                    <a:pt x="4615931" y="6362045"/>
                  </a:lnTo>
                  <a:lnTo>
                    <a:pt x="4614387" y="6364275"/>
                  </a:lnTo>
                  <a:cubicBezTo>
                    <a:pt x="4612671" y="6366849"/>
                    <a:pt x="4614387" y="6368907"/>
                    <a:pt x="4616445" y="6373196"/>
                  </a:cubicBezTo>
                  <a:cubicBezTo>
                    <a:pt x="4622229" y="6381271"/>
                    <a:pt x="4629300" y="6388342"/>
                    <a:pt x="4637375" y="6394126"/>
                  </a:cubicBezTo>
                  <a:lnTo>
                    <a:pt x="4638233" y="6394984"/>
                  </a:lnTo>
                  <a:lnTo>
                    <a:pt x="4658477" y="6396700"/>
                  </a:lnTo>
                  <a:lnTo>
                    <a:pt x="4700337" y="6408880"/>
                  </a:lnTo>
                  <a:lnTo>
                    <a:pt x="4711660" y="6421747"/>
                  </a:lnTo>
                  <a:lnTo>
                    <a:pt x="4743569" y="6474758"/>
                  </a:lnTo>
                  <a:lnTo>
                    <a:pt x="4750089" y="6493801"/>
                  </a:lnTo>
                  <a:lnTo>
                    <a:pt x="4760725" y="6493801"/>
                  </a:lnTo>
                  <a:cubicBezTo>
                    <a:pt x="4762441" y="6497061"/>
                    <a:pt x="4765357" y="6502722"/>
                    <a:pt x="4768617" y="6507697"/>
                  </a:cubicBezTo>
                  <a:lnTo>
                    <a:pt x="4768617" y="6507697"/>
                  </a:lnTo>
                  <a:lnTo>
                    <a:pt x="4768617" y="6509070"/>
                  </a:lnTo>
                  <a:lnTo>
                    <a:pt x="4768617" y="6509070"/>
                  </a:lnTo>
                  <a:lnTo>
                    <a:pt x="4770161" y="6511300"/>
                  </a:lnTo>
                  <a:lnTo>
                    <a:pt x="4771019" y="6512501"/>
                  </a:lnTo>
                  <a:lnTo>
                    <a:pt x="4771019" y="6512501"/>
                  </a:lnTo>
                  <a:cubicBezTo>
                    <a:pt x="4771744" y="6513583"/>
                    <a:pt x="4772609" y="6514563"/>
                    <a:pt x="4773592" y="6515418"/>
                  </a:cubicBezTo>
                  <a:lnTo>
                    <a:pt x="4774621" y="6516618"/>
                  </a:lnTo>
                  <a:lnTo>
                    <a:pt x="4774621" y="6516618"/>
                  </a:lnTo>
                  <a:lnTo>
                    <a:pt x="4782342" y="6523824"/>
                  </a:lnTo>
                  <a:lnTo>
                    <a:pt x="4782342" y="6523824"/>
                  </a:lnTo>
                  <a:lnTo>
                    <a:pt x="4782342" y="6523824"/>
                  </a:lnTo>
                  <a:lnTo>
                    <a:pt x="4782342" y="6523824"/>
                  </a:lnTo>
                  <a:lnTo>
                    <a:pt x="4785087" y="6526397"/>
                  </a:lnTo>
                  <a:lnTo>
                    <a:pt x="4785087" y="6526397"/>
                  </a:lnTo>
                  <a:lnTo>
                    <a:pt x="4787831" y="6528799"/>
                  </a:lnTo>
                  <a:lnTo>
                    <a:pt x="4789032" y="6530000"/>
                  </a:lnTo>
                  <a:lnTo>
                    <a:pt x="4789032" y="6530000"/>
                  </a:lnTo>
                  <a:lnTo>
                    <a:pt x="4794522" y="6535147"/>
                  </a:lnTo>
                  <a:lnTo>
                    <a:pt x="4794522" y="6535147"/>
                  </a:lnTo>
                  <a:lnTo>
                    <a:pt x="4795894" y="6536348"/>
                  </a:lnTo>
                  <a:lnTo>
                    <a:pt x="4795894" y="6536348"/>
                  </a:lnTo>
                  <a:lnTo>
                    <a:pt x="4798296" y="6538578"/>
                  </a:lnTo>
                  <a:lnTo>
                    <a:pt x="4798296" y="6538578"/>
                  </a:lnTo>
                  <a:lnTo>
                    <a:pt x="4801384" y="6541494"/>
                  </a:lnTo>
                  <a:lnTo>
                    <a:pt x="4801384" y="6541494"/>
                  </a:lnTo>
                  <a:lnTo>
                    <a:pt x="4803100" y="6543038"/>
                  </a:lnTo>
                  <a:lnTo>
                    <a:pt x="4810820" y="6550072"/>
                  </a:lnTo>
                  <a:lnTo>
                    <a:pt x="4810820" y="6550072"/>
                  </a:lnTo>
                  <a:lnTo>
                    <a:pt x="4812707" y="6551788"/>
                  </a:lnTo>
                  <a:lnTo>
                    <a:pt x="4812707" y="6551788"/>
                  </a:lnTo>
                  <a:lnTo>
                    <a:pt x="4814079" y="6553160"/>
                  </a:lnTo>
                  <a:lnTo>
                    <a:pt x="4841014" y="6577693"/>
                  </a:lnTo>
                  <a:lnTo>
                    <a:pt x="4906721" y="6596908"/>
                  </a:lnTo>
                  <a:lnTo>
                    <a:pt x="4927651" y="6591589"/>
                  </a:lnTo>
                  <a:cubicBezTo>
                    <a:pt x="4936030" y="6596441"/>
                    <a:pt x="4943853" y="6602194"/>
                    <a:pt x="4950983" y="6608745"/>
                  </a:cubicBezTo>
                  <a:cubicBezTo>
                    <a:pt x="4951010" y="6610987"/>
                    <a:pt x="4951476" y="6613202"/>
                    <a:pt x="4952355" y="6615264"/>
                  </a:cubicBezTo>
                  <a:lnTo>
                    <a:pt x="4896427" y="6615264"/>
                  </a:lnTo>
                  <a:lnTo>
                    <a:pt x="4884418" y="6623327"/>
                  </a:lnTo>
                  <a:cubicBezTo>
                    <a:pt x="4883389" y="6623327"/>
                    <a:pt x="4874125" y="6630704"/>
                    <a:pt x="4875326" y="6638939"/>
                  </a:cubicBezTo>
                  <a:cubicBezTo>
                    <a:pt x="4875326" y="6644086"/>
                    <a:pt x="4879958" y="6647860"/>
                    <a:pt x="4887335" y="6650605"/>
                  </a:cubicBezTo>
                  <a:lnTo>
                    <a:pt x="4906206" y="6657296"/>
                  </a:lnTo>
                  <a:cubicBezTo>
                    <a:pt x="4916367" y="6663314"/>
                    <a:pt x="4925467" y="6670966"/>
                    <a:pt x="4933141" y="6679941"/>
                  </a:cubicBezTo>
                  <a:cubicBezTo>
                    <a:pt x="4935028" y="6687318"/>
                    <a:pt x="4950296" y="6718542"/>
                    <a:pt x="4951326" y="6722144"/>
                  </a:cubicBezTo>
                  <a:lnTo>
                    <a:pt x="4952184" y="6723688"/>
                  </a:lnTo>
                  <a:lnTo>
                    <a:pt x="4972427" y="6730551"/>
                  </a:lnTo>
                  <a:lnTo>
                    <a:pt x="4974315" y="6728835"/>
                  </a:lnTo>
                  <a:cubicBezTo>
                    <a:pt x="4982448" y="6720591"/>
                    <a:pt x="4992634" y="6714669"/>
                    <a:pt x="5003823" y="6711680"/>
                  </a:cubicBezTo>
                  <a:cubicBezTo>
                    <a:pt x="5010856" y="6711680"/>
                    <a:pt x="5022522" y="6711680"/>
                    <a:pt x="5032815" y="6712880"/>
                  </a:cubicBezTo>
                  <a:lnTo>
                    <a:pt x="5049971" y="6712880"/>
                  </a:lnTo>
                  <a:lnTo>
                    <a:pt x="5059579" y="6713738"/>
                  </a:lnTo>
                  <a:cubicBezTo>
                    <a:pt x="5068328" y="6714596"/>
                    <a:pt x="5075362" y="6715110"/>
                    <a:pt x="5080852" y="6715282"/>
                  </a:cubicBezTo>
                  <a:cubicBezTo>
                    <a:pt x="5078221" y="6716243"/>
                    <a:pt x="5075865" y="6717833"/>
                    <a:pt x="5073990" y="6719914"/>
                  </a:cubicBezTo>
                  <a:cubicBezTo>
                    <a:pt x="5070894" y="6723049"/>
                    <a:pt x="5068134" y="6726499"/>
                    <a:pt x="5065755" y="6730208"/>
                  </a:cubicBezTo>
                  <a:cubicBezTo>
                    <a:pt x="5062812" y="6735411"/>
                    <a:pt x="5058475" y="6739690"/>
                    <a:pt x="5053231" y="6742560"/>
                  </a:cubicBezTo>
                  <a:lnTo>
                    <a:pt x="5043452" y="6748736"/>
                  </a:lnTo>
                  <a:cubicBezTo>
                    <a:pt x="5038649" y="6751995"/>
                    <a:pt x="5037104" y="6752853"/>
                    <a:pt x="5033845" y="6752853"/>
                  </a:cubicBezTo>
                  <a:lnTo>
                    <a:pt x="5024066" y="6751995"/>
                  </a:lnTo>
                  <a:cubicBezTo>
                    <a:pt x="5004337" y="6749937"/>
                    <a:pt x="4995588" y="6749594"/>
                    <a:pt x="4991813" y="6752853"/>
                  </a:cubicBezTo>
                  <a:cubicBezTo>
                    <a:pt x="4990645" y="6753980"/>
                    <a:pt x="4989967" y="6755520"/>
                    <a:pt x="4989927" y="6757142"/>
                  </a:cubicBezTo>
                  <a:cubicBezTo>
                    <a:pt x="4989926" y="6760745"/>
                    <a:pt x="4987182" y="6786821"/>
                    <a:pt x="4984951" y="6805522"/>
                  </a:cubicBezTo>
                  <a:lnTo>
                    <a:pt x="4975687" y="6806722"/>
                  </a:lnTo>
                  <a:lnTo>
                    <a:pt x="4952870" y="6823878"/>
                  </a:lnTo>
                  <a:lnTo>
                    <a:pt x="5044482" y="6856303"/>
                  </a:lnTo>
                  <a:lnTo>
                    <a:pt x="5053060" y="6898849"/>
                  </a:lnTo>
                  <a:lnTo>
                    <a:pt x="5074333" y="6934876"/>
                  </a:lnTo>
                  <a:lnTo>
                    <a:pt x="5069529" y="6964384"/>
                  </a:lnTo>
                  <a:cubicBezTo>
                    <a:pt x="5066730" y="6964940"/>
                    <a:pt x="5064405" y="6966878"/>
                    <a:pt x="5063353" y="6969530"/>
                  </a:cubicBezTo>
                  <a:cubicBezTo>
                    <a:pt x="5061466" y="6974677"/>
                    <a:pt x="5064725" y="6980682"/>
                    <a:pt x="5074161" y="6989260"/>
                  </a:cubicBezTo>
                  <a:cubicBezTo>
                    <a:pt x="5089095" y="7002214"/>
                    <a:pt x="5105238" y="7013703"/>
                    <a:pt x="5122369" y="7023571"/>
                  </a:cubicBezTo>
                  <a:cubicBezTo>
                    <a:pt x="5123891" y="7025884"/>
                    <a:pt x="5126322" y="7027443"/>
                    <a:pt x="5129060" y="7027860"/>
                  </a:cubicBezTo>
                  <a:cubicBezTo>
                    <a:pt x="5132662" y="7027908"/>
                    <a:pt x="5136008" y="7026005"/>
                    <a:pt x="5137809" y="7022885"/>
                  </a:cubicBezTo>
                  <a:lnTo>
                    <a:pt x="5137809" y="7022027"/>
                  </a:lnTo>
                  <a:cubicBezTo>
                    <a:pt x="5143481" y="7015725"/>
                    <a:pt x="5146169" y="7007288"/>
                    <a:pt x="5145186" y="6998867"/>
                  </a:cubicBezTo>
                  <a:lnTo>
                    <a:pt x="5145186" y="6965757"/>
                  </a:lnTo>
                  <a:lnTo>
                    <a:pt x="5170577" y="6968502"/>
                  </a:lnTo>
                  <a:cubicBezTo>
                    <a:pt x="5170577" y="6976393"/>
                    <a:pt x="5170577" y="6989946"/>
                    <a:pt x="5178639" y="6993720"/>
                  </a:cubicBezTo>
                  <a:lnTo>
                    <a:pt x="5203001" y="7006587"/>
                  </a:lnTo>
                  <a:cubicBezTo>
                    <a:pt x="5199570" y="7042614"/>
                    <a:pt x="5200942" y="7062343"/>
                    <a:pt x="5207290" y="7065603"/>
                  </a:cubicBezTo>
                  <a:cubicBezTo>
                    <a:pt x="5210338" y="7067450"/>
                    <a:pt x="5213210" y="7069575"/>
                    <a:pt x="5215868" y="7071950"/>
                  </a:cubicBezTo>
                  <a:cubicBezTo>
                    <a:pt x="5225132" y="7079671"/>
                    <a:pt x="5231651" y="7084818"/>
                    <a:pt x="5236798" y="7084818"/>
                  </a:cubicBezTo>
                  <a:cubicBezTo>
                    <a:pt x="5237808" y="7085095"/>
                    <a:pt x="5238875" y="7085095"/>
                    <a:pt x="5239886" y="7084818"/>
                  </a:cubicBezTo>
                  <a:cubicBezTo>
                    <a:pt x="5242846" y="7083277"/>
                    <a:pt x="5244552" y="7080071"/>
                    <a:pt x="5244175" y="7076754"/>
                  </a:cubicBezTo>
                  <a:lnTo>
                    <a:pt x="5244175" y="7016709"/>
                  </a:lnTo>
                  <a:lnTo>
                    <a:pt x="5254983" y="6995093"/>
                  </a:lnTo>
                  <a:lnTo>
                    <a:pt x="5267850" y="6996294"/>
                  </a:lnTo>
                  <a:lnTo>
                    <a:pt x="5277285" y="7010190"/>
                  </a:lnTo>
                  <a:cubicBezTo>
                    <a:pt x="5278315" y="7014479"/>
                    <a:pt x="5284662" y="7034036"/>
                    <a:pt x="5299931" y="7037810"/>
                  </a:cubicBezTo>
                  <a:cubicBezTo>
                    <a:pt x="5306624" y="7039880"/>
                    <a:pt x="5313209" y="7042285"/>
                    <a:pt x="5319660" y="7045016"/>
                  </a:cubicBezTo>
                  <a:cubicBezTo>
                    <a:pt x="5334929" y="7051192"/>
                    <a:pt x="5340075" y="7053422"/>
                    <a:pt x="5342992" y="7049305"/>
                  </a:cubicBezTo>
                  <a:cubicBezTo>
                    <a:pt x="5344193" y="7047932"/>
                    <a:pt x="5344879" y="7045359"/>
                    <a:pt x="5341963" y="7041756"/>
                  </a:cubicBezTo>
                  <a:cubicBezTo>
                    <a:pt x="5338626" y="7037733"/>
                    <a:pt x="5337021" y="7032550"/>
                    <a:pt x="5337502" y="7027346"/>
                  </a:cubicBezTo>
                  <a:lnTo>
                    <a:pt x="5337502" y="7027346"/>
                  </a:lnTo>
                  <a:lnTo>
                    <a:pt x="5332012" y="6974506"/>
                  </a:lnTo>
                  <a:lnTo>
                    <a:pt x="5332012" y="6972962"/>
                  </a:lnTo>
                  <a:cubicBezTo>
                    <a:pt x="5322281" y="6954082"/>
                    <a:pt x="5310794" y="6936161"/>
                    <a:pt x="5297701" y="6919436"/>
                  </a:cubicBezTo>
                  <a:cubicBezTo>
                    <a:pt x="5279393" y="6899873"/>
                    <a:pt x="5262536" y="6879002"/>
                    <a:pt x="5247263" y="6856989"/>
                  </a:cubicBezTo>
                  <a:cubicBezTo>
                    <a:pt x="5248992" y="6848732"/>
                    <a:pt x="5251880" y="6840762"/>
                    <a:pt x="5255840" y="6833313"/>
                  </a:cubicBezTo>
                  <a:lnTo>
                    <a:pt x="5285692" y="6846524"/>
                  </a:lnTo>
                  <a:lnTo>
                    <a:pt x="5287064" y="6846524"/>
                  </a:lnTo>
                  <a:cubicBezTo>
                    <a:pt x="5290592" y="6845817"/>
                    <a:pt x="5294253" y="6846237"/>
                    <a:pt x="5297529" y="6847725"/>
                  </a:cubicBezTo>
                  <a:cubicBezTo>
                    <a:pt x="5298961" y="6848696"/>
                    <a:pt x="5299851" y="6850285"/>
                    <a:pt x="5299931" y="6852014"/>
                  </a:cubicBezTo>
                  <a:cubicBezTo>
                    <a:pt x="5300908" y="6858318"/>
                    <a:pt x="5301481" y="6864679"/>
                    <a:pt x="5301647" y="6871056"/>
                  </a:cubicBezTo>
                  <a:lnTo>
                    <a:pt x="5301647" y="6876546"/>
                  </a:lnTo>
                  <a:lnTo>
                    <a:pt x="5337502" y="6868140"/>
                  </a:lnTo>
                  <a:lnTo>
                    <a:pt x="5388969" y="6839318"/>
                  </a:lnTo>
                  <a:lnTo>
                    <a:pt x="5351227" y="6810497"/>
                  </a:lnTo>
                  <a:lnTo>
                    <a:pt x="5328409" y="6819074"/>
                  </a:lnTo>
                  <a:lnTo>
                    <a:pt x="5333041" y="6823707"/>
                  </a:lnTo>
                  <a:cubicBezTo>
                    <a:pt x="5327212" y="6823213"/>
                    <a:pt x="5321457" y="6822061"/>
                    <a:pt x="5315886" y="6820275"/>
                  </a:cubicBezTo>
                  <a:lnTo>
                    <a:pt x="5315886" y="6820275"/>
                  </a:lnTo>
                  <a:cubicBezTo>
                    <a:pt x="5315722" y="6819252"/>
                    <a:pt x="5315722" y="6818210"/>
                    <a:pt x="5315886" y="6817188"/>
                  </a:cubicBezTo>
                  <a:cubicBezTo>
                    <a:pt x="5314301" y="6808057"/>
                    <a:pt x="5311229" y="6799247"/>
                    <a:pt x="5306793" y="6791111"/>
                  </a:cubicBezTo>
                  <a:lnTo>
                    <a:pt x="5306793" y="6773955"/>
                  </a:lnTo>
                  <a:lnTo>
                    <a:pt x="5285348" y="6770352"/>
                  </a:lnTo>
                  <a:lnTo>
                    <a:pt x="5285348" y="6753196"/>
                  </a:lnTo>
                  <a:lnTo>
                    <a:pt x="5319660" y="6736041"/>
                  </a:lnTo>
                  <a:lnTo>
                    <a:pt x="5337674" y="6724718"/>
                  </a:lnTo>
                  <a:lnTo>
                    <a:pt x="5367010" y="6737070"/>
                  </a:lnTo>
                  <a:cubicBezTo>
                    <a:pt x="5368254" y="6747315"/>
                    <a:pt x="5376465" y="6755311"/>
                    <a:pt x="5386739" y="6756284"/>
                  </a:cubicBezTo>
                  <a:cubicBezTo>
                    <a:pt x="5395146" y="6758000"/>
                    <a:pt x="5403895" y="6759373"/>
                    <a:pt x="5409899" y="6760402"/>
                  </a:cubicBezTo>
                  <a:cubicBezTo>
                    <a:pt x="5415212" y="6761146"/>
                    <a:pt x="5420481" y="6762177"/>
                    <a:pt x="5425683" y="6763490"/>
                  </a:cubicBezTo>
                  <a:cubicBezTo>
                    <a:pt x="5430394" y="6765303"/>
                    <a:pt x="5434931" y="6767543"/>
                    <a:pt x="5439236" y="6770181"/>
                  </a:cubicBezTo>
                  <a:lnTo>
                    <a:pt x="5451417" y="6777558"/>
                  </a:lnTo>
                  <a:lnTo>
                    <a:pt x="5429114" y="6730379"/>
                  </a:lnTo>
                  <a:lnTo>
                    <a:pt x="5411958" y="6697783"/>
                  </a:lnTo>
                  <a:lnTo>
                    <a:pt x="5419507" y="6671020"/>
                  </a:lnTo>
                  <a:lnTo>
                    <a:pt x="5389656" y="6653864"/>
                  </a:lnTo>
                  <a:lnTo>
                    <a:pt x="5373529" y="6644601"/>
                  </a:lnTo>
                  <a:lnTo>
                    <a:pt x="5403895" y="6637395"/>
                  </a:lnTo>
                  <a:lnTo>
                    <a:pt x="5430487" y="6695553"/>
                  </a:lnTo>
                  <a:lnTo>
                    <a:pt x="5483841" y="6704131"/>
                  </a:lnTo>
                  <a:lnTo>
                    <a:pt x="5483841" y="6704131"/>
                  </a:lnTo>
                  <a:lnTo>
                    <a:pt x="5513349" y="6697612"/>
                  </a:lnTo>
                  <a:lnTo>
                    <a:pt x="5505972" y="6672049"/>
                  </a:lnTo>
                  <a:lnTo>
                    <a:pt x="5454504" y="6658497"/>
                  </a:lnTo>
                  <a:lnTo>
                    <a:pt x="5430487" y="6578551"/>
                  </a:lnTo>
                  <a:lnTo>
                    <a:pt x="5403895" y="6561395"/>
                  </a:lnTo>
                  <a:lnTo>
                    <a:pt x="5402865" y="6561395"/>
                  </a:lnTo>
                  <a:cubicBezTo>
                    <a:pt x="5381935" y="6560022"/>
                    <a:pt x="5325836" y="6555562"/>
                    <a:pt x="5317087" y="6553503"/>
                  </a:cubicBezTo>
                  <a:cubicBezTo>
                    <a:pt x="5315886" y="6553503"/>
                    <a:pt x="5315714" y="6553503"/>
                    <a:pt x="5315714" y="6552645"/>
                  </a:cubicBezTo>
                  <a:cubicBezTo>
                    <a:pt x="5315687" y="6548477"/>
                    <a:pt x="5317078" y="6544423"/>
                    <a:pt x="5319660" y="6541151"/>
                  </a:cubicBezTo>
                  <a:lnTo>
                    <a:pt x="5323606" y="6535147"/>
                  </a:lnTo>
                  <a:lnTo>
                    <a:pt x="5257556" y="6528799"/>
                  </a:lnTo>
                  <a:lnTo>
                    <a:pt x="5223931" y="6575806"/>
                  </a:lnTo>
                  <a:lnTo>
                    <a:pt x="5231822" y="6575806"/>
                  </a:lnTo>
                  <a:cubicBezTo>
                    <a:pt x="5232852" y="6575806"/>
                    <a:pt x="5259100" y="6578551"/>
                    <a:pt x="5267163" y="6578551"/>
                  </a:cubicBezTo>
                  <a:cubicBezTo>
                    <a:pt x="5282551" y="6584360"/>
                    <a:pt x="5297563" y="6591121"/>
                    <a:pt x="5312111" y="6598794"/>
                  </a:cubicBezTo>
                  <a:cubicBezTo>
                    <a:pt x="5324317" y="6605304"/>
                    <a:pt x="5336923" y="6611035"/>
                    <a:pt x="5349854" y="6615950"/>
                  </a:cubicBezTo>
                  <a:cubicBezTo>
                    <a:pt x="5351227" y="6615950"/>
                    <a:pt x="5352427" y="6619724"/>
                    <a:pt x="5352085" y="6626415"/>
                  </a:cubicBezTo>
                  <a:lnTo>
                    <a:pt x="5312283" y="6626415"/>
                  </a:lnTo>
                  <a:lnTo>
                    <a:pt x="5295127" y="6607372"/>
                  </a:lnTo>
                  <a:lnTo>
                    <a:pt x="5281231" y="6598108"/>
                  </a:lnTo>
                  <a:lnTo>
                    <a:pt x="5270938" y="6610289"/>
                  </a:lnTo>
                  <a:lnTo>
                    <a:pt x="5261159" y="6610289"/>
                  </a:lnTo>
                  <a:cubicBezTo>
                    <a:pt x="5258287" y="6605238"/>
                    <a:pt x="5255710" y="6600025"/>
                    <a:pt x="5253439" y="6594677"/>
                  </a:cubicBezTo>
                  <a:cubicBezTo>
                    <a:pt x="5253439" y="6594677"/>
                    <a:pt x="5250179" y="6588673"/>
                    <a:pt x="5240744" y="6588673"/>
                  </a:cubicBezTo>
                  <a:cubicBezTo>
                    <a:pt x="5231308" y="6588673"/>
                    <a:pt x="5197854" y="6591760"/>
                    <a:pt x="5192364" y="6592275"/>
                  </a:cubicBezTo>
                  <a:lnTo>
                    <a:pt x="5169890" y="6587472"/>
                  </a:lnTo>
                  <a:cubicBezTo>
                    <a:pt x="5169529" y="6586372"/>
                    <a:pt x="5169009" y="6585332"/>
                    <a:pt x="5168346" y="6584384"/>
                  </a:cubicBezTo>
                  <a:cubicBezTo>
                    <a:pt x="5181518" y="6576109"/>
                    <a:pt x="5194023" y="6566816"/>
                    <a:pt x="5205746" y="6556591"/>
                  </a:cubicBezTo>
                  <a:lnTo>
                    <a:pt x="5221872" y="6542524"/>
                  </a:lnTo>
                  <a:lnTo>
                    <a:pt x="5221872" y="6540293"/>
                  </a:lnTo>
                  <a:cubicBezTo>
                    <a:pt x="5220810" y="6528551"/>
                    <a:pt x="5218155" y="6517008"/>
                    <a:pt x="5213981" y="6505982"/>
                  </a:cubicBezTo>
                  <a:cubicBezTo>
                    <a:pt x="5212946" y="6504522"/>
                    <a:pt x="5211799" y="6503145"/>
                    <a:pt x="5210549" y="6501864"/>
                  </a:cubicBezTo>
                  <a:cubicBezTo>
                    <a:pt x="5208147" y="6499291"/>
                    <a:pt x="5205574" y="6496546"/>
                    <a:pt x="5205746" y="6493973"/>
                  </a:cubicBezTo>
                  <a:cubicBezTo>
                    <a:pt x="5205918" y="6491399"/>
                    <a:pt x="5207976" y="6489684"/>
                    <a:pt x="5209692" y="6488140"/>
                  </a:cubicBezTo>
                  <a:cubicBezTo>
                    <a:pt x="5215389" y="6483128"/>
                    <a:pt x="5221533" y="6478648"/>
                    <a:pt x="5228049" y="6474759"/>
                  </a:cubicBezTo>
                  <a:cubicBezTo>
                    <a:pt x="5232101" y="6474041"/>
                    <a:pt x="5236275" y="6474900"/>
                    <a:pt x="5239714" y="6477161"/>
                  </a:cubicBezTo>
                  <a:cubicBezTo>
                    <a:pt x="5242934" y="6482064"/>
                    <a:pt x="5244988" y="6487639"/>
                    <a:pt x="5245719" y="6493459"/>
                  </a:cubicBezTo>
                  <a:lnTo>
                    <a:pt x="5243660" y="6510614"/>
                  </a:lnTo>
                  <a:lnTo>
                    <a:pt x="5246233" y="6511986"/>
                  </a:lnTo>
                  <a:cubicBezTo>
                    <a:pt x="5250183" y="6513645"/>
                    <a:pt x="5254635" y="6513645"/>
                    <a:pt x="5258585" y="6511986"/>
                  </a:cubicBezTo>
                  <a:cubicBezTo>
                    <a:pt x="5266548" y="6507367"/>
                    <a:pt x="5273776" y="6501585"/>
                    <a:pt x="5280030" y="6494831"/>
                  </a:cubicBezTo>
                  <a:lnTo>
                    <a:pt x="5281918" y="6492944"/>
                  </a:lnTo>
                  <a:lnTo>
                    <a:pt x="5267678" y="6456230"/>
                  </a:lnTo>
                  <a:lnTo>
                    <a:pt x="5266134" y="6456230"/>
                  </a:lnTo>
                  <a:cubicBezTo>
                    <a:pt x="5266134" y="6456230"/>
                    <a:pt x="5242459" y="6445251"/>
                    <a:pt x="5231822" y="6441648"/>
                  </a:cubicBezTo>
                  <a:cubicBezTo>
                    <a:pt x="5210158" y="6426989"/>
                    <a:pt x="5189731" y="6410578"/>
                    <a:pt x="5170748" y="6392582"/>
                  </a:cubicBezTo>
                  <a:lnTo>
                    <a:pt x="5127001" y="6343517"/>
                  </a:lnTo>
                  <a:lnTo>
                    <a:pt x="5132147" y="6247444"/>
                  </a:lnTo>
                  <a:cubicBezTo>
                    <a:pt x="5136918" y="6237809"/>
                    <a:pt x="5143432" y="6229142"/>
                    <a:pt x="5151362" y="6221882"/>
                  </a:cubicBezTo>
                  <a:lnTo>
                    <a:pt x="5155308" y="6221882"/>
                  </a:lnTo>
                  <a:lnTo>
                    <a:pt x="5161312" y="6232690"/>
                  </a:lnTo>
                  <a:cubicBezTo>
                    <a:pt x="5156165" y="6237322"/>
                    <a:pt x="5147588" y="6245900"/>
                    <a:pt x="5147245" y="6252419"/>
                  </a:cubicBezTo>
                  <a:cubicBezTo>
                    <a:pt x="5147063" y="6254602"/>
                    <a:pt x="5147884" y="6256748"/>
                    <a:pt x="5149475" y="6258252"/>
                  </a:cubicBezTo>
                  <a:cubicBezTo>
                    <a:pt x="5154006" y="6264398"/>
                    <a:pt x="5161063" y="6268178"/>
                    <a:pt x="5168689" y="6268546"/>
                  </a:cubicBezTo>
                  <a:cubicBezTo>
                    <a:pt x="5184261" y="6272560"/>
                    <a:pt x="5199514" y="6277721"/>
                    <a:pt x="5214324" y="6283986"/>
                  </a:cubicBezTo>
                  <a:cubicBezTo>
                    <a:pt x="5226848" y="6302686"/>
                    <a:pt x="5248635" y="6333052"/>
                    <a:pt x="5255669" y="6335453"/>
                  </a:cubicBezTo>
                  <a:cubicBezTo>
                    <a:pt x="5267778" y="6337291"/>
                    <a:pt x="5279976" y="6338494"/>
                    <a:pt x="5292211" y="6339056"/>
                  </a:cubicBezTo>
                  <a:lnTo>
                    <a:pt x="5318974" y="6342144"/>
                  </a:lnTo>
                  <a:lnTo>
                    <a:pt x="5303190" y="6323101"/>
                  </a:lnTo>
                  <a:lnTo>
                    <a:pt x="5272482" y="6307489"/>
                  </a:lnTo>
                  <a:lnTo>
                    <a:pt x="5262703" y="6304230"/>
                  </a:lnTo>
                  <a:lnTo>
                    <a:pt x="5246920" y="6287074"/>
                  </a:lnTo>
                  <a:lnTo>
                    <a:pt x="5249665" y="6275237"/>
                  </a:lnTo>
                  <a:lnTo>
                    <a:pt x="5258929" y="6271119"/>
                  </a:lnTo>
                  <a:lnTo>
                    <a:pt x="5285520" y="6276094"/>
                  </a:lnTo>
                  <a:lnTo>
                    <a:pt x="5303877" y="6289476"/>
                  </a:lnTo>
                  <a:lnTo>
                    <a:pt x="5329782" y="6317268"/>
                  </a:lnTo>
                  <a:lnTo>
                    <a:pt x="5342649" y="6308690"/>
                  </a:lnTo>
                  <a:cubicBezTo>
                    <a:pt x="5345766" y="6308324"/>
                    <a:pt x="5348545" y="6306555"/>
                    <a:pt x="5350198" y="6303887"/>
                  </a:cubicBezTo>
                  <a:cubicBezTo>
                    <a:pt x="5352319" y="6299248"/>
                    <a:pt x="5351655" y="6293812"/>
                    <a:pt x="5348482" y="6289819"/>
                  </a:cubicBezTo>
                  <a:cubicBezTo>
                    <a:pt x="5343373" y="6278838"/>
                    <a:pt x="5335290" y="6269508"/>
                    <a:pt x="5325150" y="6262884"/>
                  </a:cubicBezTo>
                  <a:cubicBezTo>
                    <a:pt x="5319489" y="6260140"/>
                    <a:pt x="5307994" y="6252419"/>
                    <a:pt x="5303705" y="6249846"/>
                  </a:cubicBezTo>
                  <a:cubicBezTo>
                    <a:pt x="5303083" y="6248246"/>
                    <a:pt x="5303083" y="6246471"/>
                    <a:pt x="5303705" y="6244871"/>
                  </a:cubicBezTo>
                  <a:cubicBezTo>
                    <a:pt x="5304471" y="6244234"/>
                    <a:pt x="5305458" y="6243925"/>
                    <a:pt x="5306450" y="6244013"/>
                  </a:cubicBezTo>
                  <a:lnTo>
                    <a:pt x="5315028" y="6244013"/>
                  </a:lnTo>
                  <a:cubicBezTo>
                    <a:pt x="5322379" y="6243091"/>
                    <a:pt x="5329838" y="6243615"/>
                    <a:pt x="5336987" y="6245557"/>
                  </a:cubicBezTo>
                  <a:cubicBezTo>
                    <a:pt x="5344021" y="6249160"/>
                    <a:pt x="5361863" y="6259796"/>
                    <a:pt x="5372500" y="6266830"/>
                  </a:cubicBezTo>
                  <a:lnTo>
                    <a:pt x="5379877" y="6272320"/>
                  </a:lnTo>
                  <a:cubicBezTo>
                    <a:pt x="5384852" y="6276266"/>
                    <a:pt x="5388626" y="6279011"/>
                    <a:pt x="5392744" y="6278325"/>
                  </a:cubicBezTo>
                  <a:cubicBezTo>
                    <a:pt x="5394973" y="6277999"/>
                    <a:pt x="5396933" y="6276672"/>
                    <a:pt x="5398062" y="6274722"/>
                  </a:cubicBezTo>
                  <a:cubicBezTo>
                    <a:pt x="5401360" y="6267930"/>
                    <a:pt x="5403450" y="6260615"/>
                    <a:pt x="5404238" y="6253106"/>
                  </a:cubicBezTo>
                  <a:lnTo>
                    <a:pt x="5404238" y="6249846"/>
                  </a:lnTo>
                  <a:cubicBezTo>
                    <a:pt x="5402086" y="6244757"/>
                    <a:pt x="5398108" y="6240657"/>
                    <a:pt x="5393087" y="6238352"/>
                  </a:cubicBezTo>
                  <a:cubicBezTo>
                    <a:pt x="5388743" y="6235959"/>
                    <a:pt x="5384945" y="6232687"/>
                    <a:pt x="5381936" y="6228744"/>
                  </a:cubicBezTo>
                  <a:lnTo>
                    <a:pt x="5381935" y="6227715"/>
                  </a:lnTo>
                  <a:lnTo>
                    <a:pt x="5342477" y="6214677"/>
                  </a:lnTo>
                  <a:lnTo>
                    <a:pt x="5312798" y="6207643"/>
                  </a:lnTo>
                  <a:lnTo>
                    <a:pt x="5291010" y="6192546"/>
                  </a:lnTo>
                  <a:lnTo>
                    <a:pt x="5280888" y="6170930"/>
                  </a:lnTo>
                  <a:lnTo>
                    <a:pt x="5279001" y="6164239"/>
                  </a:lnTo>
                  <a:lnTo>
                    <a:pt x="5327208" y="6167499"/>
                  </a:lnTo>
                  <a:lnTo>
                    <a:pt x="5360491" y="6126839"/>
                  </a:lnTo>
                  <a:lnTo>
                    <a:pt x="5392572" y="6107625"/>
                  </a:lnTo>
                  <a:cubicBezTo>
                    <a:pt x="5396346" y="6112428"/>
                    <a:pt x="5402523" y="6118776"/>
                    <a:pt x="5408012" y="6118776"/>
                  </a:cubicBezTo>
                  <a:cubicBezTo>
                    <a:pt x="5415574" y="6118060"/>
                    <a:pt x="5423080" y="6116856"/>
                    <a:pt x="5430487" y="6115173"/>
                  </a:cubicBezTo>
                  <a:lnTo>
                    <a:pt x="5431687" y="6115173"/>
                  </a:lnTo>
                  <a:lnTo>
                    <a:pt x="5432545" y="6115173"/>
                  </a:lnTo>
                  <a:cubicBezTo>
                    <a:pt x="5444862" y="6102141"/>
                    <a:pt x="5459023" y="6090985"/>
                    <a:pt x="5474577" y="6082063"/>
                  </a:cubicBezTo>
                  <a:lnTo>
                    <a:pt x="5622974" y="6083950"/>
                  </a:lnTo>
                  <a:lnTo>
                    <a:pt x="5626920" y="6090984"/>
                  </a:lnTo>
                  <a:lnTo>
                    <a:pt x="5626920" y="6090126"/>
                  </a:lnTo>
                  <a:lnTo>
                    <a:pt x="5626920" y="6090126"/>
                  </a:lnTo>
                  <a:lnTo>
                    <a:pt x="5626920" y="6090126"/>
                  </a:lnTo>
                  <a:lnTo>
                    <a:pt x="5628978" y="6092871"/>
                  </a:lnTo>
                  <a:lnTo>
                    <a:pt x="5628978" y="6092871"/>
                  </a:lnTo>
                  <a:lnTo>
                    <a:pt x="5628978" y="6092871"/>
                  </a:lnTo>
                  <a:lnTo>
                    <a:pt x="5628978" y="6092871"/>
                  </a:lnTo>
                  <a:lnTo>
                    <a:pt x="5630008" y="6094072"/>
                  </a:lnTo>
                  <a:lnTo>
                    <a:pt x="5630008" y="6094072"/>
                  </a:lnTo>
                  <a:lnTo>
                    <a:pt x="5631552" y="6095616"/>
                  </a:lnTo>
                  <a:lnTo>
                    <a:pt x="5631552" y="6095616"/>
                  </a:lnTo>
                  <a:lnTo>
                    <a:pt x="5632581" y="6096474"/>
                  </a:lnTo>
                  <a:lnTo>
                    <a:pt x="5632581" y="6096474"/>
                  </a:lnTo>
                  <a:lnTo>
                    <a:pt x="5632581" y="6096474"/>
                  </a:lnTo>
                  <a:lnTo>
                    <a:pt x="5632581" y="6096474"/>
                  </a:lnTo>
                  <a:lnTo>
                    <a:pt x="5632581" y="6096474"/>
                  </a:lnTo>
                  <a:lnTo>
                    <a:pt x="5632581" y="6096474"/>
                  </a:lnTo>
                  <a:lnTo>
                    <a:pt x="5632581" y="6096474"/>
                  </a:lnTo>
                  <a:cubicBezTo>
                    <a:pt x="5633827" y="6097378"/>
                    <a:pt x="5635331" y="6097858"/>
                    <a:pt x="5636870" y="6097846"/>
                  </a:cubicBezTo>
                  <a:cubicBezTo>
                    <a:pt x="5639955" y="6098350"/>
                    <a:pt x="5642957" y="6099274"/>
                    <a:pt x="5645791" y="6100591"/>
                  </a:cubicBezTo>
                  <a:cubicBezTo>
                    <a:pt x="5651509" y="6103058"/>
                    <a:pt x="5657596" y="6104566"/>
                    <a:pt x="5663805" y="6105051"/>
                  </a:cubicBezTo>
                  <a:cubicBezTo>
                    <a:pt x="5675070" y="6104005"/>
                    <a:pt x="5686249" y="6102170"/>
                    <a:pt x="5697258" y="6099561"/>
                  </a:cubicBezTo>
                  <a:lnTo>
                    <a:pt x="5733114" y="6090641"/>
                  </a:lnTo>
                  <a:lnTo>
                    <a:pt x="5747354" y="6087381"/>
                  </a:lnTo>
                  <a:cubicBezTo>
                    <a:pt x="5750099" y="6089611"/>
                    <a:pt x="5752500" y="6092528"/>
                    <a:pt x="5752157" y="6093900"/>
                  </a:cubicBezTo>
                  <a:cubicBezTo>
                    <a:pt x="5751814" y="6095273"/>
                    <a:pt x="5749755" y="6096817"/>
                    <a:pt x="5742206" y="6098361"/>
                  </a:cubicBezTo>
                  <a:cubicBezTo>
                    <a:pt x="5735429" y="6099826"/>
                    <a:pt x="5728544" y="6100744"/>
                    <a:pt x="5721619" y="6101106"/>
                  </a:cubicBezTo>
                  <a:cubicBezTo>
                    <a:pt x="5714071" y="6101105"/>
                    <a:pt x="5711155" y="6102306"/>
                    <a:pt x="5706866" y="6109340"/>
                  </a:cubicBezTo>
                  <a:lnTo>
                    <a:pt x="5702062" y="6117747"/>
                  </a:lnTo>
                  <a:cubicBezTo>
                    <a:pt x="5700003" y="6121350"/>
                    <a:pt x="5698459" y="6123923"/>
                    <a:pt x="5696229" y="6127183"/>
                  </a:cubicBezTo>
                  <a:cubicBezTo>
                    <a:pt x="5693999" y="6130442"/>
                    <a:pt x="5660202" y="6182939"/>
                    <a:pt x="5660202" y="6182939"/>
                  </a:cubicBezTo>
                  <a:lnTo>
                    <a:pt x="5658486" y="6185684"/>
                  </a:lnTo>
                  <a:lnTo>
                    <a:pt x="5684392" y="6216221"/>
                  </a:lnTo>
                  <a:lnTo>
                    <a:pt x="5687480" y="6210559"/>
                  </a:lnTo>
                  <a:cubicBezTo>
                    <a:pt x="5701421" y="6182662"/>
                    <a:pt x="5717300" y="6155776"/>
                    <a:pt x="5735001" y="6130099"/>
                  </a:cubicBezTo>
                  <a:cubicBezTo>
                    <a:pt x="5754264" y="6120054"/>
                    <a:pt x="5772681" y="6108465"/>
                    <a:pt x="5790071" y="6095444"/>
                  </a:cubicBezTo>
                  <a:lnTo>
                    <a:pt x="5814261" y="6062162"/>
                  </a:lnTo>
                  <a:lnTo>
                    <a:pt x="5829186" y="6007435"/>
                  </a:lnTo>
                  <a:lnTo>
                    <a:pt x="5833818" y="5996456"/>
                  </a:lnTo>
                  <a:lnTo>
                    <a:pt x="5933837" y="5950478"/>
                  </a:lnTo>
                  <a:cubicBezTo>
                    <a:pt x="5946289" y="5944797"/>
                    <a:pt x="5959278" y="5940371"/>
                    <a:pt x="5972609" y="5937268"/>
                  </a:cubicBezTo>
                  <a:cubicBezTo>
                    <a:pt x="5975010" y="5937268"/>
                    <a:pt x="5980843" y="5937268"/>
                    <a:pt x="5987705" y="5938469"/>
                  </a:cubicBezTo>
                  <a:cubicBezTo>
                    <a:pt x="6001891" y="5940693"/>
                    <a:pt x="6016297" y="5941154"/>
                    <a:pt x="6030595" y="5939841"/>
                  </a:cubicBezTo>
                  <a:cubicBezTo>
                    <a:pt x="6043159" y="5935925"/>
                    <a:pt x="6051888" y="5924513"/>
                    <a:pt x="6052382" y="5911363"/>
                  </a:cubicBezTo>
                  <a:cubicBezTo>
                    <a:pt x="6052383" y="5897810"/>
                    <a:pt x="6047236" y="5861096"/>
                    <a:pt x="6046893" y="5859895"/>
                  </a:cubicBezTo>
                  <a:lnTo>
                    <a:pt x="6046893" y="5856465"/>
                  </a:lnTo>
                  <a:lnTo>
                    <a:pt x="5961114" y="5853548"/>
                  </a:lnTo>
                  <a:cubicBezTo>
                    <a:pt x="5954938" y="5848744"/>
                    <a:pt x="5923371" y="5824040"/>
                    <a:pt x="5913593" y="5816663"/>
                  </a:cubicBezTo>
                  <a:cubicBezTo>
                    <a:pt x="5903814" y="5809286"/>
                    <a:pt x="5868130" y="5778406"/>
                    <a:pt x="5863326" y="5774288"/>
                  </a:cubicBezTo>
                  <a:lnTo>
                    <a:pt x="5860753" y="5769999"/>
                  </a:lnTo>
                  <a:lnTo>
                    <a:pt x="5860753" y="5769999"/>
                  </a:lnTo>
                  <a:lnTo>
                    <a:pt x="5858694" y="5766568"/>
                  </a:lnTo>
                  <a:lnTo>
                    <a:pt x="5858694" y="5766568"/>
                  </a:lnTo>
                  <a:lnTo>
                    <a:pt x="5858694" y="5765539"/>
                  </a:lnTo>
                  <a:lnTo>
                    <a:pt x="5857150" y="5762794"/>
                  </a:lnTo>
                  <a:lnTo>
                    <a:pt x="5857150" y="5762794"/>
                  </a:lnTo>
                  <a:lnTo>
                    <a:pt x="5855435" y="5760049"/>
                  </a:lnTo>
                  <a:lnTo>
                    <a:pt x="5855435" y="5760049"/>
                  </a:lnTo>
                  <a:lnTo>
                    <a:pt x="5854062" y="5757819"/>
                  </a:lnTo>
                  <a:lnTo>
                    <a:pt x="5854062" y="5757819"/>
                  </a:lnTo>
                  <a:lnTo>
                    <a:pt x="5853204" y="5756446"/>
                  </a:lnTo>
                  <a:lnTo>
                    <a:pt x="5853204" y="5756446"/>
                  </a:lnTo>
                  <a:cubicBezTo>
                    <a:pt x="5852735" y="5755471"/>
                    <a:pt x="5852159" y="5754550"/>
                    <a:pt x="5851489" y="5753701"/>
                  </a:cubicBezTo>
                  <a:lnTo>
                    <a:pt x="5851489" y="5753701"/>
                  </a:lnTo>
                  <a:lnTo>
                    <a:pt x="5851489" y="5752672"/>
                  </a:lnTo>
                  <a:lnTo>
                    <a:pt x="5851489" y="5752672"/>
                  </a:lnTo>
                  <a:lnTo>
                    <a:pt x="5849087" y="5748726"/>
                  </a:lnTo>
                  <a:lnTo>
                    <a:pt x="5849087" y="5748726"/>
                  </a:lnTo>
                  <a:cubicBezTo>
                    <a:pt x="5846170" y="5743923"/>
                    <a:pt x="5843597" y="5739977"/>
                    <a:pt x="5841196" y="5736717"/>
                  </a:cubicBezTo>
                  <a:lnTo>
                    <a:pt x="5841196" y="5736717"/>
                  </a:lnTo>
                  <a:lnTo>
                    <a:pt x="5841196" y="5735860"/>
                  </a:lnTo>
                  <a:lnTo>
                    <a:pt x="5841196" y="5735860"/>
                  </a:lnTo>
                  <a:cubicBezTo>
                    <a:pt x="5839824" y="5733884"/>
                    <a:pt x="5838335" y="5731994"/>
                    <a:pt x="5836735" y="5730198"/>
                  </a:cubicBezTo>
                  <a:lnTo>
                    <a:pt x="5836735" y="5730198"/>
                  </a:lnTo>
                  <a:lnTo>
                    <a:pt x="5836735" y="5730198"/>
                  </a:lnTo>
                  <a:lnTo>
                    <a:pt x="5836735" y="5730198"/>
                  </a:lnTo>
                  <a:lnTo>
                    <a:pt x="5835191" y="5728654"/>
                  </a:lnTo>
                  <a:lnTo>
                    <a:pt x="5835191" y="5728654"/>
                  </a:lnTo>
                  <a:lnTo>
                    <a:pt x="5835191" y="5728654"/>
                  </a:lnTo>
                  <a:lnTo>
                    <a:pt x="5835191" y="5728654"/>
                  </a:lnTo>
                  <a:lnTo>
                    <a:pt x="5832961" y="5726767"/>
                  </a:lnTo>
                  <a:cubicBezTo>
                    <a:pt x="5829013" y="5723780"/>
                    <a:pt x="5825286" y="5720512"/>
                    <a:pt x="5821809" y="5716988"/>
                  </a:cubicBezTo>
                  <a:cubicBezTo>
                    <a:pt x="5813973" y="5708353"/>
                    <a:pt x="5804458" y="5701406"/>
                    <a:pt x="5793845" y="5696573"/>
                  </a:cubicBezTo>
                  <a:cubicBezTo>
                    <a:pt x="5789398" y="5695418"/>
                    <a:pt x="5784866" y="5694615"/>
                    <a:pt x="5780292" y="5694171"/>
                  </a:cubicBezTo>
                  <a:cubicBezTo>
                    <a:pt x="5785096" y="5683191"/>
                    <a:pt x="5795389" y="5659859"/>
                    <a:pt x="5799335" y="5651453"/>
                  </a:cubicBezTo>
                  <a:cubicBezTo>
                    <a:pt x="5804997" y="5639959"/>
                    <a:pt x="5798477" y="5580085"/>
                    <a:pt x="5797105" y="5568591"/>
                  </a:cubicBezTo>
                  <a:lnTo>
                    <a:pt x="5797105" y="5524672"/>
                  </a:lnTo>
                  <a:lnTo>
                    <a:pt x="5832618" y="5494306"/>
                  </a:lnTo>
                  <a:lnTo>
                    <a:pt x="5855606" y="5488645"/>
                  </a:lnTo>
                  <a:lnTo>
                    <a:pt x="5872762" y="5429629"/>
                  </a:lnTo>
                  <a:lnTo>
                    <a:pt x="5872762" y="5426369"/>
                  </a:lnTo>
                  <a:cubicBezTo>
                    <a:pt x="5872690" y="5421423"/>
                    <a:pt x="5872231" y="5416490"/>
                    <a:pt x="5871390" y="5411616"/>
                  </a:cubicBezTo>
                  <a:lnTo>
                    <a:pt x="5871389" y="5411616"/>
                  </a:lnTo>
                  <a:lnTo>
                    <a:pt x="5870017" y="5406126"/>
                  </a:lnTo>
                  <a:lnTo>
                    <a:pt x="5870017" y="5406126"/>
                  </a:lnTo>
                  <a:lnTo>
                    <a:pt x="5870017" y="5403038"/>
                  </a:lnTo>
                  <a:lnTo>
                    <a:pt x="5870017" y="5403038"/>
                  </a:lnTo>
                  <a:cubicBezTo>
                    <a:pt x="5869639" y="5401228"/>
                    <a:pt x="5869122" y="5399450"/>
                    <a:pt x="5868473" y="5397720"/>
                  </a:cubicBezTo>
                  <a:lnTo>
                    <a:pt x="5868473" y="5397719"/>
                  </a:lnTo>
                  <a:lnTo>
                    <a:pt x="5868473" y="5397719"/>
                  </a:lnTo>
                  <a:lnTo>
                    <a:pt x="5868473" y="5397719"/>
                  </a:lnTo>
                  <a:lnTo>
                    <a:pt x="5868473" y="5397719"/>
                  </a:lnTo>
                  <a:lnTo>
                    <a:pt x="5868473" y="5397719"/>
                  </a:lnTo>
                  <a:lnTo>
                    <a:pt x="5867444" y="5394975"/>
                  </a:lnTo>
                  <a:lnTo>
                    <a:pt x="5867444" y="5394975"/>
                  </a:lnTo>
                  <a:lnTo>
                    <a:pt x="5867444" y="5394116"/>
                  </a:lnTo>
                  <a:lnTo>
                    <a:pt x="5867444" y="5394116"/>
                  </a:lnTo>
                  <a:lnTo>
                    <a:pt x="5865556" y="5390514"/>
                  </a:lnTo>
                  <a:cubicBezTo>
                    <a:pt x="5861796" y="5385100"/>
                    <a:pt x="5859384" y="5378864"/>
                    <a:pt x="5858523" y="5372329"/>
                  </a:cubicBezTo>
                  <a:cubicBezTo>
                    <a:pt x="5858523" y="5368555"/>
                    <a:pt x="5856979" y="5363751"/>
                    <a:pt x="5855092" y="5356545"/>
                  </a:cubicBezTo>
                  <a:lnTo>
                    <a:pt x="5855092" y="5356545"/>
                  </a:lnTo>
                  <a:lnTo>
                    <a:pt x="5855092" y="5356545"/>
                  </a:lnTo>
                  <a:cubicBezTo>
                    <a:pt x="5855092" y="5355516"/>
                    <a:pt x="5855092" y="5354315"/>
                    <a:pt x="5855092" y="5352943"/>
                  </a:cubicBezTo>
                  <a:lnTo>
                    <a:pt x="5855092" y="5352943"/>
                  </a:lnTo>
                  <a:lnTo>
                    <a:pt x="5855092" y="5352943"/>
                  </a:lnTo>
                  <a:lnTo>
                    <a:pt x="5855092" y="5352943"/>
                  </a:lnTo>
                  <a:cubicBezTo>
                    <a:pt x="5855092" y="5351742"/>
                    <a:pt x="5855092" y="5350369"/>
                    <a:pt x="5855092" y="5348997"/>
                  </a:cubicBezTo>
                  <a:lnTo>
                    <a:pt x="5855092" y="5348997"/>
                  </a:lnTo>
                  <a:lnTo>
                    <a:pt x="5855092" y="5347282"/>
                  </a:lnTo>
                  <a:lnTo>
                    <a:pt x="5855092" y="5347282"/>
                  </a:lnTo>
                  <a:cubicBezTo>
                    <a:pt x="5855175" y="5346426"/>
                    <a:pt x="5855175" y="5345564"/>
                    <a:pt x="5855092" y="5344708"/>
                  </a:cubicBezTo>
                  <a:lnTo>
                    <a:pt x="5855092" y="5344708"/>
                  </a:lnTo>
                  <a:lnTo>
                    <a:pt x="5855092" y="5344708"/>
                  </a:lnTo>
                  <a:cubicBezTo>
                    <a:pt x="5855092" y="5344708"/>
                    <a:pt x="5855092" y="5343507"/>
                    <a:pt x="5855092" y="5342993"/>
                  </a:cubicBezTo>
                  <a:lnTo>
                    <a:pt x="5855092" y="5341105"/>
                  </a:lnTo>
                  <a:lnTo>
                    <a:pt x="5855092" y="5341105"/>
                  </a:lnTo>
                  <a:lnTo>
                    <a:pt x="5855092" y="5338532"/>
                  </a:lnTo>
                  <a:lnTo>
                    <a:pt x="5855092" y="5337159"/>
                  </a:lnTo>
                  <a:lnTo>
                    <a:pt x="5855092" y="5337159"/>
                  </a:lnTo>
                  <a:lnTo>
                    <a:pt x="5855092" y="5336302"/>
                  </a:lnTo>
                  <a:lnTo>
                    <a:pt x="5855092" y="5336302"/>
                  </a:lnTo>
                  <a:lnTo>
                    <a:pt x="5855092" y="5333214"/>
                  </a:lnTo>
                  <a:lnTo>
                    <a:pt x="5855092" y="5331670"/>
                  </a:lnTo>
                  <a:lnTo>
                    <a:pt x="5855092" y="5331670"/>
                  </a:lnTo>
                  <a:lnTo>
                    <a:pt x="5855092" y="5329954"/>
                  </a:lnTo>
                  <a:cubicBezTo>
                    <a:pt x="5855092" y="5327724"/>
                    <a:pt x="5855092" y="5325665"/>
                    <a:pt x="5854234" y="5323435"/>
                  </a:cubicBezTo>
                  <a:lnTo>
                    <a:pt x="5854234" y="5323435"/>
                  </a:lnTo>
                  <a:lnTo>
                    <a:pt x="5854234" y="5321719"/>
                  </a:lnTo>
                  <a:lnTo>
                    <a:pt x="5854234" y="5319489"/>
                  </a:lnTo>
                  <a:lnTo>
                    <a:pt x="5854234" y="5317087"/>
                  </a:lnTo>
                  <a:lnTo>
                    <a:pt x="5854234" y="5317087"/>
                  </a:lnTo>
                  <a:lnTo>
                    <a:pt x="5854234" y="5315714"/>
                  </a:lnTo>
                  <a:lnTo>
                    <a:pt x="5854234" y="5315714"/>
                  </a:lnTo>
                  <a:lnTo>
                    <a:pt x="5854234" y="5312798"/>
                  </a:lnTo>
                  <a:lnTo>
                    <a:pt x="5854234" y="5312798"/>
                  </a:lnTo>
                  <a:lnTo>
                    <a:pt x="5854234" y="5309196"/>
                  </a:lnTo>
                  <a:lnTo>
                    <a:pt x="5853033" y="5300274"/>
                  </a:lnTo>
                  <a:lnTo>
                    <a:pt x="5853033" y="5300274"/>
                  </a:lnTo>
                  <a:cubicBezTo>
                    <a:pt x="5850974" y="5285177"/>
                    <a:pt x="5849430" y="5273340"/>
                    <a:pt x="5849430" y="5273168"/>
                  </a:cubicBezTo>
                  <a:lnTo>
                    <a:pt x="5849430" y="5216383"/>
                  </a:lnTo>
                  <a:lnTo>
                    <a:pt x="5846685" y="5157882"/>
                  </a:lnTo>
                  <a:lnTo>
                    <a:pt x="5853719" y="5136780"/>
                  </a:lnTo>
                  <a:cubicBezTo>
                    <a:pt x="5865042" y="5134893"/>
                    <a:pt x="5873105" y="5135751"/>
                    <a:pt x="5875850" y="5138496"/>
                  </a:cubicBezTo>
                  <a:lnTo>
                    <a:pt x="5875850" y="5164916"/>
                  </a:lnTo>
                  <a:lnTo>
                    <a:pt x="5890433" y="5175724"/>
                  </a:lnTo>
                  <a:lnTo>
                    <a:pt x="5951850" y="5146559"/>
                  </a:lnTo>
                  <a:lnTo>
                    <a:pt x="5951850" y="5081882"/>
                  </a:lnTo>
                  <a:cubicBezTo>
                    <a:pt x="5951948" y="5077505"/>
                    <a:pt x="5952700" y="5073169"/>
                    <a:pt x="5954080" y="5069015"/>
                  </a:cubicBezTo>
                  <a:cubicBezTo>
                    <a:pt x="5956932" y="5061322"/>
                    <a:pt x="5956932" y="5052862"/>
                    <a:pt x="5954080" y="5045168"/>
                  </a:cubicBezTo>
                  <a:cubicBezTo>
                    <a:pt x="5952536" y="5041222"/>
                    <a:pt x="5950992" y="5036762"/>
                    <a:pt x="5949620" y="5031958"/>
                  </a:cubicBezTo>
                  <a:cubicBezTo>
                    <a:pt x="5947390" y="5023552"/>
                    <a:pt x="5946189" y="5016518"/>
                    <a:pt x="5946189" y="5016347"/>
                  </a:cubicBezTo>
                  <a:lnTo>
                    <a:pt x="5946189" y="5014288"/>
                  </a:lnTo>
                  <a:lnTo>
                    <a:pt x="5946189" y="5014288"/>
                  </a:lnTo>
                  <a:lnTo>
                    <a:pt x="5938812" y="4992157"/>
                  </a:lnTo>
                  <a:lnTo>
                    <a:pt x="5938812" y="5010342"/>
                  </a:lnTo>
                  <a:lnTo>
                    <a:pt x="5906902" y="4993186"/>
                  </a:lnTo>
                  <a:lnTo>
                    <a:pt x="5906902" y="4946008"/>
                  </a:lnTo>
                  <a:lnTo>
                    <a:pt x="5915137" y="4939660"/>
                  </a:lnTo>
                  <a:lnTo>
                    <a:pt x="5940184" y="4934170"/>
                  </a:lnTo>
                  <a:lnTo>
                    <a:pt x="5978270" y="4879615"/>
                  </a:lnTo>
                  <a:cubicBezTo>
                    <a:pt x="5981412" y="4877753"/>
                    <a:pt x="5983600" y="4874627"/>
                    <a:pt x="5984275" y="4871037"/>
                  </a:cubicBezTo>
                  <a:cubicBezTo>
                    <a:pt x="5984578" y="4865754"/>
                    <a:pt x="5982425" y="4860625"/>
                    <a:pt x="5978442" y="4857141"/>
                  </a:cubicBezTo>
                  <a:lnTo>
                    <a:pt x="5959570" y="4838270"/>
                  </a:lnTo>
                  <a:lnTo>
                    <a:pt x="5910162" y="4816653"/>
                  </a:lnTo>
                  <a:lnTo>
                    <a:pt x="5910162" y="4796410"/>
                  </a:lnTo>
                  <a:lnTo>
                    <a:pt x="5933665" y="4796410"/>
                  </a:lnTo>
                  <a:lnTo>
                    <a:pt x="5961801" y="4824545"/>
                  </a:lnTo>
                  <a:lnTo>
                    <a:pt x="5978098" y="4844789"/>
                  </a:lnTo>
                  <a:lnTo>
                    <a:pt x="5990965" y="4789376"/>
                  </a:lnTo>
                  <a:lnTo>
                    <a:pt x="5990965" y="4766559"/>
                  </a:lnTo>
                  <a:lnTo>
                    <a:pt x="5998857" y="4763814"/>
                  </a:lnTo>
                  <a:lnTo>
                    <a:pt x="6015155" y="4758495"/>
                  </a:lnTo>
                  <a:lnTo>
                    <a:pt x="6015155" y="4758495"/>
                  </a:lnTo>
                  <a:lnTo>
                    <a:pt x="6021159" y="4756780"/>
                  </a:lnTo>
                  <a:lnTo>
                    <a:pt x="6021159" y="4756780"/>
                  </a:lnTo>
                  <a:cubicBezTo>
                    <a:pt x="6024591" y="4756780"/>
                    <a:pt x="6031624" y="4753520"/>
                    <a:pt x="6047579" y="4747687"/>
                  </a:cubicBezTo>
                  <a:lnTo>
                    <a:pt x="6100762" y="4727958"/>
                  </a:lnTo>
                  <a:lnTo>
                    <a:pt x="6117918" y="4674261"/>
                  </a:lnTo>
                  <a:lnTo>
                    <a:pt x="6120320" y="4658992"/>
                  </a:lnTo>
                  <a:lnTo>
                    <a:pt x="6137475" y="4631199"/>
                  </a:lnTo>
                  <a:lnTo>
                    <a:pt x="6141250" y="4653502"/>
                  </a:lnTo>
                  <a:lnTo>
                    <a:pt x="6147597" y="4669285"/>
                  </a:lnTo>
                  <a:lnTo>
                    <a:pt x="6211074" y="4680265"/>
                  </a:lnTo>
                  <a:cubicBezTo>
                    <a:pt x="6215019" y="4683010"/>
                    <a:pt x="6218794" y="4687127"/>
                    <a:pt x="6218451" y="4688843"/>
                  </a:cubicBezTo>
                  <a:cubicBezTo>
                    <a:pt x="6216820" y="4689723"/>
                    <a:pt x="6215457" y="4691027"/>
                    <a:pt x="6214505" y="4692617"/>
                  </a:cubicBezTo>
                  <a:lnTo>
                    <a:pt x="6211245" y="4693647"/>
                  </a:lnTo>
                  <a:cubicBezTo>
                    <a:pt x="6200401" y="4698150"/>
                    <a:pt x="6188632" y="4699974"/>
                    <a:pt x="6176934" y="4698965"/>
                  </a:cubicBezTo>
                  <a:cubicBezTo>
                    <a:pt x="6159699" y="4699865"/>
                    <a:pt x="6142521" y="4701640"/>
                    <a:pt x="6125466" y="4704283"/>
                  </a:cubicBezTo>
                  <a:lnTo>
                    <a:pt x="6121864" y="4704283"/>
                  </a:lnTo>
                  <a:lnTo>
                    <a:pt x="6121864" y="4722983"/>
                  </a:lnTo>
                  <a:lnTo>
                    <a:pt x="6171101" y="4728473"/>
                  </a:lnTo>
                  <a:lnTo>
                    <a:pt x="6176248" y="4751976"/>
                  </a:lnTo>
                  <a:lnTo>
                    <a:pt x="6200952" y="4761240"/>
                  </a:lnTo>
                  <a:lnTo>
                    <a:pt x="6242126" y="4766559"/>
                  </a:lnTo>
                  <a:lnTo>
                    <a:pt x="6325674" y="4762956"/>
                  </a:lnTo>
                  <a:lnTo>
                    <a:pt x="6308518" y="4756952"/>
                  </a:lnTo>
                  <a:cubicBezTo>
                    <a:pt x="6315060" y="4752137"/>
                    <a:pt x="6322072" y="4747998"/>
                    <a:pt x="6329449" y="4744599"/>
                  </a:cubicBezTo>
                  <a:lnTo>
                    <a:pt x="6361187" y="4728816"/>
                  </a:lnTo>
                  <a:lnTo>
                    <a:pt x="6384690" y="4726071"/>
                  </a:lnTo>
                  <a:lnTo>
                    <a:pt x="6386577" y="4726071"/>
                  </a:lnTo>
                  <a:cubicBezTo>
                    <a:pt x="6392582" y="4722125"/>
                    <a:pt x="6401160" y="4718694"/>
                    <a:pt x="6403733" y="4719895"/>
                  </a:cubicBezTo>
                  <a:cubicBezTo>
                    <a:pt x="6406307" y="4721096"/>
                    <a:pt x="6403733" y="4721096"/>
                    <a:pt x="6403733" y="4722640"/>
                  </a:cubicBezTo>
                  <a:cubicBezTo>
                    <a:pt x="6403398" y="4725500"/>
                    <a:pt x="6404413" y="4728353"/>
                    <a:pt x="6406478" y="4730360"/>
                  </a:cubicBezTo>
                  <a:cubicBezTo>
                    <a:pt x="6405620" y="4732247"/>
                    <a:pt x="6404762" y="4734649"/>
                    <a:pt x="6403904" y="4737222"/>
                  </a:cubicBezTo>
                  <a:lnTo>
                    <a:pt x="6390695" y="4774278"/>
                  </a:lnTo>
                  <a:lnTo>
                    <a:pt x="6291877" y="4894369"/>
                  </a:lnTo>
                  <a:lnTo>
                    <a:pt x="6306116" y="4911525"/>
                  </a:lnTo>
                  <a:lnTo>
                    <a:pt x="6347119" y="4911525"/>
                  </a:lnTo>
                  <a:lnTo>
                    <a:pt x="6361187" y="4902947"/>
                  </a:lnTo>
                  <a:lnTo>
                    <a:pt x="6383317" y="4893168"/>
                  </a:lnTo>
                  <a:lnTo>
                    <a:pt x="6397557" y="4902604"/>
                  </a:lnTo>
                  <a:lnTo>
                    <a:pt x="6421403" y="4906035"/>
                  </a:lnTo>
                  <a:lnTo>
                    <a:pt x="6436672" y="4906035"/>
                  </a:lnTo>
                  <a:lnTo>
                    <a:pt x="6472356" y="4920961"/>
                  </a:lnTo>
                  <a:lnTo>
                    <a:pt x="6473900" y="4916843"/>
                  </a:lnTo>
                  <a:cubicBezTo>
                    <a:pt x="6475744" y="4911895"/>
                    <a:pt x="6478041" y="4907129"/>
                    <a:pt x="6480762" y="4902604"/>
                  </a:cubicBezTo>
                  <a:cubicBezTo>
                    <a:pt x="6481238" y="4914064"/>
                    <a:pt x="6480721" y="4925544"/>
                    <a:pt x="6479218" y="4936915"/>
                  </a:cubicBezTo>
                  <a:cubicBezTo>
                    <a:pt x="6477560" y="4958896"/>
                    <a:pt x="6472884" y="4980544"/>
                    <a:pt x="6465322" y="5001249"/>
                  </a:cubicBezTo>
                  <a:cubicBezTo>
                    <a:pt x="6461033" y="5012229"/>
                    <a:pt x="6462063" y="5014631"/>
                    <a:pt x="6473900" y="5019606"/>
                  </a:cubicBezTo>
                  <a:cubicBezTo>
                    <a:pt x="6485319" y="5022577"/>
                    <a:pt x="6496242" y="5027201"/>
                    <a:pt x="6506324" y="5033331"/>
                  </a:cubicBezTo>
                  <a:cubicBezTo>
                    <a:pt x="6510442" y="5036076"/>
                    <a:pt x="6511471" y="5036076"/>
                    <a:pt x="6523480" y="5036076"/>
                  </a:cubicBezTo>
                  <a:cubicBezTo>
                    <a:pt x="6540170" y="5033847"/>
                    <a:pt x="6554714" y="5023596"/>
                    <a:pt x="6562424" y="5008626"/>
                  </a:cubicBezTo>
                  <a:cubicBezTo>
                    <a:pt x="6565117" y="5004549"/>
                    <a:pt x="6568284" y="5000806"/>
                    <a:pt x="6571859" y="4997475"/>
                  </a:cubicBezTo>
                  <a:cubicBezTo>
                    <a:pt x="6582668" y="4989412"/>
                    <a:pt x="6598794" y="4975859"/>
                    <a:pt x="6598965" y="4975688"/>
                  </a:cubicBezTo>
                  <a:lnTo>
                    <a:pt x="6600166" y="4974829"/>
                  </a:lnTo>
                  <a:lnTo>
                    <a:pt x="6608230" y="4939489"/>
                  </a:lnTo>
                  <a:cubicBezTo>
                    <a:pt x="6617344" y="4928527"/>
                    <a:pt x="6628249" y="4919188"/>
                    <a:pt x="6640483" y="4911868"/>
                  </a:cubicBezTo>
                  <a:cubicBezTo>
                    <a:pt x="6643706" y="4911183"/>
                    <a:pt x="6646974" y="4910725"/>
                    <a:pt x="6650262" y="4910496"/>
                  </a:cubicBezTo>
                  <a:cubicBezTo>
                    <a:pt x="6660635" y="4911074"/>
                    <a:pt x="6670737" y="4907058"/>
                    <a:pt x="6677882" y="4899516"/>
                  </a:cubicBezTo>
                  <a:lnTo>
                    <a:pt x="6686803" y="4887850"/>
                  </a:lnTo>
                  <a:lnTo>
                    <a:pt x="6689548" y="4860229"/>
                  </a:lnTo>
                  <a:lnTo>
                    <a:pt x="6696925" y="4840328"/>
                  </a:lnTo>
                  <a:lnTo>
                    <a:pt x="6714081" y="4827633"/>
                  </a:lnTo>
                  <a:lnTo>
                    <a:pt x="6725060" y="4809105"/>
                  </a:lnTo>
                  <a:cubicBezTo>
                    <a:pt x="6733062" y="4807803"/>
                    <a:pt x="6741145" y="4807057"/>
                    <a:pt x="6749250" y="4806874"/>
                  </a:cubicBezTo>
                  <a:lnTo>
                    <a:pt x="6790767" y="4795895"/>
                  </a:lnTo>
                  <a:lnTo>
                    <a:pt x="6828510" y="4772906"/>
                  </a:lnTo>
                  <a:lnTo>
                    <a:pt x="6828510" y="4771191"/>
                  </a:lnTo>
                  <a:cubicBezTo>
                    <a:pt x="6831597" y="4759990"/>
                    <a:pt x="6833438" y="4748484"/>
                    <a:pt x="6834000" y="4736879"/>
                  </a:cubicBezTo>
                  <a:cubicBezTo>
                    <a:pt x="6839841" y="4728457"/>
                    <a:pt x="6843550" y="4718744"/>
                    <a:pt x="6844808" y="4708572"/>
                  </a:cubicBezTo>
                  <a:lnTo>
                    <a:pt x="6844808" y="4686441"/>
                  </a:lnTo>
                  <a:lnTo>
                    <a:pt x="6841719" y="4685583"/>
                  </a:lnTo>
                  <a:cubicBezTo>
                    <a:pt x="6831052" y="4682248"/>
                    <a:pt x="6819620" y="4682248"/>
                    <a:pt x="6808952" y="4685583"/>
                  </a:cubicBezTo>
                  <a:lnTo>
                    <a:pt x="6808952" y="4685583"/>
                  </a:lnTo>
                  <a:cubicBezTo>
                    <a:pt x="6797116" y="4690542"/>
                    <a:pt x="6785034" y="4694894"/>
                    <a:pt x="6772754" y="4698622"/>
                  </a:cubicBezTo>
                  <a:lnTo>
                    <a:pt x="6749422" y="4701538"/>
                  </a:lnTo>
                  <a:lnTo>
                    <a:pt x="6727119" y="4729330"/>
                  </a:lnTo>
                  <a:lnTo>
                    <a:pt x="6716311" y="4737565"/>
                  </a:lnTo>
                  <a:lnTo>
                    <a:pt x="6682171" y="4775308"/>
                  </a:lnTo>
                  <a:lnTo>
                    <a:pt x="6672392" y="4783028"/>
                  </a:lnTo>
                  <a:cubicBezTo>
                    <a:pt x="6669304" y="4781141"/>
                    <a:pt x="6664158" y="4778396"/>
                    <a:pt x="6657124" y="4774793"/>
                  </a:cubicBezTo>
                  <a:lnTo>
                    <a:pt x="6630875" y="4761755"/>
                  </a:lnTo>
                  <a:lnTo>
                    <a:pt x="6601710" y="4725900"/>
                  </a:lnTo>
                  <a:cubicBezTo>
                    <a:pt x="6601835" y="4725450"/>
                    <a:pt x="6601835" y="4724976"/>
                    <a:pt x="6601710" y="4724527"/>
                  </a:cubicBezTo>
                  <a:cubicBezTo>
                    <a:pt x="6601710" y="4722125"/>
                    <a:pt x="6602740" y="4721096"/>
                    <a:pt x="6598108" y="4719209"/>
                  </a:cubicBezTo>
                  <a:lnTo>
                    <a:pt x="6598108" y="4719209"/>
                  </a:lnTo>
                  <a:cubicBezTo>
                    <a:pt x="6594505" y="4717665"/>
                    <a:pt x="6588501" y="4715949"/>
                    <a:pt x="6578207" y="4712689"/>
                  </a:cubicBezTo>
                  <a:cubicBezTo>
                    <a:pt x="6568953" y="4709337"/>
                    <a:pt x="6559224" y="4707484"/>
                    <a:pt x="6549386" y="4707199"/>
                  </a:cubicBezTo>
                  <a:lnTo>
                    <a:pt x="6548356" y="4707199"/>
                  </a:lnTo>
                  <a:lnTo>
                    <a:pt x="6545268" y="4703254"/>
                  </a:lnTo>
                  <a:lnTo>
                    <a:pt x="6536175" y="4690902"/>
                  </a:lnTo>
                  <a:lnTo>
                    <a:pt x="6469096" y="4685412"/>
                  </a:lnTo>
                  <a:lnTo>
                    <a:pt x="6440275" y="4685412"/>
                  </a:lnTo>
                  <a:lnTo>
                    <a:pt x="6412482" y="4675290"/>
                  </a:lnTo>
                  <a:cubicBezTo>
                    <a:pt x="6411901" y="4674354"/>
                    <a:pt x="6411386" y="4673380"/>
                    <a:pt x="6410938" y="4672373"/>
                  </a:cubicBezTo>
                  <a:lnTo>
                    <a:pt x="6533774" y="4672373"/>
                  </a:lnTo>
                  <a:lnTo>
                    <a:pt x="6548871" y="4666712"/>
                  </a:lnTo>
                  <a:lnTo>
                    <a:pt x="6550415" y="4665683"/>
                  </a:lnTo>
                  <a:cubicBezTo>
                    <a:pt x="6558930" y="4656805"/>
                    <a:pt x="6564862" y="4645773"/>
                    <a:pt x="6567571" y="4633773"/>
                  </a:cubicBezTo>
                  <a:lnTo>
                    <a:pt x="6570144" y="4618333"/>
                  </a:lnTo>
                  <a:lnTo>
                    <a:pt x="6600509" y="4565836"/>
                  </a:lnTo>
                  <a:lnTo>
                    <a:pt x="6599480" y="4563777"/>
                  </a:lnTo>
                  <a:cubicBezTo>
                    <a:pt x="6593133" y="4551254"/>
                    <a:pt x="6585241" y="4536843"/>
                    <a:pt x="6582324" y="4531182"/>
                  </a:cubicBezTo>
                  <a:lnTo>
                    <a:pt x="6591760" y="4519859"/>
                  </a:lnTo>
                  <a:lnTo>
                    <a:pt x="6623498" y="4535642"/>
                  </a:lnTo>
                  <a:lnTo>
                    <a:pt x="6643399" y="4518486"/>
                  </a:lnTo>
                  <a:lnTo>
                    <a:pt x="6643399" y="4496870"/>
                  </a:lnTo>
                  <a:lnTo>
                    <a:pt x="6665702" y="4476969"/>
                  </a:lnTo>
                  <a:cubicBezTo>
                    <a:pt x="6745819" y="4443859"/>
                    <a:pt x="6745819" y="4435796"/>
                    <a:pt x="6745819" y="4433051"/>
                  </a:cubicBezTo>
                  <a:cubicBezTo>
                    <a:pt x="6745819" y="4430306"/>
                    <a:pt x="6751995" y="4421385"/>
                    <a:pt x="6795570" y="4385014"/>
                  </a:cubicBezTo>
                  <a:cubicBezTo>
                    <a:pt x="6804764" y="4377319"/>
                    <a:pt x="6813314" y="4368884"/>
                    <a:pt x="6821132" y="4359795"/>
                  </a:cubicBezTo>
                  <a:cubicBezTo>
                    <a:pt x="6825377" y="4361756"/>
                    <a:pt x="6830269" y="4361756"/>
                    <a:pt x="6834514" y="4359795"/>
                  </a:cubicBezTo>
                  <a:cubicBezTo>
                    <a:pt x="6838563" y="4356902"/>
                    <a:pt x="6840729" y="4352045"/>
                    <a:pt x="6840175" y="4347100"/>
                  </a:cubicBezTo>
                  <a:cubicBezTo>
                    <a:pt x="6839996" y="4336260"/>
                    <a:pt x="6839252" y="4325437"/>
                    <a:pt x="6837945" y="4314675"/>
                  </a:cubicBezTo>
                  <a:lnTo>
                    <a:pt x="6896961" y="4289113"/>
                  </a:lnTo>
                  <a:lnTo>
                    <a:pt x="6896961" y="4289113"/>
                  </a:lnTo>
                  <a:lnTo>
                    <a:pt x="6995435" y="4234386"/>
                  </a:lnTo>
                  <a:lnTo>
                    <a:pt x="7008645" y="4200075"/>
                  </a:lnTo>
                  <a:lnTo>
                    <a:pt x="7039697" y="4190468"/>
                  </a:lnTo>
                  <a:lnTo>
                    <a:pt x="7048961" y="4197330"/>
                  </a:lnTo>
                  <a:cubicBezTo>
                    <a:pt x="7052747" y="4200479"/>
                    <a:pt x="7054996" y="4205103"/>
                    <a:pt x="7055137" y="4210025"/>
                  </a:cubicBezTo>
                  <a:cubicBezTo>
                    <a:pt x="7055012" y="4212456"/>
                    <a:pt x="7055674" y="4214862"/>
                    <a:pt x="7057024" y="4216887"/>
                  </a:cubicBezTo>
                  <a:lnTo>
                    <a:pt x="7057025" y="4217745"/>
                  </a:lnTo>
                  <a:cubicBezTo>
                    <a:pt x="7054365" y="4219868"/>
                    <a:pt x="7052641" y="4222947"/>
                    <a:pt x="7052221" y="4226323"/>
                  </a:cubicBezTo>
                  <a:lnTo>
                    <a:pt x="7048103" y="4227524"/>
                  </a:lnTo>
                  <a:cubicBezTo>
                    <a:pt x="7028203" y="4233186"/>
                    <a:pt x="6983255" y="4304725"/>
                    <a:pt x="6978280" y="4313303"/>
                  </a:cubicBezTo>
                  <a:lnTo>
                    <a:pt x="6977250" y="4315019"/>
                  </a:lnTo>
                  <a:lnTo>
                    <a:pt x="6984456" y="4339380"/>
                  </a:lnTo>
                  <a:lnTo>
                    <a:pt x="6920293" y="4352247"/>
                  </a:lnTo>
                  <a:lnTo>
                    <a:pt x="6901422" y="4374035"/>
                  </a:lnTo>
                  <a:lnTo>
                    <a:pt x="6910514" y="4398053"/>
                  </a:lnTo>
                  <a:lnTo>
                    <a:pt x="6939508" y="4424816"/>
                  </a:lnTo>
                  <a:lnTo>
                    <a:pt x="6963354" y="4427904"/>
                  </a:lnTo>
                  <a:lnTo>
                    <a:pt x="6982054" y="4422585"/>
                  </a:lnTo>
                  <a:lnTo>
                    <a:pt x="7016366" y="4430306"/>
                  </a:lnTo>
                  <a:lnTo>
                    <a:pt x="7040212" y="4437511"/>
                  </a:lnTo>
                  <a:lnTo>
                    <a:pt x="7040212" y="4442658"/>
                  </a:lnTo>
                  <a:lnTo>
                    <a:pt x="7021855" y="4454324"/>
                  </a:lnTo>
                  <a:lnTo>
                    <a:pt x="6977593" y="4454324"/>
                  </a:lnTo>
                  <a:lnTo>
                    <a:pt x="6955634" y="4485719"/>
                  </a:lnTo>
                  <a:lnTo>
                    <a:pt x="6967643" y="4500644"/>
                  </a:lnTo>
                  <a:lnTo>
                    <a:pt x="6970216" y="4523118"/>
                  </a:lnTo>
                  <a:lnTo>
                    <a:pt x="6964898" y="4637376"/>
                  </a:lnTo>
                  <a:cubicBezTo>
                    <a:pt x="6957698" y="4643880"/>
                    <a:pt x="6948505" y="4647751"/>
                    <a:pt x="6938822" y="4648356"/>
                  </a:cubicBezTo>
                  <a:cubicBezTo>
                    <a:pt x="6919941" y="4651523"/>
                    <a:pt x="6901351" y="4656228"/>
                    <a:pt x="6883237" y="4662424"/>
                  </a:cubicBezTo>
                  <a:lnTo>
                    <a:pt x="6878948" y="4664996"/>
                  </a:lnTo>
                  <a:cubicBezTo>
                    <a:pt x="6866596" y="4672202"/>
                    <a:pt x="6856988" y="4678035"/>
                    <a:pt x="6856988" y="4687642"/>
                  </a:cubicBezTo>
                  <a:lnTo>
                    <a:pt x="6856988" y="4688671"/>
                  </a:lnTo>
                  <a:lnTo>
                    <a:pt x="6873115" y="4698450"/>
                  </a:lnTo>
                  <a:cubicBezTo>
                    <a:pt x="6873972" y="4698450"/>
                    <a:pt x="6877575" y="4700681"/>
                    <a:pt x="6878261" y="4703082"/>
                  </a:cubicBezTo>
                  <a:cubicBezTo>
                    <a:pt x="6878482" y="4704885"/>
                    <a:pt x="6877920" y="4706696"/>
                    <a:pt x="6876717" y="4708057"/>
                  </a:cubicBezTo>
                  <a:lnTo>
                    <a:pt x="6866938" y="4720924"/>
                  </a:lnTo>
                  <a:lnTo>
                    <a:pt x="6877232" y="4741511"/>
                  </a:lnTo>
                  <a:lnTo>
                    <a:pt x="6899020" y="4744428"/>
                  </a:lnTo>
                  <a:lnTo>
                    <a:pt x="6983255" y="4744428"/>
                  </a:lnTo>
                  <a:lnTo>
                    <a:pt x="7007273" y="4771019"/>
                  </a:lnTo>
                  <a:lnTo>
                    <a:pt x="7046388" y="4780111"/>
                  </a:lnTo>
                  <a:lnTo>
                    <a:pt x="7047932" y="4777882"/>
                  </a:lnTo>
                  <a:cubicBezTo>
                    <a:pt x="7052422" y="4772399"/>
                    <a:pt x="7059037" y="4769091"/>
                    <a:pt x="7066117" y="4768789"/>
                  </a:cubicBezTo>
                  <a:cubicBezTo>
                    <a:pt x="7074867" y="4768789"/>
                    <a:pt x="7088591" y="4769990"/>
                    <a:pt x="7096654" y="4770848"/>
                  </a:cubicBezTo>
                  <a:lnTo>
                    <a:pt x="7096654" y="4772392"/>
                  </a:lnTo>
                  <a:cubicBezTo>
                    <a:pt x="7096654" y="4776166"/>
                    <a:pt x="7099571" y="4779254"/>
                    <a:pt x="7104718" y="4781827"/>
                  </a:cubicBezTo>
                  <a:cubicBezTo>
                    <a:pt x="7117150" y="4787895"/>
                    <a:pt x="7130575" y="4791673"/>
                    <a:pt x="7144347" y="4792978"/>
                  </a:cubicBezTo>
                  <a:cubicBezTo>
                    <a:pt x="7151015" y="4792344"/>
                    <a:pt x="7157615" y="4791139"/>
                    <a:pt x="7164076" y="4789376"/>
                  </a:cubicBezTo>
                  <a:cubicBezTo>
                    <a:pt x="7171700" y="4787175"/>
                    <a:pt x="7179511" y="4785683"/>
                    <a:pt x="7187408" y="4784915"/>
                  </a:cubicBezTo>
                  <a:cubicBezTo>
                    <a:pt x="7191199" y="4784789"/>
                    <a:pt x="7194980" y="4784446"/>
                    <a:pt x="7198731" y="4783886"/>
                  </a:cubicBezTo>
                  <a:cubicBezTo>
                    <a:pt x="7210737" y="4781801"/>
                    <a:pt x="7223036" y="4782093"/>
                    <a:pt x="7234929" y="4784743"/>
                  </a:cubicBezTo>
                  <a:cubicBezTo>
                    <a:pt x="7270205" y="4801344"/>
                    <a:pt x="7303910" y="4821096"/>
                    <a:pt x="7335634" y="4843759"/>
                  </a:cubicBezTo>
                  <a:lnTo>
                    <a:pt x="7342325" y="4848220"/>
                  </a:lnTo>
                  <a:lnTo>
                    <a:pt x="7342325" y="12867"/>
                  </a:lnTo>
                  <a:close/>
                  <a:moveTo>
                    <a:pt x="3135560" y="2714557"/>
                  </a:moveTo>
                  <a:cubicBezTo>
                    <a:pt x="3131467" y="2713507"/>
                    <a:pt x="3127733" y="2711374"/>
                    <a:pt x="3124751" y="2708381"/>
                  </a:cubicBezTo>
                  <a:lnTo>
                    <a:pt x="3111884" y="2691225"/>
                  </a:lnTo>
                  <a:cubicBezTo>
                    <a:pt x="3111884" y="2684878"/>
                    <a:pt x="3108968" y="2655541"/>
                    <a:pt x="3106566" y="2640787"/>
                  </a:cubicBezTo>
                  <a:cubicBezTo>
                    <a:pt x="3103650" y="2623632"/>
                    <a:pt x="3078774" y="2606476"/>
                    <a:pt x="3077744" y="2605618"/>
                  </a:cubicBezTo>
                  <a:lnTo>
                    <a:pt x="3075857" y="2604417"/>
                  </a:lnTo>
                  <a:lnTo>
                    <a:pt x="3057672" y="2611622"/>
                  </a:lnTo>
                  <a:lnTo>
                    <a:pt x="3057672" y="2729997"/>
                  </a:lnTo>
                  <a:lnTo>
                    <a:pt x="3057672" y="2729997"/>
                  </a:lnTo>
                  <a:lnTo>
                    <a:pt x="3055957" y="2729997"/>
                  </a:lnTo>
                  <a:lnTo>
                    <a:pt x="3055957" y="2729997"/>
                  </a:lnTo>
                  <a:cubicBezTo>
                    <a:pt x="3043433" y="2733600"/>
                    <a:pt x="3009979" y="2743036"/>
                    <a:pt x="2988706" y="2747153"/>
                  </a:cubicBezTo>
                  <a:cubicBezTo>
                    <a:pt x="2974606" y="2750136"/>
                    <a:pt x="2960983" y="2755043"/>
                    <a:pt x="2948219" y="2761736"/>
                  </a:cubicBezTo>
                  <a:cubicBezTo>
                    <a:pt x="2942637" y="2764452"/>
                    <a:pt x="2936910" y="2766857"/>
                    <a:pt x="2931063" y="2768941"/>
                  </a:cubicBezTo>
                  <a:cubicBezTo>
                    <a:pt x="2913907" y="2774602"/>
                    <a:pt x="2886286" y="2852318"/>
                    <a:pt x="2879596" y="2870331"/>
                  </a:cubicBezTo>
                  <a:lnTo>
                    <a:pt x="2834990" y="2914937"/>
                  </a:lnTo>
                  <a:cubicBezTo>
                    <a:pt x="2830873" y="2916824"/>
                    <a:pt x="2809085" y="2926088"/>
                    <a:pt x="2787641" y="2933293"/>
                  </a:cubicBezTo>
                  <a:cubicBezTo>
                    <a:pt x="2776213" y="2937855"/>
                    <a:pt x="2763861" y="2939620"/>
                    <a:pt x="2751613" y="2938440"/>
                  </a:cubicBezTo>
                  <a:lnTo>
                    <a:pt x="2719875" y="2935867"/>
                  </a:lnTo>
                  <a:cubicBezTo>
                    <a:pt x="2706262" y="2932613"/>
                    <a:pt x="2692349" y="2930774"/>
                    <a:pt x="2678358" y="2930377"/>
                  </a:cubicBezTo>
                  <a:cubicBezTo>
                    <a:pt x="2669195" y="2930416"/>
                    <a:pt x="2660052" y="2929496"/>
                    <a:pt x="2651081" y="2927632"/>
                  </a:cubicBezTo>
                  <a:cubicBezTo>
                    <a:pt x="2646792" y="2927632"/>
                    <a:pt x="2642160" y="2925916"/>
                    <a:pt x="2635812" y="2925058"/>
                  </a:cubicBezTo>
                  <a:lnTo>
                    <a:pt x="2633067" y="2925058"/>
                  </a:lnTo>
                  <a:cubicBezTo>
                    <a:pt x="2634327" y="2924271"/>
                    <a:pt x="2635646" y="2923582"/>
                    <a:pt x="2637013" y="2923000"/>
                  </a:cubicBezTo>
                  <a:lnTo>
                    <a:pt x="2640272" y="2921456"/>
                  </a:lnTo>
                  <a:lnTo>
                    <a:pt x="2631008" y="2884399"/>
                  </a:lnTo>
                  <a:lnTo>
                    <a:pt x="2608363" y="2861754"/>
                  </a:lnTo>
                  <a:lnTo>
                    <a:pt x="2575767" y="2834647"/>
                  </a:lnTo>
                  <a:lnTo>
                    <a:pt x="2547631" y="2813031"/>
                  </a:lnTo>
                  <a:lnTo>
                    <a:pt x="2532534" y="2787812"/>
                  </a:lnTo>
                  <a:lnTo>
                    <a:pt x="2530304" y="2753501"/>
                  </a:lnTo>
                  <a:lnTo>
                    <a:pt x="2551577" y="2763966"/>
                  </a:lnTo>
                  <a:lnTo>
                    <a:pt x="2612309" y="2778376"/>
                  </a:lnTo>
                  <a:lnTo>
                    <a:pt x="2618828" y="2751785"/>
                  </a:lnTo>
                  <a:lnTo>
                    <a:pt x="2618828" y="2676471"/>
                  </a:lnTo>
                  <a:lnTo>
                    <a:pt x="2565645" y="2685392"/>
                  </a:lnTo>
                  <a:lnTo>
                    <a:pt x="2532706" y="2687966"/>
                  </a:lnTo>
                  <a:lnTo>
                    <a:pt x="2524471" y="2679903"/>
                  </a:lnTo>
                  <a:lnTo>
                    <a:pt x="2524471" y="2635984"/>
                  </a:lnTo>
                  <a:lnTo>
                    <a:pt x="2564787" y="2620887"/>
                  </a:lnTo>
                  <a:lnTo>
                    <a:pt x="2578340" y="2607848"/>
                  </a:lnTo>
                  <a:lnTo>
                    <a:pt x="2578340" y="2588977"/>
                  </a:lnTo>
                  <a:lnTo>
                    <a:pt x="2575767" y="2579198"/>
                  </a:lnTo>
                  <a:lnTo>
                    <a:pt x="2577997" y="2570449"/>
                  </a:lnTo>
                  <a:lnTo>
                    <a:pt x="2590521" y="2555352"/>
                  </a:lnTo>
                  <a:lnTo>
                    <a:pt x="2607677" y="2542656"/>
                  </a:lnTo>
                  <a:lnTo>
                    <a:pt x="2626205" y="2533221"/>
                  </a:lnTo>
                  <a:lnTo>
                    <a:pt x="2626205" y="2530647"/>
                  </a:lnTo>
                  <a:cubicBezTo>
                    <a:pt x="2626234" y="2522890"/>
                    <a:pt x="2625254" y="2515163"/>
                    <a:pt x="2623288" y="2507659"/>
                  </a:cubicBezTo>
                  <a:cubicBezTo>
                    <a:pt x="2622565" y="2505574"/>
                    <a:pt x="2620811" y="2504016"/>
                    <a:pt x="2618656" y="2503541"/>
                  </a:cubicBezTo>
                  <a:cubicBezTo>
                    <a:pt x="2613338" y="2502683"/>
                    <a:pt x="2603216" y="2510575"/>
                    <a:pt x="2588805" y="2527559"/>
                  </a:cubicBezTo>
                  <a:lnTo>
                    <a:pt x="2567704" y="2513663"/>
                  </a:lnTo>
                  <a:cubicBezTo>
                    <a:pt x="2563071" y="2510403"/>
                    <a:pt x="2559812" y="2508345"/>
                    <a:pt x="2557582" y="2506972"/>
                  </a:cubicBezTo>
                  <a:lnTo>
                    <a:pt x="2557582" y="2506972"/>
                  </a:lnTo>
                  <a:lnTo>
                    <a:pt x="2557582" y="2506972"/>
                  </a:lnTo>
                  <a:lnTo>
                    <a:pt x="2554494" y="2505600"/>
                  </a:lnTo>
                  <a:cubicBezTo>
                    <a:pt x="2545538" y="2500557"/>
                    <a:pt x="2536186" y="2496253"/>
                    <a:pt x="2526530" y="2492733"/>
                  </a:cubicBezTo>
                  <a:lnTo>
                    <a:pt x="2522069" y="2479695"/>
                  </a:lnTo>
                  <a:lnTo>
                    <a:pt x="2526873" y="2458250"/>
                  </a:lnTo>
                  <a:lnTo>
                    <a:pt x="2546774" y="2444011"/>
                  </a:lnTo>
                  <a:lnTo>
                    <a:pt x="2539740" y="2415361"/>
                  </a:lnTo>
                  <a:lnTo>
                    <a:pt x="2506972" y="2424281"/>
                  </a:lnTo>
                  <a:lnTo>
                    <a:pt x="2495478" y="2420336"/>
                  </a:lnTo>
                  <a:lnTo>
                    <a:pt x="2497537" y="2403180"/>
                  </a:lnTo>
                  <a:cubicBezTo>
                    <a:pt x="2503746" y="2393916"/>
                    <a:pt x="2507523" y="2383237"/>
                    <a:pt x="2508516" y="2372128"/>
                  </a:cubicBezTo>
                  <a:lnTo>
                    <a:pt x="2508516" y="2348625"/>
                  </a:lnTo>
                  <a:lnTo>
                    <a:pt x="2577139" y="2348625"/>
                  </a:lnTo>
                  <a:lnTo>
                    <a:pt x="2546602" y="2307965"/>
                  </a:lnTo>
                  <a:lnTo>
                    <a:pt x="2496850" y="2300074"/>
                  </a:lnTo>
                  <a:lnTo>
                    <a:pt x="2492733" y="2275198"/>
                  </a:lnTo>
                  <a:lnTo>
                    <a:pt x="2539053" y="2269708"/>
                  </a:lnTo>
                  <a:lnTo>
                    <a:pt x="2531848" y="2245175"/>
                  </a:lnTo>
                  <a:lnTo>
                    <a:pt x="2521555" y="2228020"/>
                  </a:lnTo>
                  <a:lnTo>
                    <a:pt x="2521555" y="2218241"/>
                  </a:lnTo>
                  <a:lnTo>
                    <a:pt x="2526530" y="2188904"/>
                  </a:lnTo>
                  <a:lnTo>
                    <a:pt x="2576453" y="2179469"/>
                  </a:lnTo>
                  <a:lnTo>
                    <a:pt x="2521555" y="2139839"/>
                  </a:lnTo>
                  <a:lnTo>
                    <a:pt x="2521555" y="2119938"/>
                  </a:lnTo>
                  <a:lnTo>
                    <a:pt x="2529103" y="2114448"/>
                  </a:lnTo>
                  <a:lnTo>
                    <a:pt x="2551920" y="2119424"/>
                  </a:lnTo>
                  <a:lnTo>
                    <a:pt x="2609049" y="2124742"/>
                  </a:lnTo>
                  <a:lnTo>
                    <a:pt x="2638042" y="2124742"/>
                  </a:lnTo>
                  <a:lnTo>
                    <a:pt x="2653826" y="2105699"/>
                  </a:lnTo>
                  <a:lnTo>
                    <a:pt x="2651081" y="2067785"/>
                  </a:lnTo>
                  <a:lnTo>
                    <a:pt x="2659830" y="2054746"/>
                  </a:lnTo>
                  <a:lnTo>
                    <a:pt x="2684877" y="2054746"/>
                  </a:lnTo>
                  <a:lnTo>
                    <a:pt x="2705808" y="2052001"/>
                  </a:lnTo>
                  <a:lnTo>
                    <a:pt x="2744579" y="2052001"/>
                  </a:lnTo>
                  <a:lnTo>
                    <a:pt x="2748011" y="2031414"/>
                  </a:lnTo>
                  <a:lnTo>
                    <a:pt x="2741835" y="2007053"/>
                  </a:lnTo>
                  <a:lnTo>
                    <a:pt x="2714900" y="1993500"/>
                  </a:lnTo>
                  <a:lnTo>
                    <a:pt x="2707866" y="1970340"/>
                  </a:lnTo>
                  <a:lnTo>
                    <a:pt x="2716444" y="1957301"/>
                  </a:lnTo>
                  <a:lnTo>
                    <a:pt x="2749040" y="1952326"/>
                  </a:lnTo>
                  <a:lnTo>
                    <a:pt x="2770656" y="1952326"/>
                  </a:lnTo>
                  <a:cubicBezTo>
                    <a:pt x="2777201" y="1952438"/>
                    <a:pt x="2783733" y="1952953"/>
                    <a:pt x="2790214" y="1953870"/>
                  </a:cubicBezTo>
                  <a:cubicBezTo>
                    <a:pt x="2797934" y="1954900"/>
                    <a:pt x="2803595" y="1953870"/>
                    <a:pt x="2809428" y="1955414"/>
                  </a:cubicBezTo>
                  <a:cubicBezTo>
                    <a:pt x="2818182" y="1956779"/>
                    <a:pt x="2827094" y="1956779"/>
                    <a:pt x="2835848" y="1955414"/>
                  </a:cubicBezTo>
                  <a:lnTo>
                    <a:pt x="2839108" y="1955414"/>
                  </a:lnTo>
                  <a:lnTo>
                    <a:pt x="2839108" y="1952155"/>
                  </a:lnTo>
                  <a:cubicBezTo>
                    <a:pt x="2839108" y="1950439"/>
                    <a:pt x="2844598" y="1911324"/>
                    <a:pt x="2844598" y="1900688"/>
                  </a:cubicBezTo>
                  <a:cubicBezTo>
                    <a:pt x="2844359" y="1897185"/>
                    <a:pt x="2844886" y="1893672"/>
                    <a:pt x="2846142" y="1890394"/>
                  </a:cubicBezTo>
                  <a:lnTo>
                    <a:pt x="2870846" y="1875469"/>
                  </a:lnTo>
                  <a:lnTo>
                    <a:pt x="2888002" y="1878042"/>
                  </a:lnTo>
                  <a:lnTo>
                    <a:pt x="2901212" y="1878042"/>
                  </a:lnTo>
                  <a:lnTo>
                    <a:pt x="2915966" y="1854367"/>
                  </a:lnTo>
                  <a:lnTo>
                    <a:pt x="2918882" y="1827089"/>
                  </a:lnTo>
                  <a:lnTo>
                    <a:pt x="2951650" y="1829320"/>
                  </a:lnTo>
                  <a:lnTo>
                    <a:pt x="2954051" y="1843559"/>
                  </a:lnTo>
                  <a:lnTo>
                    <a:pt x="2980643" y="1867234"/>
                  </a:lnTo>
                  <a:lnTo>
                    <a:pt x="2999857" y="1867234"/>
                  </a:lnTo>
                  <a:cubicBezTo>
                    <a:pt x="3001230" y="1867234"/>
                    <a:pt x="3035198" y="1856254"/>
                    <a:pt x="3048580" y="1850078"/>
                  </a:cubicBezTo>
                  <a:cubicBezTo>
                    <a:pt x="3065735" y="1843559"/>
                    <a:pt x="3062133" y="1822114"/>
                    <a:pt x="3062133" y="1821256"/>
                  </a:cubicBezTo>
                  <a:lnTo>
                    <a:pt x="3062133" y="1817139"/>
                  </a:lnTo>
                  <a:lnTo>
                    <a:pt x="3010666" y="1822800"/>
                  </a:lnTo>
                  <a:cubicBezTo>
                    <a:pt x="3006720" y="1820398"/>
                    <a:pt x="2993510" y="1811649"/>
                    <a:pt x="2966232" y="1793979"/>
                  </a:cubicBezTo>
                  <a:cubicBezTo>
                    <a:pt x="2962942" y="1791835"/>
                    <a:pt x="2959790" y="1789485"/>
                    <a:pt x="2956796" y="1786945"/>
                  </a:cubicBezTo>
                  <a:cubicBezTo>
                    <a:pt x="2959742" y="1787189"/>
                    <a:pt x="2962666" y="1787648"/>
                    <a:pt x="2965546" y="1788317"/>
                  </a:cubicBezTo>
                  <a:lnTo>
                    <a:pt x="2966575" y="1788317"/>
                  </a:lnTo>
                  <a:lnTo>
                    <a:pt x="2989049" y="1782656"/>
                  </a:lnTo>
                  <a:cubicBezTo>
                    <a:pt x="2995488" y="1781778"/>
                    <a:pt x="3001008" y="1777621"/>
                    <a:pt x="3003632" y="1771676"/>
                  </a:cubicBezTo>
                  <a:cubicBezTo>
                    <a:pt x="3005420" y="1765483"/>
                    <a:pt x="3004350" y="1758815"/>
                    <a:pt x="3000715" y="1753491"/>
                  </a:cubicBezTo>
                  <a:lnTo>
                    <a:pt x="3011008" y="1707342"/>
                  </a:lnTo>
                  <a:lnTo>
                    <a:pt x="3038629" y="1662051"/>
                  </a:lnTo>
                  <a:lnTo>
                    <a:pt x="3057844" y="1666854"/>
                  </a:lnTo>
                  <a:lnTo>
                    <a:pt x="3090954" y="1663938"/>
                  </a:lnTo>
                  <a:lnTo>
                    <a:pt x="3105537" y="1622936"/>
                  </a:lnTo>
                  <a:lnTo>
                    <a:pt x="3114115" y="1577301"/>
                  </a:lnTo>
                  <a:lnTo>
                    <a:pt x="3096959" y="1563577"/>
                  </a:lnTo>
                  <a:lnTo>
                    <a:pt x="3096959" y="1549166"/>
                  </a:lnTo>
                  <a:lnTo>
                    <a:pt x="3126982" y="1526692"/>
                  </a:lnTo>
                  <a:cubicBezTo>
                    <a:pt x="3132300" y="1525319"/>
                    <a:pt x="3163180" y="1517084"/>
                    <a:pt x="3204697" y="1502502"/>
                  </a:cubicBezTo>
                  <a:cubicBezTo>
                    <a:pt x="3220824" y="1496841"/>
                    <a:pt x="3227343" y="1491866"/>
                    <a:pt x="3226485" y="1485346"/>
                  </a:cubicBezTo>
                  <a:cubicBezTo>
                    <a:pt x="3225627" y="1478827"/>
                    <a:pt x="3210530" y="1474024"/>
                    <a:pt x="3200408" y="1472651"/>
                  </a:cubicBezTo>
                  <a:lnTo>
                    <a:pt x="3188742" y="1453951"/>
                  </a:lnTo>
                  <a:lnTo>
                    <a:pt x="3188742" y="1426674"/>
                  </a:lnTo>
                  <a:lnTo>
                    <a:pt x="3207614" y="1394249"/>
                  </a:lnTo>
                  <a:lnTo>
                    <a:pt x="3207614" y="1356506"/>
                  </a:lnTo>
                  <a:lnTo>
                    <a:pt x="3184796" y="1326141"/>
                  </a:lnTo>
                  <a:cubicBezTo>
                    <a:pt x="3185998" y="1321680"/>
                    <a:pt x="3192345" y="1306755"/>
                    <a:pt x="3227343" y="1296461"/>
                  </a:cubicBezTo>
                  <a:cubicBezTo>
                    <a:pt x="3255478" y="1288227"/>
                    <a:pt x="3257022" y="1287197"/>
                    <a:pt x="3255993" y="1282565"/>
                  </a:cubicBezTo>
                  <a:cubicBezTo>
                    <a:pt x="3254963" y="1277933"/>
                    <a:pt x="3250846" y="1278619"/>
                    <a:pt x="3244670" y="1279477"/>
                  </a:cubicBezTo>
                  <a:cubicBezTo>
                    <a:pt x="3240240" y="1270889"/>
                    <a:pt x="3235194" y="1262633"/>
                    <a:pt x="3229573" y="1254773"/>
                  </a:cubicBezTo>
                  <a:cubicBezTo>
                    <a:pt x="3225248" y="1248327"/>
                    <a:pt x="3223588" y="1240457"/>
                    <a:pt x="3224941" y="1232813"/>
                  </a:cubicBezTo>
                  <a:cubicBezTo>
                    <a:pt x="3224941" y="1231098"/>
                    <a:pt x="3224941" y="1229382"/>
                    <a:pt x="3224941" y="1227838"/>
                  </a:cubicBezTo>
                  <a:cubicBezTo>
                    <a:pt x="3234502" y="1211303"/>
                    <a:pt x="3246023" y="1195981"/>
                    <a:pt x="3259252" y="1182204"/>
                  </a:cubicBezTo>
                  <a:lnTo>
                    <a:pt x="3304544" y="1139658"/>
                  </a:lnTo>
                  <a:cubicBezTo>
                    <a:pt x="3322283" y="1131823"/>
                    <a:pt x="3340721" y="1125677"/>
                    <a:pt x="3359614" y="1121301"/>
                  </a:cubicBezTo>
                  <a:cubicBezTo>
                    <a:pt x="3365103" y="1120272"/>
                    <a:pt x="3372652" y="1118041"/>
                    <a:pt x="3374368" y="1112208"/>
                  </a:cubicBezTo>
                  <a:cubicBezTo>
                    <a:pt x="3376083" y="1106376"/>
                    <a:pt x="3370250" y="1099685"/>
                    <a:pt x="3363903" y="1093337"/>
                  </a:cubicBezTo>
                  <a:cubicBezTo>
                    <a:pt x="3360284" y="1090177"/>
                    <a:pt x="3357110" y="1086541"/>
                    <a:pt x="3354467" y="1082529"/>
                  </a:cubicBezTo>
                  <a:lnTo>
                    <a:pt x="3353094" y="1080470"/>
                  </a:lnTo>
                  <a:lnTo>
                    <a:pt x="3350693" y="1080470"/>
                  </a:lnTo>
                  <a:cubicBezTo>
                    <a:pt x="3347090" y="1080470"/>
                    <a:pt x="3336110" y="1079441"/>
                    <a:pt x="3332679" y="1074294"/>
                  </a:cubicBezTo>
                  <a:cubicBezTo>
                    <a:pt x="3330341" y="1063612"/>
                    <a:pt x="3330341" y="1052551"/>
                    <a:pt x="3332679" y="1041870"/>
                  </a:cubicBezTo>
                  <a:lnTo>
                    <a:pt x="3389636" y="1011847"/>
                  </a:lnTo>
                  <a:lnTo>
                    <a:pt x="3389636" y="987143"/>
                  </a:lnTo>
                  <a:lnTo>
                    <a:pt x="3405591" y="967071"/>
                  </a:lnTo>
                  <a:lnTo>
                    <a:pt x="3360472" y="970330"/>
                  </a:lnTo>
                  <a:lnTo>
                    <a:pt x="3352751" y="960723"/>
                  </a:lnTo>
                  <a:cubicBezTo>
                    <a:pt x="3355153" y="956091"/>
                    <a:pt x="3360815" y="945283"/>
                    <a:pt x="3364761" y="939450"/>
                  </a:cubicBezTo>
                  <a:cubicBezTo>
                    <a:pt x="3381209" y="932371"/>
                    <a:pt x="3398511" y="927469"/>
                    <a:pt x="3416228" y="924867"/>
                  </a:cubicBezTo>
                  <a:cubicBezTo>
                    <a:pt x="3421889" y="923838"/>
                    <a:pt x="3426350" y="922980"/>
                    <a:pt x="3428751" y="922294"/>
                  </a:cubicBezTo>
                  <a:cubicBezTo>
                    <a:pt x="3440417" y="919378"/>
                    <a:pt x="3436128" y="887983"/>
                    <a:pt x="3430124" y="859504"/>
                  </a:cubicBezTo>
                  <a:lnTo>
                    <a:pt x="3475244" y="849210"/>
                  </a:lnTo>
                  <a:lnTo>
                    <a:pt x="3511614" y="832055"/>
                  </a:lnTo>
                  <a:lnTo>
                    <a:pt x="3528770" y="801861"/>
                  </a:lnTo>
                  <a:lnTo>
                    <a:pt x="3477302" y="786592"/>
                  </a:lnTo>
                  <a:lnTo>
                    <a:pt x="3417429" y="789508"/>
                  </a:lnTo>
                  <a:lnTo>
                    <a:pt x="3408851" y="806664"/>
                  </a:lnTo>
                  <a:lnTo>
                    <a:pt x="3369564" y="828624"/>
                  </a:lnTo>
                  <a:lnTo>
                    <a:pt x="3352408" y="838917"/>
                  </a:lnTo>
                  <a:cubicBezTo>
                    <a:pt x="3342072" y="837025"/>
                    <a:pt x="3334275" y="828456"/>
                    <a:pt x="3333365" y="817987"/>
                  </a:cubicBezTo>
                  <a:cubicBezTo>
                    <a:pt x="3331478" y="809924"/>
                    <a:pt x="3329077" y="802375"/>
                    <a:pt x="3323244" y="802204"/>
                  </a:cubicBezTo>
                  <a:cubicBezTo>
                    <a:pt x="3320466" y="802384"/>
                    <a:pt x="3317989" y="804013"/>
                    <a:pt x="3316724" y="806493"/>
                  </a:cubicBezTo>
                  <a:lnTo>
                    <a:pt x="3292191" y="785563"/>
                  </a:lnTo>
                  <a:lnTo>
                    <a:pt x="3371108" y="785563"/>
                  </a:lnTo>
                  <a:lnTo>
                    <a:pt x="3414855" y="751251"/>
                  </a:lnTo>
                  <a:lnTo>
                    <a:pt x="3394955" y="739414"/>
                  </a:lnTo>
                  <a:lnTo>
                    <a:pt x="3366819" y="739414"/>
                  </a:lnTo>
                  <a:cubicBezTo>
                    <a:pt x="3359233" y="736933"/>
                    <a:pt x="3352469" y="732424"/>
                    <a:pt x="3347262" y="726375"/>
                  </a:cubicBezTo>
                  <a:lnTo>
                    <a:pt x="3388264" y="726375"/>
                  </a:lnTo>
                  <a:cubicBezTo>
                    <a:pt x="3400384" y="725351"/>
                    <a:pt x="3412489" y="728499"/>
                    <a:pt x="3422575" y="735296"/>
                  </a:cubicBezTo>
                  <a:cubicBezTo>
                    <a:pt x="3429279" y="743957"/>
                    <a:pt x="3436497" y="752207"/>
                    <a:pt x="3444192" y="760000"/>
                  </a:cubicBezTo>
                  <a:lnTo>
                    <a:pt x="3445393" y="761201"/>
                  </a:lnTo>
                  <a:lnTo>
                    <a:pt x="3498061" y="761201"/>
                  </a:lnTo>
                  <a:lnTo>
                    <a:pt x="3499262" y="759314"/>
                  </a:lnTo>
                  <a:cubicBezTo>
                    <a:pt x="3502940" y="753802"/>
                    <a:pt x="3505073" y="747403"/>
                    <a:pt x="3505438" y="740786"/>
                  </a:cubicBezTo>
                  <a:cubicBezTo>
                    <a:pt x="3505438" y="732551"/>
                    <a:pt x="3502864" y="703901"/>
                    <a:pt x="3502693" y="702700"/>
                  </a:cubicBezTo>
                  <a:lnTo>
                    <a:pt x="3502693" y="699784"/>
                  </a:lnTo>
                  <a:lnTo>
                    <a:pt x="3499948" y="698926"/>
                  </a:lnTo>
                  <a:cubicBezTo>
                    <a:pt x="3488812" y="695014"/>
                    <a:pt x="3477320" y="692198"/>
                    <a:pt x="3465636" y="690520"/>
                  </a:cubicBezTo>
                  <a:cubicBezTo>
                    <a:pt x="3464804" y="687838"/>
                    <a:pt x="3464804" y="684967"/>
                    <a:pt x="3465636" y="682285"/>
                  </a:cubicBezTo>
                  <a:cubicBezTo>
                    <a:pt x="3469404" y="665713"/>
                    <a:pt x="3472154" y="648926"/>
                    <a:pt x="3473871" y="632018"/>
                  </a:cubicBezTo>
                  <a:cubicBezTo>
                    <a:pt x="3478288" y="631346"/>
                    <a:pt x="3482805" y="632129"/>
                    <a:pt x="3486738" y="634249"/>
                  </a:cubicBezTo>
                  <a:lnTo>
                    <a:pt x="3487767" y="634249"/>
                  </a:lnTo>
                  <a:cubicBezTo>
                    <a:pt x="3489655" y="634249"/>
                    <a:pt x="3531515" y="639739"/>
                    <a:pt x="3550386" y="639739"/>
                  </a:cubicBezTo>
                  <a:cubicBezTo>
                    <a:pt x="3564349" y="639086"/>
                    <a:pt x="3577972" y="635211"/>
                    <a:pt x="3590187" y="628416"/>
                  </a:cubicBezTo>
                  <a:lnTo>
                    <a:pt x="3596020" y="625156"/>
                  </a:lnTo>
                  <a:lnTo>
                    <a:pt x="3550900" y="592046"/>
                  </a:lnTo>
                  <a:cubicBezTo>
                    <a:pt x="3544598" y="583221"/>
                    <a:pt x="3539519" y="573583"/>
                    <a:pt x="3535803" y="563395"/>
                  </a:cubicBezTo>
                  <a:cubicBezTo>
                    <a:pt x="3544114" y="562264"/>
                    <a:pt x="3552540" y="562264"/>
                    <a:pt x="3560851" y="563395"/>
                  </a:cubicBezTo>
                  <a:cubicBezTo>
                    <a:pt x="3571361" y="564599"/>
                    <a:pt x="3581988" y="564310"/>
                    <a:pt x="3592417" y="562538"/>
                  </a:cubicBezTo>
                  <a:cubicBezTo>
                    <a:pt x="3595472" y="561941"/>
                    <a:pt x="3598570" y="561597"/>
                    <a:pt x="3601681" y="561508"/>
                  </a:cubicBezTo>
                  <a:cubicBezTo>
                    <a:pt x="3604077" y="561738"/>
                    <a:pt x="3606328" y="560331"/>
                    <a:pt x="3607171" y="558077"/>
                  </a:cubicBezTo>
                  <a:cubicBezTo>
                    <a:pt x="3608029" y="555675"/>
                    <a:pt x="3609402" y="551558"/>
                    <a:pt x="3586070" y="532858"/>
                  </a:cubicBezTo>
                  <a:cubicBezTo>
                    <a:pt x="3581145" y="524637"/>
                    <a:pt x="3577826" y="515555"/>
                    <a:pt x="3576291" y="506095"/>
                  </a:cubicBezTo>
                  <a:cubicBezTo>
                    <a:pt x="3576291" y="501463"/>
                    <a:pt x="3581266" y="497860"/>
                    <a:pt x="3585212" y="495802"/>
                  </a:cubicBezTo>
                  <a:lnTo>
                    <a:pt x="3586928" y="502836"/>
                  </a:lnTo>
                  <a:lnTo>
                    <a:pt x="3606657" y="522565"/>
                  </a:lnTo>
                  <a:cubicBezTo>
                    <a:pt x="3613630" y="529431"/>
                    <a:pt x="3624035" y="531458"/>
                    <a:pt x="3633076" y="527711"/>
                  </a:cubicBezTo>
                  <a:cubicBezTo>
                    <a:pt x="3635070" y="527030"/>
                    <a:pt x="3637149" y="526626"/>
                    <a:pt x="3639252" y="526510"/>
                  </a:cubicBezTo>
                  <a:cubicBezTo>
                    <a:pt x="3641729" y="526698"/>
                    <a:pt x="3644128" y="525595"/>
                    <a:pt x="3645600" y="523594"/>
                  </a:cubicBezTo>
                  <a:cubicBezTo>
                    <a:pt x="3648517" y="519991"/>
                    <a:pt x="3646973" y="514673"/>
                    <a:pt x="3645600" y="509012"/>
                  </a:cubicBezTo>
                  <a:cubicBezTo>
                    <a:pt x="3644656" y="506348"/>
                    <a:pt x="3644023" y="503585"/>
                    <a:pt x="3643713" y="500777"/>
                  </a:cubicBezTo>
                  <a:cubicBezTo>
                    <a:pt x="3649198" y="498774"/>
                    <a:pt x="3655045" y="497955"/>
                    <a:pt x="3660869" y="498375"/>
                  </a:cubicBezTo>
                  <a:lnTo>
                    <a:pt x="3674251" y="497346"/>
                  </a:lnTo>
                  <a:lnTo>
                    <a:pt x="3682314" y="542637"/>
                  </a:lnTo>
                  <a:lnTo>
                    <a:pt x="3707876" y="542637"/>
                  </a:lnTo>
                  <a:lnTo>
                    <a:pt x="3708733" y="539720"/>
                  </a:lnTo>
                  <a:cubicBezTo>
                    <a:pt x="3712873" y="527945"/>
                    <a:pt x="3715692" y="515747"/>
                    <a:pt x="3717140" y="503350"/>
                  </a:cubicBezTo>
                  <a:cubicBezTo>
                    <a:pt x="3717140" y="498718"/>
                    <a:pt x="3728634" y="493915"/>
                    <a:pt x="3736183" y="490827"/>
                  </a:cubicBezTo>
                  <a:cubicBezTo>
                    <a:pt x="3740129" y="489375"/>
                    <a:pt x="3743922" y="487536"/>
                    <a:pt x="3747506" y="485337"/>
                  </a:cubicBezTo>
                  <a:cubicBezTo>
                    <a:pt x="3759039" y="483666"/>
                    <a:pt x="3770805" y="484783"/>
                    <a:pt x="3781817" y="488596"/>
                  </a:cubicBezTo>
                  <a:lnTo>
                    <a:pt x="3800860" y="493743"/>
                  </a:lnTo>
                  <a:lnTo>
                    <a:pt x="3754883" y="455486"/>
                  </a:lnTo>
                  <a:lnTo>
                    <a:pt x="3754883" y="434041"/>
                  </a:lnTo>
                  <a:lnTo>
                    <a:pt x="3758829" y="424091"/>
                  </a:lnTo>
                  <a:lnTo>
                    <a:pt x="3779244" y="424091"/>
                  </a:lnTo>
                  <a:cubicBezTo>
                    <a:pt x="3791984" y="427045"/>
                    <a:pt x="3804957" y="428882"/>
                    <a:pt x="3818016" y="429580"/>
                  </a:cubicBezTo>
                  <a:lnTo>
                    <a:pt x="3842205" y="429580"/>
                  </a:lnTo>
                  <a:cubicBezTo>
                    <a:pt x="3850162" y="428255"/>
                    <a:pt x="3857230" y="423729"/>
                    <a:pt x="3861763" y="417057"/>
                  </a:cubicBezTo>
                  <a:lnTo>
                    <a:pt x="3862621" y="416027"/>
                  </a:lnTo>
                  <a:lnTo>
                    <a:pt x="3862621" y="414483"/>
                  </a:lnTo>
                  <a:cubicBezTo>
                    <a:pt x="3862793" y="402786"/>
                    <a:pt x="3860816" y="391155"/>
                    <a:pt x="3856788" y="380172"/>
                  </a:cubicBezTo>
                  <a:cubicBezTo>
                    <a:pt x="3853999" y="372370"/>
                    <a:pt x="3853232" y="363989"/>
                    <a:pt x="3854557" y="355811"/>
                  </a:cubicBezTo>
                  <a:lnTo>
                    <a:pt x="3854557" y="352036"/>
                  </a:lnTo>
                  <a:lnTo>
                    <a:pt x="3824364" y="342944"/>
                  </a:lnTo>
                  <a:lnTo>
                    <a:pt x="3801889" y="334709"/>
                  </a:lnTo>
                  <a:cubicBezTo>
                    <a:pt x="3794052" y="333466"/>
                    <a:pt x="3786464" y="330976"/>
                    <a:pt x="3779415" y="327332"/>
                  </a:cubicBezTo>
                  <a:cubicBezTo>
                    <a:pt x="3779415" y="327332"/>
                    <a:pt x="3779415" y="327332"/>
                    <a:pt x="3779415" y="326303"/>
                  </a:cubicBezTo>
                  <a:cubicBezTo>
                    <a:pt x="3779415" y="325273"/>
                    <a:pt x="3782675" y="318754"/>
                    <a:pt x="3785591" y="315666"/>
                  </a:cubicBezTo>
                  <a:cubicBezTo>
                    <a:pt x="3799513" y="309876"/>
                    <a:pt x="3814003" y="305564"/>
                    <a:pt x="3828824" y="302799"/>
                  </a:cubicBezTo>
                  <a:cubicBezTo>
                    <a:pt x="3835440" y="303926"/>
                    <a:pt x="3841484" y="307250"/>
                    <a:pt x="3845980" y="312235"/>
                  </a:cubicBezTo>
                  <a:cubicBezTo>
                    <a:pt x="3848368" y="314392"/>
                    <a:pt x="3850889" y="316398"/>
                    <a:pt x="3853528" y="318239"/>
                  </a:cubicBezTo>
                  <a:cubicBezTo>
                    <a:pt x="3869361" y="322373"/>
                    <a:pt x="3885822" y="323536"/>
                    <a:pt x="3902079" y="321671"/>
                  </a:cubicBezTo>
                  <a:lnTo>
                    <a:pt x="3904824" y="321671"/>
                  </a:lnTo>
                  <a:lnTo>
                    <a:pt x="3916490" y="287359"/>
                  </a:lnTo>
                  <a:lnTo>
                    <a:pt x="3916490" y="233833"/>
                  </a:lnTo>
                  <a:lnTo>
                    <a:pt x="3937248" y="211016"/>
                  </a:lnTo>
                  <a:lnTo>
                    <a:pt x="3951487" y="206384"/>
                  </a:lnTo>
                  <a:lnTo>
                    <a:pt x="3968643" y="208443"/>
                  </a:lnTo>
                  <a:lnTo>
                    <a:pt x="3966242" y="231603"/>
                  </a:lnTo>
                  <a:lnTo>
                    <a:pt x="3966242" y="301598"/>
                  </a:lnTo>
                  <a:cubicBezTo>
                    <a:pt x="3967022" y="314593"/>
                    <a:pt x="3968858" y="327502"/>
                    <a:pt x="3971732" y="340199"/>
                  </a:cubicBezTo>
                  <a:cubicBezTo>
                    <a:pt x="3972761" y="345517"/>
                    <a:pt x="3974820" y="352723"/>
                    <a:pt x="3980652" y="354953"/>
                  </a:cubicBezTo>
                  <a:cubicBezTo>
                    <a:pt x="3986485" y="357183"/>
                    <a:pt x="3993176" y="352894"/>
                    <a:pt x="3998838" y="348948"/>
                  </a:cubicBezTo>
                  <a:cubicBezTo>
                    <a:pt x="4001544" y="346490"/>
                    <a:pt x="4004769" y="344672"/>
                    <a:pt x="4008273" y="343630"/>
                  </a:cubicBezTo>
                  <a:cubicBezTo>
                    <a:pt x="4019768" y="343630"/>
                    <a:pt x="4019768" y="331964"/>
                    <a:pt x="4019768" y="323386"/>
                  </a:cubicBezTo>
                  <a:cubicBezTo>
                    <a:pt x="4019330" y="319166"/>
                    <a:pt x="4019330" y="314911"/>
                    <a:pt x="4019768" y="310691"/>
                  </a:cubicBezTo>
                  <a:cubicBezTo>
                    <a:pt x="4022170" y="298339"/>
                    <a:pt x="4026973" y="269860"/>
                    <a:pt x="4027831" y="265228"/>
                  </a:cubicBezTo>
                  <a:lnTo>
                    <a:pt x="4035208" y="250303"/>
                  </a:lnTo>
                  <a:lnTo>
                    <a:pt x="4052363" y="272090"/>
                  </a:lnTo>
                  <a:lnTo>
                    <a:pt x="4073293" y="261625"/>
                  </a:lnTo>
                  <a:lnTo>
                    <a:pt x="4073293" y="259910"/>
                  </a:lnTo>
                  <a:cubicBezTo>
                    <a:pt x="4081267" y="238319"/>
                    <a:pt x="4087913" y="216262"/>
                    <a:pt x="4093194" y="193860"/>
                  </a:cubicBezTo>
                  <a:cubicBezTo>
                    <a:pt x="4093194" y="186140"/>
                    <a:pt x="4079984" y="171215"/>
                    <a:pt x="4071407" y="162294"/>
                  </a:cubicBezTo>
                  <a:lnTo>
                    <a:pt x="4110007" y="138104"/>
                  </a:lnTo>
                  <a:cubicBezTo>
                    <a:pt x="4124418" y="129183"/>
                    <a:pt x="4129736" y="127810"/>
                    <a:pt x="4131452" y="128325"/>
                  </a:cubicBezTo>
                  <a:cubicBezTo>
                    <a:pt x="4133167" y="128840"/>
                    <a:pt x="4132996" y="129869"/>
                    <a:pt x="4134197" y="132099"/>
                  </a:cubicBezTo>
                  <a:cubicBezTo>
                    <a:pt x="4139349" y="142246"/>
                    <a:pt x="4149589" y="148810"/>
                    <a:pt x="4160960" y="149255"/>
                  </a:cubicBezTo>
                  <a:cubicBezTo>
                    <a:pt x="4187927" y="155095"/>
                    <a:pt x="4214248" y="163601"/>
                    <a:pt x="4239533" y="174646"/>
                  </a:cubicBezTo>
                  <a:cubicBezTo>
                    <a:pt x="4255962" y="181590"/>
                    <a:pt x="4272877" y="187324"/>
                    <a:pt x="4290143" y="191801"/>
                  </a:cubicBezTo>
                  <a:cubicBezTo>
                    <a:pt x="4309529" y="195576"/>
                    <a:pt x="4316562" y="219422"/>
                    <a:pt x="4318450" y="228172"/>
                  </a:cubicBezTo>
                  <a:lnTo>
                    <a:pt x="4223750" y="267115"/>
                  </a:lnTo>
                  <a:lnTo>
                    <a:pt x="4228897" y="271576"/>
                  </a:lnTo>
                  <a:cubicBezTo>
                    <a:pt x="4228897" y="271576"/>
                    <a:pt x="4288255" y="325616"/>
                    <a:pt x="4304211" y="341571"/>
                  </a:cubicBezTo>
                  <a:cubicBezTo>
                    <a:pt x="4307586" y="345751"/>
                    <a:pt x="4313026" y="347675"/>
                    <a:pt x="4318278" y="346547"/>
                  </a:cubicBezTo>
                  <a:cubicBezTo>
                    <a:pt x="4328571" y="343802"/>
                    <a:pt x="4335434" y="328190"/>
                    <a:pt x="4337321" y="321328"/>
                  </a:cubicBezTo>
                  <a:lnTo>
                    <a:pt x="4394621" y="321328"/>
                  </a:lnTo>
                  <a:lnTo>
                    <a:pt x="4394621" y="374339"/>
                  </a:lnTo>
                  <a:lnTo>
                    <a:pt x="4334404" y="429066"/>
                  </a:lnTo>
                  <a:lnTo>
                    <a:pt x="4356535" y="478817"/>
                  </a:lnTo>
                  <a:lnTo>
                    <a:pt x="4343669" y="513129"/>
                  </a:lnTo>
                  <a:lnTo>
                    <a:pt x="4311587" y="471955"/>
                  </a:lnTo>
                  <a:lnTo>
                    <a:pt x="4314332" y="394754"/>
                  </a:lnTo>
                  <a:lnTo>
                    <a:pt x="4255488" y="377598"/>
                  </a:lnTo>
                  <a:lnTo>
                    <a:pt x="4213113" y="335052"/>
                  </a:lnTo>
                  <a:lnTo>
                    <a:pt x="4170223" y="372280"/>
                  </a:lnTo>
                  <a:lnTo>
                    <a:pt x="4111723" y="405734"/>
                  </a:lnTo>
                  <a:lnTo>
                    <a:pt x="4106233" y="466637"/>
                  </a:lnTo>
                  <a:lnTo>
                    <a:pt x="4081357" y="524966"/>
                  </a:lnTo>
                  <a:lnTo>
                    <a:pt x="4103316" y="558077"/>
                  </a:lnTo>
                  <a:lnTo>
                    <a:pt x="4100743" y="636822"/>
                  </a:lnTo>
                  <a:lnTo>
                    <a:pt x="4078955" y="682628"/>
                  </a:lnTo>
                  <a:lnTo>
                    <a:pt x="4042756" y="658438"/>
                  </a:lnTo>
                  <a:lnTo>
                    <a:pt x="3975162" y="634935"/>
                  </a:lnTo>
                  <a:lnTo>
                    <a:pt x="3968472" y="664786"/>
                  </a:lnTo>
                  <a:lnTo>
                    <a:pt x="3968472" y="664786"/>
                  </a:lnTo>
                  <a:lnTo>
                    <a:pt x="3968472" y="664786"/>
                  </a:lnTo>
                  <a:cubicBezTo>
                    <a:pt x="3968773" y="666258"/>
                    <a:pt x="3968773" y="667775"/>
                    <a:pt x="3968472" y="669246"/>
                  </a:cubicBezTo>
                  <a:cubicBezTo>
                    <a:pt x="3968540" y="669816"/>
                    <a:pt x="3968540" y="670392"/>
                    <a:pt x="3968472" y="670962"/>
                  </a:cubicBezTo>
                  <a:cubicBezTo>
                    <a:pt x="3967729" y="671780"/>
                    <a:pt x="3966860" y="672475"/>
                    <a:pt x="3965899" y="673021"/>
                  </a:cubicBezTo>
                  <a:cubicBezTo>
                    <a:pt x="3965899" y="673021"/>
                    <a:pt x="3965899" y="673021"/>
                    <a:pt x="3965899" y="673021"/>
                  </a:cubicBezTo>
                  <a:cubicBezTo>
                    <a:pt x="3964228" y="673838"/>
                    <a:pt x="3962429" y="674361"/>
                    <a:pt x="3960580" y="674565"/>
                  </a:cubicBezTo>
                  <a:lnTo>
                    <a:pt x="3943424" y="677996"/>
                  </a:lnTo>
                  <a:cubicBezTo>
                    <a:pt x="3933487" y="680279"/>
                    <a:pt x="3923395" y="681827"/>
                    <a:pt x="3913230" y="682628"/>
                  </a:cubicBezTo>
                  <a:cubicBezTo>
                    <a:pt x="3908735" y="682919"/>
                    <a:pt x="3904295" y="683784"/>
                    <a:pt x="3900020" y="685201"/>
                  </a:cubicBezTo>
                  <a:cubicBezTo>
                    <a:pt x="3890070" y="688118"/>
                    <a:pt x="3886296" y="688461"/>
                    <a:pt x="3884580" y="685201"/>
                  </a:cubicBezTo>
                  <a:cubicBezTo>
                    <a:pt x="3882864" y="681942"/>
                    <a:pt x="3880977" y="677653"/>
                    <a:pt x="3878575" y="672335"/>
                  </a:cubicBezTo>
                  <a:cubicBezTo>
                    <a:pt x="3872653" y="657872"/>
                    <a:pt x="3865537" y="643928"/>
                    <a:pt x="3857302" y="630646"/>
                  </a:cubicBezTo>
                  <a:lnTo>
                    <a:pt x="3855587" y="628587"/>
                  </a:lnTo>
                  <a:lnTo>
                    <a:pt x="3855587" y="628587"/>
                  </a:lnTo>
                  <a:lnTo>
                    <a:pt x="3855587" y="628587"/>
                  </a:lnTo>
                  <a:lnTo>
                    <a:pt x="3855587" y="628587"/>
                  </a:lnTo>
                  <a:lnTo>
                    <a:pt x="3854729" y="627215"/>
                  </a:lnTo>
                  <a:lnTo>
                    <a:pt x="3854729" y="627215"/>
                  </a:lnTo>
                  <a:lnTo>
                    <a:pt x="3853014" y="625328"/>
                  </a:lnTo>
                  <a:lnTo>
                    <a:pt x="3851812" y="623612"/>
                  </a:lnTo>
                  <a:lnTo>
                    <a:pt x="3851812" y="623612"/>
                  </a:lnTo>
                  <a:lnTo>
                    <a:pt x="3850955" y="623612"/>
                  </a:lnTo>
                  <a:lnTo>
                    <a:pt x="3850955" y="623612"/>
                  </a:lnTo>
                  <a:lnTo>
                    <a:pt x="3848725" y="620696"/>
                  </a:lnTo>
                  <a:lnTo>
                    <a:pt x="3848725" y="620696"/>
                  </a:lnTo>
                  <a:lnTo>
                    <a:pt x="3846838" y="618465"/>
                  </a:lnTo>
                  <a:lnTo>
                    <a:pt x="3845808" y="617265"/>
                  </a:lnTo>
                  <a:lnTo>
                    <a:pt x="3845808" y="617265"/>
                  </a:lnTo>
                  <a:lnTo>
                    <a:pt x="3845808" y="616235"/>
                  </a:lnTo>
                  <a:lnTo>
                    <a:pt x="3845808" y="616235"/>
                  </a:lnTo>
                  <a:cubicBezTo>
                    <a:pt x="3834828" y="602854"/>
                    <a:pt x="3821619" y="587070"/>
                    <a:pt x="3820761" y="586213"/>
                  </a:cubicBezTo>
                  <a:lnTo>
                    <a:pt x="3819045" y="584154"/>
                  </a:lnTo>
                  <a:lnTo>
                    <a:pt x="3771524" y="595991"/>
                  </a:lnTo>
                  <a:lnTo>
                    <a:pt x="3758142" y="619495"/>
                  </a:lnTo>
                  <a:lnTo>
                    <a:pt x="3778386" y="636651"/>
                  </a:lnTo>
                  <a:lnTo>
                    <a:pt x="3781989" y="663928"/>
                  </a:lnTo>
                  <a:lnTo>
                    <a:pt x="3762259" y="646772"/>
                  </a:lnTo>
                  <a:lnTo>
                    <a:pt x="3690892" y="655693"/>
                  </a:lnTo>
                  <a:lnTo>
                    <a:pt x="3702729" y="703558"/>
                  </a:lnTo>
                  <a:lnTo>
                    <a:pt x="3724345" y="741644"/>
                  </a:lnTo>
                  <a:lnTo>
                    <a:pt x="3729321" y="792082"/>
                  </a:lnTo>
                  <a:lnTo>
                    <a:pt x="3716797" y="800488"/>
                  </a:lnTo>
                  <a:lnTo>
                    <a:pt x="3648174" y="790023"/>
                  </a:lnTo>
                  <a:cubicBezTo>
                    <a:pt x="3636530" y="783931"/>
                    <a:pt x="3623175" y="781937"/>
                    <a:pt x="3610259" y="784362"/>
                  </a:cubicBezTo>
                  <a:cubicBezTo>
                    <a:pt x="3606549" y="785908"/>
                    <a:pt x="3603676" y="788967"/>
                    <a:pt x="3602367" y="792768"/>
                  </a:cubicBezTo>
                  <a:lnTo>
                    <a:pt x="3588986" y="833256"/>
                  </a:lnTo>
                  <a:lnTo>
                    <a:pt x="3588986" y="889698"/>
                  </a:lnTo>
                  <a:lnTo>
                    <a:pt x="3588986" y="890727"/>
                  </a:lnTo>
                  <a:cubicBezTo>
                    <a:pt x="3588986" y="890727"/>
                    <a:pt x="3588986" y="892271"/>
                    <a:pt x="3590359" y="893129"/>
                  </a:cubicBezTo>
                  <a:cubicBezTo>
                    <a:pt x="3591099" y="894817"/>
                    <a:pt x="3591562" y="896613"/>
                    <a:pt x="3591731" y="898448"/>
                  </a:cubicBezTo>
                  <a:lnTo>
                    <a:pt x="3591731" y="898448"/>
                  </a:lnTo>
                  <a:cubicBezTo>
                    <a:pt x="3591814" y="899131"/>
                    <a:pt x="3591814" y="899823"/>
                    <a:pt x="3591731" y="900506"/>
                  </a:cubicBezTo>
                  <a:cubicBezTo>
                    <a:pt x="3577863" y="902407"/>
                    <a:pt x="3563866" y="903211"/>
                    <a:pt x="3549871" y="902908"/>
                  </a:cubicBezTo>
                  <a:lnTo>
                    <a:pt x="3495487" y="920064"/>
                  </a:lnTo>
                  <a:lnTo>
                    <a:pt x="3453627" y="1028660"/>
                  </a:lnTo>
                  <a:lnTo>
                    <a:pt x="3453627" y="1030032"/>
                  </a:lnTo>
                  <a:cubicBezTo>
                    <a:pt x="3453627" y="1030032"/>
                    <a:pt x="3472499" y="1086646"/>
                    <a:pt x="3475072" y="1097111"/>
                  </a:cubicBezTo>
                  <a:cubicBezTo>
                    <a:pt x="3477095" y="1106521"/>
                    <a:pt x="3477959" y="1116142"/>
                    <a:pt x="3477645" y="1125761"/>
                  </a:cubicBezTo>
                  <a:cubicBezTo>
                    <a:pt x="3473392" y="1140712"/>
                    <a:pt x="3467644" y="1155195"/>
                    <a:pt x="3460489" y="1168994"/>
                  </a:cubicBezTo>
                  <a:lnTo>
                    <a:pt x="3413998" y="1212741"/>
                  </a:lnTo>
                  <a:lnTo>
                    <a:pt x="3411081" y="1248768"/>
                  </a:lnTo>
                  <a:lnTo>
                    <a:pt x="3430639" y="1268326"/>
                  </a:lnTo>
                  <a:cubicBezTo>
                    <a:pt x="3432350" y="1272173"/>
                    <a:pt x="3433339" y="1276302"/>
                    <a:pt x="3433555" y="1280506"/>
                  </a:cubicBezTo>
                  <a:cubicBezTo>
                    <a:pt x="3433764" y="1281467"/>
                    <a:pt x="3433764" y="1282462"/>
                    <a:pt x="3433555" y="1283423"/>
                  </a:cubicBezTo>
                  <a:cubicBezTo>
                    <a:pt x="3425320" y="1286168"/>
                    <a:pt x="3403704" y="1294231"/>
                    <a:pt x="3403532" y="1294231"/>
                  </a:cubicBezTo>
                  <a:lnTo>
                    <a:pt x="3346232" y="1317220"/>
                  </a:lnTo>
                  <a:lnTo>
                    <a:pt x="3381745" y="1464931"/>
                  </a:lnTo>
                  <a:lnTo>
                    <a:pt x="3322214" y="1589482"/>
                  </a:lnTo>
                  <a:lnTo>
                    <a:pt x="3348462" y="1639062"/>
                  </a:lnTo>
                  <a:lnTo>
                    <a:pt x="3350350" y="1639062"/>
                  </a:lnTo>
                  <a:cubicBezTo>
                    <a:pt x="3350350" y="1639062"/>
                    <a:pt x="3371794" y="1644209"/>
                    <a:pt x="3374025" y="1657247"/>
                  </a:cubicBezTo>
                  <a:cubicBezTo>
                    <a:pt x="3374982" y="1680149"/>
                    <a:pt x="3374179" y="1703091"/>
                    <a:pt x="3371623" y="1725870"/>
                  </a:cubicBezTo>
                  <a:lnTo>
                    <a:pt x="3261311" y="1725870"/>
                  </a:lnTo>
                  <a:lnTo>
                    <a:pt x="3217736" y="1745771"/>
                  </a:lnTo>
                  <a:lnTo>
                    <a:pt x="3198178" y="1781970"/>
                  </a:lnTo>
                  <a:lnTo>
                    <a:pt x="3189600" y="1848019"/>
                  </a:lnTo>
                  <a:lnTo>
                    <a:pt x="3176047" y="1921618"/>
                  </a:lnTo>
                  <a:lnTo>
                    <a:pt x="3218937" y="2144643"/>
                  </a:lnTo>
                  <a:lnTo>
                    <a:pt x="3201781" y="2181699"/>
                  </a:lnTo>
                  <a:lnTo>
                    <a:pt x="3273149" y="2228363"/>
                  </a:lnTo>
                  <a:lnTo>
                    <a:pt x="3273149" y="2262674"/>
                  </a:lnTo>
                  <a:lnTo>
                    <a:pt x="3257880" y="2329410"/>
                  </a:lnTo>
                  <a:lnTo>
                    <a:pt x="3222539" y="2329410"/>
                  </a:lnTo>
                  <a:lnTo>
                    <a:pt x="3243984" y="2380877"/>
                  </a:lnTo>
                  <a:cubicBezTo>
                    <a:pt x="3243984" y="2382422"/>
                    <a:pt x="3265772" y="2421537"/>
                    <a:pt x="3270918" y="2429257"/>
                  </a:cubicBezTo>
                  <a:cubicBezTo>
                    <a:pt x="3272806" y="2436291"/>
                    <a:pt x="3257537" y="2491017"/>
                    <a:pt x="3241411" y="2540426"/>
                  </a:cubicBezTo>
                  <a:lnTo>
                    <a:pt x="3239180" y="2541799"/>
                  </a:lnTo>
                  <a:cubicBezTo>
                    <a:pt x="3232833" y="2545744"/>
                    <a:pt x="3222024" y="2553636"/>
                    <a:pt x="3219451" y="2560841"/>
                  </a:cubicBezTo>
                  <a:cubicBezTo>
                    <a:pt x="3216878" y="2568047"/>
                    <a:pt x="3200923" y="2603045"/>
                    <a:pt x="3200751" y="2603388"/>
                  </a:cubicBezTo>
                  <a:lnTo>
                    <a:pt x="3200751" y="2604589"/>
                  </a:lnTo>
                  <a:lnTo>
                    <a:pt x="3206241" y="2667722"/>
                  </a:lnTo>
                  <a:lnTo>
                    <a:pt x="3221853" y="2707009"/>
                  </a:lnTo>
                  <a:lnTo>
                    <a:pt x="3190973" y="2747325"/>
                  </a:lnTo>
                  <a:lnTo>
                    <a:pt x="3172959" y="2731370"/>
                  </a:lnTo>
                  <a:lnTo>
                    <a:pt x="3146539" y="2723135"/>
                  </a:lnTo>
                  <a:cubicBezTo>
                    <a:pt x="3144394" y="2718668"/>
                    <a:pt x="3140256" y="2715484"/>
                    <a:pt x="3135388" y="2714557"/>
                  </a:cubicBezTo>
                  <a:close/>
                  <a:moveTo>
                    <a:pt x="4122530" y="1232127"/>
                  </a:moveTo>
                  <a:lnTo>
                    <a:pt x="4121330" y="1232127"/>
                  </a:lnTo>
                  <a:cubicBezTo>
                    <a:pt x="4107072" y="1231051"/>
                    <a:pt x="4092976" y="1228404"/>
                    <a:pt x="4079298" y="1224236"/>
                  </a:cubicBezTo>
                  <a:cubicBezTo>
                    <a:pt x="4064030" y="1220118"/>
                    <a:pt x="4062142" y="1219775"/>
                    <a:pt x="4057682" y="1222520"/>
                  </a:cubicBezTo>
                  <a:cubicBezTo>
                    <a:pt x="4045350" y="1228289"/>
                    <a:pt x="4031997" y="1231554"/>
                    <a:pt x="4018395" y="1232127"/>
                  </a:cubicBezTo>
                  <a:cubicBezTo>
                    <a:pt x="3991632" y="1235901"/>
                    <a:pt x="3985628" y="1239504"/>
                    <a:pt x="3984084" y="1244651"/>
                  </a:cubicBezTo>
                  <a:cubicBezTo>
                    <a:pt x="3982540" y="1249798"/>
                    <a:pt x="3988201" y="1253743"/>
                    <a:pt x="3993519" y="1257346"/>
                  </a:cubicBezTo>
                  <a:cubicBezTo>
                    <a:pt x="3995750" y="1258890"/>
                    <a:pt x="4000553" y="1261978"/>
                    <a:pt x="4000896" y="1263522"/>
                  </a:cubicBezTo>
                  <a:cubicBezTo>
                    <a:pt x="4003082" y="1275077"/>
                    <a:pt x="4007387" y="1286128"/>
                    <a:pt x="4013591" y="1296118"/>
                  </a:cubicBezTo>
                  <a:cubicBezTo>
                    <a:pt x="4017100" y="1302380"/>
                    <a:pt x="4020084" y="1308921"/>
                    <a:pt x="4022512" y="1315676"/>
                  </a:cubicBezTo>
                  <a:cubicBezTo>
                    <a:pt x="4022799" y="1316088"/>
                    <a:pt x="4022799" y="1316636"/>
                    <a:pt x="4022512" y="1317048"/>
                  </a:cubicBezTo>
                  <a:cubicBezTo>
                    <a:pt x="4016545" y="1321196"/>
                    <a:pt x="4009527" y="1323574"/>
                    <a:pt x="4002268" y="1323911"/>
                  </a:cubicBezTo>
                  <a:lnTo>
                    <a:pt x="4000896" y="1323911"/>
                  </a:lnTo>
                  <a:lnTo>
                    <a:pt x="3968987" y="1352904"/>
                  </a:lnTo>
                  <a:lnTo>
                    <a:pt x="3966242" y="1388759"/>
                  </a:lnTo>
                  <a:lnTo>
                    <a:pt x="3952688" y="1437653"/>
                  </a:lnTo>
                  <a:cubicBezTo>
                    <a:pt x="3952688" y="1439026"/>
                    <a:pt x="3947198" y="1467848"/>
                    <a:pt x="3947198" y="1476254"/>
                  </a:cubicBezTo>
                  <a:cubicBezTo>
                    <a:pt x="3947198" y="1484660"/>
                    <a:pt x="3963497" y="1493410"/>
                    <a:pt x="3995578" y="1508507"/>
                  </a:cubicBezTo>
                  <a:lnTo>
                    <a:pt x="3990603" y="1572154"/>
                  </a:lnTo>
                  <a:cubicBezTo>
                    <a:pt x="3990603" y="1572154"/>
                    <a:pt x="3985113" y="1593942"/>
                    <a:pt x="3977050" y="1617789"/>
                  </a:cubicBezTo>
                  <a:cubicBezTo>
                    <a:pt x="3971560" y="1634945"/>
                    <a:pt x="3945483" y="1646439"/>
                    <a:pt x="3928156" y="1654502"/>
                  </a:cubicBezTo>
                  <a:cubicBezTo>
                    <a:pt x="3922495" y="1657076"/>
                    <a:pt x="3917691" y="1659306"/>
                    <a:pt x="3914260" y="1661193"/>
                  </a:cubicBezTo>
                  <a:cubicBezTo>
                    <a:pt x="3900707" y="1669428"/>
                    <a:pt x="3874286" y="1760525"/>
                    <a:pt x="3867253" y="1785058"/>
                  </a:cubicBezTo>
                  <a:lnTo>
                    <a:pt x="3813041" y="1793292"/>
                  </a:lnTo>
                  <a:lnTo>
                    <a:pt x="3804634" y="1838755"/>
                  </a:lnTo>
                  <a:lnTo>
                    <a:pt x="3797600" y="1852823"/>
                  </a:lnTo>
                  <a:lnTo>
                    <a:pt x="3755912" y="1866719"/>
                  </a:lnTo>
                  <a:lnTo>
                    <a:pt x="3750594" y="1971026"/>
                  </a:lnTo>
                  <a:lnTo>
                    <a:pt x="3725032" y="1973428"/>
                  </a:lnTo>
                  <a:lnTo>
                    <a:pt x="3691921" y="1973428"/>
                  </a:lnTo>
                  <a:lnTo>
                    <a:pt x="3691063" y="1976687"/>
                  </a:lnTo>
                  <a:cubicBezTo>
                    <a:pt x="3687230" y="1991160"/>
                    <a:pt x="3684477" y="2005897"/>
                    <a:pt x="3682828" y="2020778"/>
                  </a:cubicBezTo>
                  <a:cubicBezTo>
                    <a:pt x="3682508" y="2026446"/>
                    <a:pt x="3685013" y="2031906"/>
                    <a:pt x="3689519" y="2035360"/>
                  </a:cubicBezTo>
                  <a:cubicBezTo>
                    <a:pt x="3693436" y="2038920"/>
                    <a:pt x="3696894" y="2042954"/>
                    <a:pt x="3699813" y="2047369"/>
                  </a:cubicBezTo>
                  <a:cubicBezTo>
                    <a:pt x="3703476" y="2053858"/>
                    <a:pt x="3708236" y="2059662"/>
                    <a:pt x="3713880" y="2064525"/>
                  </a:cubicBezTo>
                  <a:lnTo>
                    <a:pt x="3725032" y="2082539"/>
                  </a:lnTo>
                  <a:lnTo>
                    <a:pt x="3709592" y="2103297"/>
                  </a:lnTo>
                  <a:lnTo>
                    <a:pt x="3712508" y="2120453"/>
                  </a:lnTo>
                  <a:lnTo>
                    <a:pt x="3712508" y="2164029"/>
                  </a:lnTo>
                  <a:lnTo>
                    <a:pt x="3726061" y="2328552"/>
                  </a:lnTo>
                  <a:lnTo>
                    <a:pt x="3738070" y="2353257"/>
                  </a:lnTo>
                  <a:lnTo>
                    <a:pt x="3779759" y="2366981"/>
                  </a:lnTo>
                  <a:lnTo>
                    <a:pt x="3838260" y="2393573"/>
                  </a:lnTo>
                  <a:lnTo>
                    <a:pt x="3854215" y="2412272"/>
                  </a:lnTo>
                  <a:lnTo>
                    <a:pt x="3875659" y="2431144"/>
                  </a:lnTo>
                  <a:lnTo>
                    <a:pt x="3918720" y="2442295"/>
                  </a:lnTo>
                  <a:lnTo>
                    <a:pt x="3941366" y="2492733"/>
                  </a:lnTo>
                  <a:lnTo>
                    <a:pt x="3931758" y="2516751"/>
                  </a:lnTo>
                  <a:lnTo>
                    <a:pt x="3851812" y="2568218"/>
                  </a:lnTo>
                  <a:lnTo>
                    <a:pt x="3844950" y="2536137"/>
                  </a:lnTo>
                  <a:cubicBezTo>
                    <a:pt x="3842828" y="2529667"/>
                    <a:pt x="3836833" y="2525257"/>
                    <a:pt x="3830025" y="2525157"/>
                  </a:cubicBezTo>
                  <a:cubicBezTo>
                    <a:pt x="3821790" y="2525157"/>
                    <a:pt x="3805492" y="2546774"/>
                    <a:pt x="3792797" y="2565645"/>
                  </a:cubicBezTo>
                  <a:lnTo>
                    <a:pt x="3665673" y="2565645"/>
                  </a:lnTo>
                  <a:cubicBezTo>
                    <a:pt x="3661749" y="2565467"/>
                    <a:pt x="3657981" y="2567192"/>
                    <a:pt x="3655551" y="2570277"/>
                  </a:cubicBezTo>
                  <a:cubicBezTo>
                    <a:pt x="3652019" y="2577102"/>
                    <a:pt x="3651221" y="2585016"/>
                    <a:pt x="3653321" y="2592408"/>
                  </a:cubicBezTo>
                  <a:lnTo>
                    <a:pt x="3654178" y="2595668"/>
                  </a:lnTo>
                  <a:lnTo>
                    <a:pt x="3684029" y="2595668"/>
                  </a:lnTo>
                  <a:lnTo>
                    <a:pt x="3751280" y="2603731"/>
                  </a:lnTo>
                  <a:lnTo>
                    <a:pt x="3768436" y="2606304"/>
                  </a:lnTo>
                  <a:lnTo>
                    <a:pt x="3790223" y="2630837"/>
                  </a:lnTo>
                  <a:lnTo>
                    <a:pt x="3792111" y="2630837"/>
                  </a:lnTo>
                  <a:cubicBezTo>
                    <a:pt x="3799746" y="2630740"/>
                    <a:pt x="3807345" y="2629761"/>
                    <a:pt x="3814756" y="2627921"/>
                  </a:cubicBezTo>
                  <a:lnTo>
                    <a:pt x="3825050" y="2625690"/>
                  </a:lnTo>
                  <a:cubicBezTo>
                    <a:pt x="3835722" y="2623977"/>
                    <a:pt x="3846148" y="2620981"/>
                    <a:pt x="3856101" y="2616769"/>
                  </a:cubicBezTo>
                  <a:cubicBezTo>
                    <a:pt x="3865433" y="2611507"/>
                    <a:pt x="3874274" y="2605421"/>
                    <a:pt x="3882521" y="2598584"/>
                  </a:cubicBezTo>
                  <a:lnTo>
                    <a:pt x="3916833" y="2600814"/>
                  </a:lnTo>
                  <a:lnTo>
                    <a:pt x="3916833" y="2622602"/>
                  </a:lnTo>
                  <a:lnTo>
                    <a:pt x="3910142" y="2634268"/>
                  </a:lnTo>
                  <a:lnTo>
                    <a:pt x="3880977" y="2664291"/>
                  </a:lnTo>
                  <a:cubicBezTo>
                    <a:pt x="3875558" y="2669440"/>
                    <a:pt x="3869828" y="2674252"/>
                    <a:pt x="3863822" y="2678702"/>
                  </a:cubicBezTo>
                  <a:lnTo>
                    <a:pt x="3841519" y="2670295"/>
                  </a:lnTo>
                  <a:lnTo>
                    <a:pt x="3817158" y="2702377"/>
                  </a:lnTo>
                  <a:lnTo>
                    <a:pt x="3753681" y="2743722"/>
                  </a:lnTo>
                  <a:lnTo>
                    <a:pt x="3756598" y="2775803"/>
                  </a:lnTo>
                  <a:cubicBezTo>
                    <a:pt x="3756598" y="2776661"/>
                    <a:pt x="3759171" y="2864670"/>
                    <a:pt x="3759171" y="2872733"/>
                  </a:cubicBezTo>
                  <a:cubicBezTo>
                    <a:pt x="3759171" y="2880796"/>
                    <a:pt x="3767063" y="2971551"/>
                    <a:pt x="3767406" y="2975668"/>
                  </a:cubicBezTo>
                  <a:cubicBezTo>
                    <a:pt x="3767406" y="2975668"/>
                    <a:pt x="3778215" y="3024219"/>
                    <a:pt x="3780960" y="3037600"/>
                  </a:cubicBezTo>
                  <a:cubicBezTo>
                    <a:pt x="3776825" y="3076061"/>
                    <a:pt x="3768778" y="3114001"/>
                    <a:pt x="3756942" y="3150828"/>
                  </a:cubicBezTo>
                  <a:cubicBezTo>
                    <a:pt x="3743222" y="3191303"/>
                    <a:pt x="3733174" y="3232931"/>
                    <a:pt x="3726919" y="3275208"/>
                  </a:cubicBezTo>
                  <a:cubicBezTo>
                    <a:pt x="3720776" y="3266531"/>
                    <a:pt x="3715381" y="3257348"/>
                    <a:pt x="3710793" y="3247758"/>
                  </a:cubicBezTo>
                  <a:lnTo>
                    <a:pt x="3709592" y="3245528"/>
                  </a:lnTo>
                  <a:lnTo>
                    <a:pt x="3628445" y="3245528"/>
                  </a:lnTo>
                  <a:lnTo>
                    <a:pt x="3592417" y="3262684"/>
                  </a:lnTo>
                  <a:lnTo>
                    <a:pt x="3586584" y="3282928"/>
                  </a:lnTo>
                  <a:lnTo>
                    <a:pt x="3571316" y="3308490"/>
                  </a:lnTo>
                  <a:lnTo>
                    <a:pt x="3543695" y="3325646"/>
                  </a:lnTo>
                  <a:lnTo>
                    <a:pt x="3537691" y="3358756"/>
                  </a:lnTo>
                  <a:lnTo>
                    <a:pt x="3537691" y="3359957"/>
                  </a:lnTo>
                  <a:cubicBezTo>
                    <a:pt x="3544803" y="3372768"/>
                    <a:pt x="3550995" y="3386069"/>
                    <a:pt x="3556219" y="3399759"/>
                  </a:cubicBezTo>
                  <a:cubicBezTo>
                    <a:pt x="3558688" y="3404655"/>
                    <a:pt x="3559120" y="3410329"/>
                    <a:pt x="3557420" y="3415542"/>
                  </a:cubicBezTo>
                  <a:cubicBezTo>
                    <a:pt x="3556476" y="3418715"/>
                    <a:pt x="3556014" y="3422011"/>
                    <a:pt x="3556048" y="3425321"/>
                  </a:cubicBezTo>
                  <a:cubicBezTo>
                    <a:pt x="3556047" y="3429095"/>
                    <a:pt x="3538891" y="3437501"/>
                    <a:pt x="3521736" y="3442476"/>
                  </a:cubicBezTo>
                  <a:cubicBezTo>
                    <a:pt x="3512643" y="3442476"/>
                    <a:pt x="3422232" y="3436643"/>
                    <a:pt x="3401645" y="3429266"/>
                  </a:cubicBezTo>
                  <a:cubicBezTo>
                    <a:pt x="3400616" y="3429266"/>
                    <a:pt x="3398729" y="3427894"/>
                    <a:pt x="3398557" y="3426865"/>
                  </a:cubicBezTo>
                  <a:cubicBezTo>
                    <a:pt x="3398557" y="3422576"/>
                    <a:pt x="3407821" y="3412625"/>
                    <a:pt x="3413826" y="3406792"/>
                  </a:cubicBezTo>
                  <a:cubicBezTo>
                    <a:pt x="3419830" y="3400959"/>
                    <a:pt x="3426007" y="3394440"/>
                    <a:pt x="3426007" y="3389637"/>
                  </a:cubicBezTo>
                  <a:cubicBezTo>
                    <a:pt x="3426007" y="3384833"/>
                    <a:pt x="3417085" y="3375226"/>
                    <a:pt x="3389980" y="3352409"/>
                  </a:cubicBezTo>
                  <a:cubicBezTo>
                    <a:pt x="3382552" y="3346448"/>
                    <a:pt x="3375450" y="3340091"/>
                    <a:pt x="3368706" y="3333366"/>
                  </a:cubicBezTo>
                  <a:cubicBezTo>
                    <a:pt x="3358275" y="3323337"/>
                    <a:pt x="3346425" y="3314898"/>
                    <a:pt x="3333537" y="3308318"/>
                  </a:cubicBezTo>
                  <a:cubicBezTo>
                    <a:pt x="3329813" y="3299866"/>
                    <a:pt x="3327384" y="3290902"/>
                    <a:pt x="3326332" y="3281727"/>
                  </a:cubicBezTo>
                  <a:cubicBezTo>
                    <a:pt x="3326332" y="3279153"/>
                    <a:pt x="3340742" y="3275208"/>
                    <a:pt x="3359785" y="3275208"/>
                  </a:cubicBezTo>
                  <a:lnTo>
                    <a:pt x="3362359" y="3275208"/>
                  </a:lnTo>
                  <a:lnTo>
                    <a:pt x="3363560" y="3272977"/>
                  </a:lnTo>
                  <a:cubicBezTo>
                    <a:pt x="3371716" y="3258004"/>
                    <a:pt x="3377504" y="3241858"/>
                    <a:pt x="3380715" y="3225113"/>
                  </a:cubicBezTo>
                  <a:lnTo>
                    <a:pt x="3380715" y="3190801"/>
                  </a:lnTo>
                  <a:lnTo>
                    <a:pt x="3378485" y="3189600"/>
                  </a:lnTo>
                  <a:cubicBezTo>
                    <a:pt x="3360427" y="3181069"/>
                    <a:pt x="3343768" y="3169847"/>
                    <a:pt x="3329076" y="3156318"/>
                  </a:cubicBezTo>
                  <a:cubicBezTo>
                    <a:pt x="3323930" y="3145853"/>
                    <a:pt x="3302485" y="3087695"/>
                    <a:pt x="3302314" y="3086666"/>
                  </a:cubicBezTo>
                  <a:lnTo>
                    <a:pt x="3302314" y="3085465"/>
                  </a:lnTo>
                  <a:lnTo>
                    <a:pt x="3270747" y="3064363"/>
                  </a:lnTo>
                  <a:lnTo>
                    <a:pt x="3270747" y="3051325"/>
                  </a:lnTo>
                  <a:lnTo>
                    <a:pt x="3276923" y="3021131"/>
                  </a:lnTo>
                  <a:lnTo>
                    <a:pt x="3237636" y="3001573"/>
                  </a:lnTo>
                  <a:lnTo>
                    <a:pt x="3230602" y="2982702"/>
                  </a:lnTo>
                  <a:lnTo>
                    <a:pt x="3255821" y="2856778"/>
                  </a:lnTo>
                  <a:lnTo>
                    <a:pt x="3207270" y="2862783"/>
                  </a:lnTo>
                  <a:lnTo>
                    <a:pt x="3170557" y="2862783"/>
                  </a:lnTo>
                  <a:lnTo>
                    <a:pt x="3157519" y="2763451"/>
                  </a:lnTo>
                  <a:cubicBezTo>
                    <a:pt x="3157519" y="2763451"/>
                    <a:pt x="3152201" y="2746295"/>
                    <a:pt x="3148769" y="2733257"/>
                  </a:cubicBezTo>
                  <a:lnTo>
                    <a:pt x="3167469" y="2738918"/>
                  </a:lnTo>
                  <a:lnTo>
                    <a:pt x="3191830" y="2760191"/>
                  </a:lnTo>
                  <a:lnTo>
                    <a:pt x="3231117" y="2708724"/>
                  </a:lnTo>
                  <a:lnTo>
                    <a:pt x="3213961" y="2666693"/>
                  </a:lnTo>
                  <a:lnTo>
                    <a:pt x="3208643" y="2606304"/>
                  </a:lnTo>
                  <a:cubicBezTo>
                    <a:pt x="3211045" y="2601158"/>
                    <a:pt x="3221510" y="2578340"/>
                    <a:pt x="3225799" y="2567532"/>
                  </a:cubicBezTo>
                  <a:cubicBezTo>
                    <a:pt x="3226326" y="2566301"/>
                    <a:pt x="3226784" y="2565040"/>
                    <a:pt x="3227171" y="2563758"/>
                  </a:cubicBezTo>
                  <a:cubicBezTo>
                    <a:pt x="3232270" y="2556534"/>
                    <a:pt x="3239038" y="2550648"/>
                    <a:pt x="3246900" y="2546602"/>
                  </a:cubicBezTo>
                  <a:lnTo>
                    <a:pt x="3248273" y="2545744"/>
                  </a:lnTo>
                  <a:lnTo>
                    <a:pt x="3248273" y="2544200"/>
                  </a:lnTo>
                  <a:cubicBezTo>
                    <a:pt x="3265429" y="2494106"/>
                    <a:pt x="3282584" y="2432688"/>
                    <a:pt x="3277438" y="2424110"/>
                  </a:cubicBezTo>
                  <a:cubicBezTo>
                    <a:pt x="3272291" y="2415532"/>
                    <a:pt x="3251018" y="2377789"/>
                    <a:pt x="3251018" y="2377618"/>
                  </a:cubicBezTo>
                  <a:lnTo>
                    <a:pt x="3233862" y="2337817"/>
                  </a:lnTo>
                  <a:lnTo>
                    <a:pt x="3263198" y="2337817"/>
                  </a:lnTo>
                  <a:lnTo>
                    <a:pt x="3280354" y="2263361"/>
                  </a:lnTo>
                  <a:lnTo>
                    <a:pt x="3280354" y="2223388"/>
                  </a:lnTo>
                  <a:lnTo>
                    <a:pt x="3211731" y="2178268"/>
                  </a:lnTo>
                  <a:lnTo>
                    <a:pt x="3227000" y="2145329"/>
                  </a:lnTo>
                  <a:lnTo>
                    <a:pt x="3183767" y="1921103"/>
                  </a:lnTo>
                  <a:lnTo>
                    <a:pt x="3196977" y="1848706"/>
                  </a:lnTo>
                  <a:lnTo>
                    <a:pt x="3205040" y="1784886"/>
                  </a:lnTo>
                  <a:lnTo>
                    <a:pt x="3222196" y="1751775"/>
                  </a:lnTo>
                  <a:lnTo>
                    <a:pt x="3260453" y="1734620"/>
                  </a:lnTo>
                  <a:lnTo>
                    <a:pt x="3374025" y="1734620"/>
                  </a:lnTo>
                  <a:lnTo>
                    <a:pt x="3374025" y="1730674"/>
                  </a:lnTo>
                  <a:cubicBezTo>
                    <a:pt x="3376622" y="1706175"/>
                    <a:pt x="3377482" y="1681524"/>
                    <a:pt x="3376598" y="1656904"/>
                  </a:cubicBezTo>
                  <a:cubicBezTo>
                    <a:pt x="3376314" y="1654941"/>
                    <a:pt x="3375735" y="1653033"/>
                    <a:pt x="3374882" y="1651243"/>
                  </a:cubicBezTo>
                  <a:cubicBezTo>
                    <a:pt x="3368919" y="1641630"/>
                    <a:pt x="3359333" y="1634827"/>
                    <a:pt x="3348291" y="1632371"/>
                  </a:cubicBezTo>
                  <a:lnTo>
                    <a:pt x="3325988" y="1589996"/>
                  </a:lnTo>
                  <a:lnTo>
                    <a:pt x="3385004" y="1466647"/>
                  </a:lnTo>
                  <a:lnTo>
                    <a:pt x="3350693" y="1323224"/>
                  </a:lnTo>
                  <a:lnTo>
                    <a:pt x="3400959" y="1302981"/>
                  </a:lnTo>
                  <a:cubicBezTo>
                    <a:pt x="3400959" y="1302981"/>
                    <a:pt x="3422404" y="1294917"/>
                    <a:pt x="3430467" y="1292344"/>
                  </a:cubicBezTo>
                  <a:cubicBezTo>
                    <a:pt x="3432944" y="1291580"/>
                    <a:pt x="3434954" y="1289758"/>
                    <a:pt x="3435957" y="1287369"/>
                  </a:cubicBezTo>
                  <a:cubicBezTo>
                    <a:pt x="3437558" y="1279763"/>
                    <a:pt x="3436530" y="1271840"/>
                    <a:pt x="3433041" y="1264895"/>
                  </a:cubicBezTo>
                  <a:lnTo>
                    <a:pt x="3414684" y="1246195"/>
                  </a:lnTo>
                  <a:lnTo>
                    <a:pt x="3417085" y="1217373"/>
                  </a:lnTo>
                  <a:lnTo>
                    <a:pt x="3461691" y="1175342"/>
                  </a:lnTo>
                  <a:lnTo>
                    <a:pt x="3462720" y="1174141"/>
                  </a:lnTo>
                  <a:cubicBezTo>
                    <a:pt x="3470893" y="1159014"/>
                    <a:pt x="3477339" y="1143016"/>
                    <a:pt x="3481934" y="1126448"/>
                  </a:cubicBezTo>
                  <a:cubicBezTo>
                    <a:pt x="3482255" y="1116138"/>
                    <a:pt x="3481333" y="1105828"/>
                    <a:pt x="3479189" y="1095739"/>
                  </a:cubicBezTo>
                  <a:cubicBezTo>
                    <a:pt x="3476616" y="1085789"/>
                    <a:pt x="3461004" y="1038610"/>
                    <a:pt x="3457916" y="1029518"/>
                  </a:cubicBezTo>
                  <a:lnTo>
                    <a:pt x="3497203" y="927784"/>
                  </a:lnTo>
                  <a:lnTo>
                    <a:pt x="3545754" y="912344"/>
                  </a:lnTo>
                  <a:cubicBezTo>
                    <a:pt x="3560451" y="912663"/>
                    <a:pt x="3575147" y="911687"/>
                    <a:pt x="3589672" y="909427"/>
                  </a:cubicBezTo>
                  <a:cubicBezTo>
                    <a:pt x="3592348" y="908576"/>
                    <a:pt x="3594494" y="906557"/>
                    <a:pt x="3595505" y="903937"/>
                  </a:cubicBezTo>
                  <a:cubicBezTo>
                    <a:pt x="3596577" y="898497"/>
                    <a:pt x="3595534" y="892852"/>
                    <a:pt x="3592589" y="888154"/>
                  </a:cubicBezTo>
                  <a:lnTo>
                    <a:pt x="3592589" y="836687"/>
                  </a:lnTo>
                  <a:lnTo>
                    <a:pt x="3605799" y="796885"/>
                  </a:lnTo>
                  <a:cubicBezTo>
                    <a:pt x="3606226" y="795355"/>
                    <a:pt x="3607382" y="794135"/>
                    <a:pt x="3608887" y="793626"/>
                  </a:cubicBezTo>
                  <a:cubicBezTo>
                    <a:pt x="3619705" y="792192"/>
                    <a:pt x="3630700" y="794235"/>
                    <a:pt x="3640282" y="799459"/>
                  </a:cubicBezTo>
                  <a:lnTo>
                    <a:pt x="3713194" y="810782"/>
                  </a:lnTo>
                  <a:lnTo>
                    <a:pt x="3732923" y="797743"/>
                  </a:lnTo>
                  <a:lnTo>
                    <a:pt x="3727262" y="741129"/>
                  </a:lnTo>
                  <a:lnTo>
                    <a:pt x="3705474" y="702186"/>
                  </a:lnTo>
                  <a:lnTo>
                    <a:pt x="3696038" y="664443"/>
                  </a:lnTo>
                  <a:lnTo>
                    <a:pt x="3754025" y="657237"/>
                  </a:lnTo>
                  <a:lnTo>
                    <a:pt x="3778729" y="679540"/>
                  </a:lnTo>
                  <a:lnTo>
                    <a:pt x="3792625" y="712651"/>
                  </a:lnTo>
                  <a:lnTo>
                    <a:pt x="3934332" y="767206"/>
                  </a:lnTo>
                  <a:lnTo>
                    <a:pt x="3991461" y="790538"/>
                  </a:lnTo>
                  <a:lnTo>
                    <a:pt x="4010332" y="914745"/>
                  </a:lnTo>
                  <a:lnTo>
                    <a:pt x="4029203" y="920235"/>
                  </a:lnTo>
                  <a:lnTo>
                    <a:pt x="4037095" y="985770"/>
                  </a:lnTo>
                  <a:cubicBezTo>
                    <a:pt x="4041201" y="996986"/>
                    <a:pt x="4046985" y="1007514"/>
                    <a:pt x="4054251" y="1016994"/>
                  </a:cubicBezTo>
                  <a:cubicBezTo>
                    <a:pt x="4065854" y="1033362"/>
                    <a:pt x="4076233" y="1050564"/>
                    <a:pt x="4085303" y="1068461"/>
                  </a:cubicBezTo>
                  <a:lnTo>
                    <a:pt x="4085303" y="1160588"/>
                  </a:lnTo>
                  <a:lnTo>
                    <a:pt x="4137971" y="1234358"/>
                  </a:lnTo>
                  <a:cubicBezTo>
                    <a:pt x="4132679" y="1234495"/>
                    <a:pt x="4127401" y="1233741"/>
                    <a:pt x="4122359" y="1232127"/>
                  </a:cubicBezTo>
                  <a:close/>
                  <a:moveTo>
                    <a:pt x="4820256" y="2129717"/>
                  </a:moveTo>
                  <a:lnTo>
                    <a:pt x="4818197" y="2131604"/>
                  </a:lnTo>
                  <a:cubicBezTo>
                    <a:pt x="4805232" y="2143923"/>
                    <a:pt x="4791479" y="2155385"/>
                    <a:pt x="4777023" y="2165916"/>
                  </a:cubicBezTo>
                  <a:cubicBezTo>
                    <a:pt x="4761610" y="2172257"/>
                    <a:pt x="4744910" y="2174844"/>
                    <a:pt x="4728301" y="2173464"/>
                  </a:cubicBezTo>
                  <a:lnTo>
                    <a:pt x="4726414" y="2173464"/>
                  </a:lnTo>
                  <a:lnTo>
                    <a:pt x="4725041" y="2174665"/>
                  </a:lnTo>
                  <a:cubicBezTo>
                    <a:pt x="4701711" y="2195078"/>
                    <a:pt x="4674930" y="2211170"/>
                    <a:pt x="4645954" y="2222187"/>
                  </a:cubicBezTo>
                  <a:cubicBezTo>
                    <a:pt x="4632202" y="2226685"/>
                    <a:pt x="4618158" y="2230239"/>
                    <a:pt x="4603922" y="2232823"/>
                  </a:cubicBezTo>
                  <a:lnTo>
                    <a:pt x="4601692" y="2232823"/>
                  </a:lnTo>
                  <a:lnTo>
                    <a:pt x="4581619" y="2261473"/>
                  </a:lnTo>
                  <a:lnTo>
                    <a:pt x="4550224" y="2303334"/>
                  </a:lnTo>
                  <a:lnTo>
                    <a:pt x="4500644" y="2313799"/>
                  </a:lnTo>
                  <a:lnTo>
                    <a:pt x="4471994" y="2333356"/>
                  </a:lnTo>
                  <a:lnTo>
                    <a:pt x="4451921" y="2362521"/>
                  </a:lnTo>
                  <a:lnTo>
                    <a:pt x="4418639" y="2377789"/>
                  </a:lnTo>
                  <a:cubicBezTo>
                    <a:pt x="4414865" y="2377789"/>
                    <a:pt x="4396165" y="2380363"/>
                    <a:pt x="4381926" y="2382593"/>
                  </a:cubicBezTo>
                  <a:lnTo>
                    <a:pt x="4373863" y="2363893"/>
                  </a:lnTo>
                  <a:lnTo>
                    <a:pt x="4330802" y="2369726"/>
                  </a:lnTo>
                  <a:cubicBezTo>
                    <a:pt x="4316301" y="2369715"/>
                    <a:pt x="4301811" y="2368913"/>
                    <a:pt x="4287398" y="2367324"/>
                  </a:cubicBezTo>
                  <a:cubicBezTo>
                    <a:pt x="4290670" y="2363288"/>
                    <a:pt x="4293066" y="2358614"/>
                    <a:pt x="4294432" y="2353600"/>
                  </a:cubicBezTo>
                  <a:cubicBezTo>
                    <a:pt x="4299092" y="2339816"/>
                    <a:pt x="4305248" y="2326585"/>
                    <a:pt x="4312788" y="2314141"/>
                  </a:cubicBezTo>
                  <a:lnTo>
                    <a:pt x="4316219" y="2308823"/>
                  </a:lnTo>
                  <a:lnTo>
                    <a:pt x="4236445" y="2294241"/>
                  </a:lnTo>
                  <a:lnTo>
                    <a:pt x="4184978" y="2294241"/>
                  </a:lnTo>
                  <a:lnTo>
                    <a:pt x="4151695" y="2242773"/>
                  </a:lnTo>
                  <a:lnTo>
                    <a:pt x="4138486" y="2176895"/>
                  </a:lnTo>
                  <a:lnTo>
                    <a:pt x="4160616" y="2066755"/>
                  </a:lnTo>
                  <a:lnTo>
                    <a:pt x="4126305" y="2049600"/>
                  </a:lnTo>
                  <a:lnTo>
                    <a:pt x="4094395" y="1967252"/>
                  </a:lnTo>
                  <a:lnTo>
                    <a:pt x="4046359" y="1860371"/>
                  </a:lnTo>
                  <a:lnTo>
                    <a:pt x="4046359" y="1811992"/>
                  </a:lnTo>
                  <a:lnTo>
                    <a:pt x="4076210" y="1787116"/>
                  </a:lnTo>
                  <a:lnTo>
                    <a:pt x="4106747" y="1781455"/>
                  </a:lnTo>
                  <a:lnTo>
                    <a:pt x="4123903" y="1751947"/>
                  </a:lnTo>
                  <a:lnTo>
                    <a:pt x="4123903" y="1729988"/>
                  </a:lnTo>
                  <a:lnTo>
                    <a:pt x="4122702" y="1728787"/>
                  </a:lnTo>
                  <a:cubicBezTo>
                    <a:pt x="4116625" y="1723015"/>
                    <a:pt x="4111526" y="1716293"/>
                    <a:pt x="4107605" y="1708886"/>
                  </a:cubicBezTo>
                  <a:cubicBezTo>
                    <a:pt x="4105789" y="1699955"/>
                    <a:pt x="4107511" y="1690667"/>
                    <a:pt x="4112409" y="1682981"/>
                  </a:cubicBezTo>
                  <a:cubicBezTo>
                    <a:pt x="4124386" y="1675058"/>
                    <a:pt x="4137368" y="1668770"/>
                    <a:pt x="4151009" y="1664281"/>
                  </a:cubicBezTo>
                  <a:cubicBezTo>
                    <a:pt x="4158043" y="1661536"/>
                    <a:pt x="4164048" y="1659134"/>
                    <a:pt x="4168165" y="1657419"/>
                  </a:cubicBezTo>
                  <a:cubicBezTo>
                    <a:pt x="4179316" y="1651929"/>
                    <a:pt x="4207452" y="1596859"/>
                    <a:pt x="4215858" y="1580046"/>
                  </a:cubicBezTo>
                  <a:lnTo>
                    <a:pt x="4251199" y="1503875"/>
                  </a:lnTo>
                  <a:lnTo>
                    <a:pt x="4268355" y="1451378"/>
                  </a:lnTo>
                  <a:lnTo>
                    <a:pt x="4252400" y="1403342"/>
                  </a:lnTo>
                  <a:lnTo>
                    <a:pt x="4261664" y="1386186"/>
                  </a:lnTo>
                  <a:cubicBezTo>
                    <a:pt x="4266468" y="1383270"/>
                    <a:pt x="4284138" y="1371089"/>
                    <a:pt x="4286883" y="1359938"/>
                  </a:cubicBezTo>
                  <a:cubicBezTo>
                    <a:pt x="4288548" y="1350691"/>
                    <a:pt x="4288548" y="1341221"/>
                    <a:pt x="4286883" y="1331974"/>
                  </a:cubicBezTo>
                  <a:lnTo>
                    <a:pt x="4286883" y="1290285"/>
                  </a:lnTo>
                  <a:lnTo>
                    <a:pt x="4275389" y="1252028"/>
                  </a:lnTo>
                  <a:lnTo>
                    <a:pt x="4254802" y="1243278"/>
                  </a:lnTo>
                  <a:cubicBezTo>
                    <a:pt x="4247689" y="1239689"/>
                    <a:pt x="4240212" y="1236871"/>
                    <a:pt x="4232500" y="1234872"/>
                  </a:cubicBezTo>
                  <a:cubicBezTo>
                    <a:pt x="4228554" y="1233843"/>
                    <a:pt x="4228554" y="1233843"/>
                    <a:pt x="4228554" y="1230069"/>
                  </a:cubicBezTo>
                  <a:cubicBezTo>
                    <a:pt x="4228692" y="1227159"/>
                    <a:pt x="4228285" y="1224250"/>
                    <a:pt x="4227353" y="1221491"/>
                  </a:cubicBezTo>
                  <a:cubicBezTo>
                    <a:pt x="4225436" y="1217059"/>
                    <a:pt x="4221866" y="1213551"/>
                    <a:pt x="4217402" y="1211712"/>
                  </a:cubicBezTo>
                  <a:lnTo>
                    <a:pt x="4217402" y="1211712"/>
                  </a:lnTo>
                  <a:cubicBezTo>
                    <a:pt x="4215585" y="1210802"/>
                    <a:pt x="4213690" y="1210056"/>
                    <a:pt x="4211741" y="1209482"/>
                  </a:cubicBezTo>
                  <a:lnTo>
                    <a:pt x="4211741" y="1209482"/>
                  </a:lnTo>
                  <a:lnTo>
                    <a:pt x="4206937" y="1208281"/>
                  </a:lnTo>
                  <a:lnTo>
                    <a:pt x="4205050" y="1208281"/>
                  </a:lnTo>
                  <a:lnTo>
                    <a:pt x="4160273" y="1221491"/>
                  </a:lnTo>
                  <a:lnTo>
                    <a:pt x="4148093" y="1230069"/>
                  </a:lnTo>
                  <a:lnTo>
                    <a:pt x="4148093" y="1230069"/>
                  </a:lnTo>
                  <a:lnTo>
                    <a:pt x="4095767" y="1156642"/>
                  </a:lnTo>
                  <a:lnTo>
                    <a:pt x="4095767" y="1066403"/>
                  </a:lnTo>
                  <a:lnTo>
                    <a:pt x="4095767" y="1064515"/>
                  </a:lnTo>
                  <a:cubicBezTo>
                    <a:pt x="4086164" y="1045370"/>
                    <a:pt x="4075155" y="1026962"/>
                    <a:pt x="4062828" y="1009445"/>
                  </a:cubicBezTo>
                  <a:cubicBezTo>
                    <a:pt x="4056500" y="1001195"/>
                    <a:pt x="4051414" y="992063"/>
                    <a:pt x="4047731" y="982339"/>
                  </a:cubicBezTo>
                  <a:lnTo>
                    <a:pt x="4039325" y="912172"/>
                  </a:lnTo>
                  <a:lnTo>
                    <a:pt x="4020454" y="906682"/>
                  </a:lnTo>
                  <a:lnTo>
                    <a:pt x="4001582" y="782989"/>
                  </a:lnTo>
                  <a:lnTo>
                    <a:pt x="3939993" y="757770"/>
                  </a:lnTo>
                  <a:lnTo>
                    <a:pt x="3801546" y="704587"/>
                  </a:lnTo>
                  <a:lnTo>
                    <a:pt x="3788336" y="674222"/>
                  </a:lnTo>
                  <a:lnTo>
                    <a:pt x="3782846" y="632876"/>
                  </a:lnTo>
                  <a:lnTo>
                    <a:pt x="3765691" y="617951"/>
                  </a:lnTo>
                  <a:lnTo>
                    <a:pt x="3773754" y="603711"/>
                  </a:lnTo>
                  <a:lnTo>
                    <a:pt x="3812526" y="594104"/>
                  </a:lnTo>
                  <a:lnTo>
                    <a:pt x="3815786" y="598050"/>
                  </a:lnTo>
                  <a:lnTo>
                    <a:pt x="3815786" y="598050"/>
                  </a:lnTo>
                  <a:lnTo>
                    <a:pt x="3815786" y="598050"/>
                  </a:lnTo>
                  <a:lnTo>
                    <a:pt x="3817673" y="600280"/>
                  </a:lnTo>
                  <a:lnTo>
                    <a:pt x="3817673" y="600280"/>
                  </a:lnTo>
                  <a:lnTo>
                    <a:pt x="3819217" y="602167"/>
                  </a:lnTo>
                  <a:lnTo>
                    <a:pt x="3819217" y="602167"/>
                  </a:lnTo>
                  <a:lnTo>
                    <a:pt x="3820246" y="603540"/>
                  </a:lnTo>
                  <a:lnTo>
                    <a:pt x="3820246" y="603540"/>
                  </a:lnTo>
                  <a:lnTo>
                    <a:pt x="3822133" y="605770"/>
                  </a:lnTo>
                  <a:lnTo>
                    <a:pt x="3822133" y="605770"/>
                  </a:lnTo>
                  <a:lnTo>
                    <a:pt x="3822133" y="605770"/>
                  </a:lnTo>
                  <a:lnTo>
                    <a:pt x="3822133" y="605770"/>
                  </a:lnTo>
                  <a:lnTo>
                    <a:pt x="3824878" y="609030"/>
                  </a:lnTo>
                  <a:lnTo>
                    <a:pt x="3824878" y="609030"/>
                  </a:lnTo>
                  <a:lnTo>
                    <a:pt x="3824878" y="609888"/>
                  </a:lnTo>
                  <a:lnTo>
                    <a:pt x="3824878" y="609888"/>
                  </a:lnTo>
                  <a:lnTo>
                    <a:pt x="3827108" y="612632"/>
                  </a:lnTo>
                  <a:lnTo>
                    <a:pt x="3827966" y="613662"/>
                  </a:lnTo>
                  <a:lnTo>
                    <a:pt x="3827966" y="613662"/>
                  </a:lnTo>
                  <a:lnTo>
                    <a:pt x="3830539" y="616750"/>
                  </a:lnTo>
                  <a:lnTo>
                    <a:pt x="3830539" y="616750"/>
                  </a:lnTo>
                  <a:lnTo>
                    <a:pt x="3831741" y="618294"/>
                  </a:lnTo>
                  <a:lnTo>
                    <a:pt x="3833627" y="620524"/>
                  </a:lnTo>
                  <a:lnTo>
                    <a:pt x="3833627" y="620524"/>
                  </a:lnTo>
                  <a:lnTo>
                    <a:pt x="3833627" y="620524"/>
                  </a:lnTo>
                  <a:lnTo>
                    <a:pt x="3833627" y="620524"/>
                  </a:lnTo>
                  <a:lnTo>
                    <a:pt x="3834486" y="621553"/>
                  </a:lnTo>
                  <a:lnTo>
                    <a:pt x="3837059" y="624813"/>
                  </a:lnTo>
                  <a:lnTo>
                    <a:pt x="3838088" y="626014"/>
                  </a:lnTo>
                  <a:lnTo>
                    <a:pt x="3845465" y="635278"/>
                  </a:lnTo>
                  <a:cubicBezTo>
                    <a:pt x="3854263" y="648786"/>
                    <a:pt x="3862007" y="662953"/>
                    <a:pt x="3868625" y="677653"/>
                  </a:cubicBezTo>
                  <a:cubicBezTo>
                    <a:pt x="3871027" y="683143"/>
                    <a:pt x="3873257" y="687946"/>
                    <a:pt x="3874801" y="690863"/>
                  </a:cubicBezTo>
                  <a:cubicBezTo>
                    <a:pt x="3879948" y="701328"/>
                    <a:pt x="3891957" y="698068"/>
                    <a:pt x="3900192" y="695495"/>
                  </a:cubicBezTo>
                  <a:cubicBezTo>
                    <a:pt x="3903694" y="694327"/>
                    <a:pt x="3907322" y="693578"/>
                    <a:pt x="3911000" y="693265"/>
                  </a:cubicBezTo>
                  <a:cubicBezTo>
                    <a:pt x="3921744" y="692486"/>
                    <a:pt x="3932412" y="690880"/>
                    <a:pt x="3942910" y="688461"/>
                  </a:cubicBezTo>
                  <a:cubicBezTo>
                    <a:pt x="3948914" y="687260"/>
                    <a:pt x="3954747" y="686059"/>
                    <a:pt x="3960065" y="685201"/>
                  </a:cubicBezTo>
                  <a:cubicBezTo>
                    <a:pt x="3965680" y="684611"/>
                    <a:pt x="3970786" y="681685"/>
                    <a:pt x="3974133" y="677138"/>
                  </a:cubicBezTo>
                  <a:cubicBezTo>
                    <a:pt x="3976606" y="673591"/>
                    <a:pt x="3977647" y="669240"/>
                    <a:pt x="3977050" y="664958"/>
                  </a:cubicBezTo>
                  <a:lnTo>
                    <a:pt x="3977050" y="662213"/>
                  </a:lnTo>
                  <a:lnTo>
                    <a:pt x="3977050" y="662213"/>
                  </a:lnTo>
                  <a:lnTo>
                    <a:pt x="3980652" y="646086"/>
                  </a:lnTo>
                  <a:lnTo>
                    <a:pt x="4037610" y="665987"/>
                  </a:lnTo>
                  <a:lnTo>
                    <a:pt x="4081700" y="695323"/>
                  </a:lnTo>
                  <a:lnTo>
                    <a:pt x="4108806" y="639910"/>
                  </a:lnTo>
                  <a:lnTo>
                    <a:pt x="4111894" y="556018"/>
                  </a:lnTo>
                  <a:lnTo>
                    <a:pt x="4091650" y="524109"/>
                  </a:lnTo>
                  <a:lnTo>
                    <a:pt x="4114982" y="469725"/>
                  </a:lnTo>
                  <a:lnTo>
                    <a:pt x="4120644" y="411224"/>
                  </a:lnTo>
                  <a:lnTo>
                    <a:pt x="4175885" y="379486"/>
                  </a:lnTo>
                  <a:lnTo>
                    <a:pt x="4213285" y="347061"/>
                  </a:lnTo>
                  <a:lnTo>
                    <a:pt x="4251713" y="385490"/>
                  </a:lnTo>
                  <a:lnTo>
                    <a:pt x="4306269" y="401102"/>
                  </a:lnTo>
                  <a:lnTo>
                    <a:pt x="4303524" y="474700"/>
                  </a:lnTo>
                  <a:lnTo>
                    <a:pt x="4341267" y="523251"/>
                  </a:lnTo>
                  <a:lnTo>
                    <a:pt x="4335948" y="586041"/>
                  </a:lnTo>
                  <a:cubicBezTo>
                    <a:pt x="4332824" y="612413"/>
                    <a:pt x="4346538" y="637921"/>
                    <a:pt x="4370260" y="649861"/>
                  </a:cubicBezTo>
                  <a:cubicBezTo>
                    <a:pt x="4404571" y="664443"/>
                    <a:pt x="4494639" y="748678"/>
                    <a:pt x="4507506" y="760858"/>
                  </a:cubicBezTo>
                  <a:lnTo>
                    <a:pt x="4491551" y="915260"/>
                  </a:lnTo>
                  <a:lnTo>
                    <a:pt x="4491551" y="916976"/>
                  </a:lnTo>
                  <a:lnTo>
                    <a:pt x="4648012" y="1111351"/>
                  </a:lnTo>
                  <a:lnTo>
                    <a:pt x="4648012" y="1208967"/>
                  </a:lnTo>
                  <a:lnTo>
                    <a:pt x="4698278" y="1247911"/>
                  </a:lnTo>
                  <a:cubicBezTo>
                    <a:pt x="4701023" y="1250141"/>
                    <a:pt x="4703768" y="1252371"/>
                    <a:pt x="4706513" y="1254944"/>
                  </a:cubicBezTo>
                  <a:cubicBezTo>
                    <a:pt x="4739345" y="1288817"/>
                    <a:pt x="4766876" y="1327453"/>
                    <a:pt x="4788175" y="1369545"/>
                  </a:cubicBezTo>
                  <a:lnTo>
                    <a:pt x="4788175" y="1429075"/>
                  </a:lnTo>
                  <a:lnTo>
                    <a:pt x="4870179" y="1494610"/>
                  </a:lnTo>
                  <a:cubicBezTo>
                    <a:pt x="4880301" y="1505590"/>
                    <a:pt x="4931597" y="1560660"/>
                    <a:pt x="4948752" y="1560660"/>
                  </a:cubicBezTo>
                  <a:cubicBezTo>
                    <a:pt x="4956130" y="1561690"/>
                    <a:pt x="4976202" y="1606466"/>
                    <a:pt x="4992843" y="1658791"/>
                  </a:cubicBezTo>
                  <a:close/>
                  <a:moveTo>
                    <a:pt x="4592084" y="2691740"/>
                  </a:moveTo>
                  <a:lnTo>
                    <a:pt x="4578359" y="2667036"/>
                  </a:lnTo>
                  <a:lnTo>
                    <a:pt x="4551425" y="2685049"/>
                  </a:lnTo>
                  <a:lnTo>
                    <a:pt x="4511624" y="2685049"/>
                  </a:lnTo>
                  <a:lnTo>
                    <a:pt x="4483660" y="2652282"/>
                  </a:lnTo>
                  <a:lnTo>
                    <a:pt x="4428590" y="2552607"/>
                  </a:lnTo>
                  <a:cubicBezTo>
                    <a:pt x="4440328" y="2541209"/>
                    <a:pt x="4451438" y="2529182"/>
                    <a:pt x="4461872" y="2516580"/>
                  </a:cubicBezTo>
                  <a:cubicBezTo>
                    <a:pt x="4466321" y="2510975"/>
                    <a:pt x="4472270" y="2506751"/>
                    <a:pt x="4479028" y="2504399"/>
                  </a:cubicBezTo>
                  <a:lnTo>
                    <a:pt x="4484517" y="2501826"/>
                  </a:lnTo>
                  <a:cubicBezTo>
                    <a:pt x="4499392" y="2494023"/>
                    <a:pt x="4512709" y="2483556"/>
                    <a:pt x="4523804" y="2470945"/>
                  </a:cubicBezTo>
                  <a:cubicBezTo>
                    <a:pt x="4529542" y="2460411"/>
                    <a:pt x="4532606" y="2448629"/>
                    <a:pt x="4532725" y="2436634"/>
                  </a:cubicBezTo>
                  <a:cubicBezTo>
                    <a:pt x="4539587" y="2434404"/>
                    <a:pt x="4556915" y="2428399"/>
                    <a:pt x="4567037" y="2424110"/>
                  </a:cubicBezTo>
                  <a:cubicBezTo>
                    <a:pt x="4580933" y="2418620"/>
                    <a:pt x="4602721" y="2406954"/>
                    <a:pt x="4618504" y="2399749"/>
                  </a:cubicBezTo>
                  <a:cubicBezTo>
                    <a:pt x="4634287" y="2392543"/>
                    <a:pt x="4628626" y="2380020"/>
                    <a:pt x="4625538" y="2372814"/>
                  </a:cubicBezTo>
                  <a:cubicBezTo>
                    <a:pt x="4624863" y="2371135"/>
                    <a:pt x="4624290" y="2369416"/>
                    <a:pt x="4623822" y="2367667"/>
                  </a:cubicBezTo>
                  <a:cubicBezTo>
                    <a:pt x="4644630" y="2365346"/>
                    <a:pt x="4665632" y="2365346"/>
                    <a:pt x="4686441" y="2367667"/>
                  </a:cubicBezTo>
                  <a:lnTo>
                    <a:pt x="4825402" y="2372986"/>
                  </a:lnTo>
                  <a:lnTo>
                    <a:pt x="4854910" y="2351713"/>
                  </a:lnTo>
                  <a:lnTo>
                    <a:pt x="4899858" y="2358060"/>
                  </a:lnTo>
                  <a:lnTo>
                    <a:pt x="4906206" y="2366981"/>
                  </a:lnTo>
                  <a:lnTo>
                    <a:pt x="4906206" y="2380534"/>
                  </a:lnTo>
                  <a:lnTo>
                    <a:pt x="4863317" y="2428742"/>
                  </a:lnTo>
                  <a:lnTo>
                    <a:pt x="4841186" y="2550548"/>
                  </a:lnTo>
                  <a:lnTo>
                    <a:pt x="4944120" y="2669266"/>
                  </a:lnTo>
                  <a:lnTo>
                    <a:pt x="4934170" y="2734458"/>
                  </a:lnTo>
                  <a:lnTo>
                    <a:pt x="4824373" y="2757961"/>
                  </a:lnTo>
                  <a:lnTo>
                    <a:pt x="4800183" y="2755560"/>
                  </a:lnTo>
                  <a:lnTo>
                    <a:pt x="4775822" y="2717645"/>
                  </a:lnTo>
                  <a:lnTo>
                    <a:pt x="4681809" y="2717645"/>
                  </a:lnTo>
                  <a:lnTo>
                    <a:pt x="4639263" y="2739605"/>
                  </a:lnTo>
                  <a:lnTo>
                    <a:pt x="4597231" y="2784381"/>
                  </a:lnTo>
                  <a:lnTo>
                    <a:pt x="4597231" y="2775117"/>
                  </a:lnTo>
                  <a:close/>
                  <a:moveTo>
                    <a:pt x="4292716" y="3135903"/>
                  </a:moveTo>
                  <a:lnTo>
                    <a:pt x="4289971" y="3051497"/>
                  </a:lnTo>
                  <a:lnTo>
                    <a:pt x="4316734" y="2914250"/>
                  </a:lnTo>
                  <a:lnTo>
                    <a:pt x="4335091" y="2872219"/>
                  </a:lnTo>
                  <a:lnTo>
                    <a:pt x="4386558" y="2836706"/>
                  </a:lnTo>
                  <a:lnTo>
                    <a:pt x="4412978" y="2848715"/>
                  </a:lnTo>
                  <a:lnTo>
                    <a:pt x="4440599" y="2884571"/>
                  </a:lnTo>
                  <a:lnTo>
                    <a:pt x="4471651" y="2884571"/>
                  </a:lnTo>
                  <a:cubicBezTo>
                    <a:pt x="4479584" y="2885799"/>
                    <a:pt x="4487433" y="2887518"/>
                    <a:pt x="4495154" y="2889718"/>
                  </a:cubicBezTo>
                  <a:cubicBezTo>
                    <a:pt x="4498413" y="2891605"/>
                    <a:pt x="4500129" y="2908932"/>
                    <a:pt x="4501158" y="2917338"/>
                  </a:cubicBezTo>
                  <a:cubicBezTo>
                    <a:pt x="4501584" y="2922403"/>
                    <a:pt x="4502271" y="2927442"/>
                    <a:pt x="4503217" y="2932435"/>
                  </a:cubicBezTo>
                  <a:cubicBezTo>
                    <a:pt x="4506134" y="2944273"/>
                    <a:pt x="4506820" y="2945131"/>
                    <a:pt x="4515741" y="2951135"/>
                  </a:cubicBezTo>
                  <a:cubicBezTo>
                    <a:pt x="4521133" y="2954652"/>
                    <a:pt x="4526884" y="2957585"/>
                    <a:pt x="4532897" y="2959885"/>
                  </a:cubicBezTo>
                  <a:lnTo>
                    <a:pt x="4534441" y="2959885"/>
                  </a:lnTo>
                  <a:cubicBezTo>
                    <a:pt x="4534441" y="2959885"/>
                    <a:pt x="4580247" y="2957140"/>
                    <a:pt x="4593457" y="2957140"/>
                  </a:cubicBezTo>
                  <a:cubicBezTo>
                    <a:pt x="4610612" y="2957140"/>
                    <a:pt x="4610612" y="2934494"/>
                    <a:pt x="4610612" y="2925916"/>
                  </a:cubicBezTo>
                  <a:cubicBezTo>
                    <a:pt x="4610612" y="2920426"/>
                    <a:pt x="4618847" y="2883885"/>
                    <a:pt x="4623994" y="2862268"/>
                  </a:cubicBezTo>
                  <a:lnTo>
                    <a:pt x="4623994" y="2860724"/>
                  </a:lnTo>
                  <a:lnTo>
                    <a:pt x="4606838" y="2823839"/>
                  </a:lnTo>
                  <a:lnTo>
                    <a:pt x="4596716" y="2808742"/>
                  </a:lnTo>
                  <a:lnTo>
                    <a:pt x="4596716" y="2796390"/>
                  </a:lnTo>
                  <a:lnTo>
                    <a:pt x="4643552" y="2746124"/>
                  </a:lnTo>
                  <a:lnTo>
                    <a:pt x="4682495" y="2725365"/>
                  </a:lnTo>
                  <a:lnTo>
                    <a:pt x="4770675" y="2725365"/>
                  </a:lnTo>
                  <a:lnTo>
                    <a:pt x="4794865" y="2762765"/>
                  </a:lnTo>
                  <a:lnTo>
                    <a:pt x="4824545" y="2765853"/>
                  </a:lnTo>
                  <a:lnTo>
                    <a:pt x="4936400" y="2741835"/>
                  </a:lnTo>
                  <a:lnTo>
                    <a:pt x="4970712" y="2771514"/>
                  </a:lnTo>
                  <a:lnTo>
                    <a:pt x="4970712" y="2853519"/>
                  </a:lnTo>
                  <a:lnTo>
                    <a:pt x="5006739" y="2865528"/>
                  </a:lnTo>
                  <a:lnTo>
                    <a:pt x="5035904" y="2869645"/>
                  </a:lnTo>
                  <a:cubicBezTo>
                    <a:pt x="5034744" y="2872609"/>
                    <a:pt x="5034050" y="2875734"/>
                    <a:pt x="5033845" y="2878909"/>
                  </a:cubicBezTo>
                  <a:cubicBezTo>
                    <a:pt x="5033568" y="2895253"/>
                    <a:pt x="5035943" y="2911534"/>
                    <a:pt x="5040879" y="2927117"/>
                  </a:cubicBezTo>
                  <a:lnTo>
                    <a:pt x="5058034" y="2988363"/>
                  </a:lnTo>
                  <a:lnTo>
                    <a:pt x="5087371" y="3000201"/>
                  </a:lnTo>
                  <a:lnTo>
                    <a:pt x="5061294" y="3020616"/>
                  </a:lnTo>
                  <a:lnTo>
                    <a:pt x="5053746" y="3058873"/>
                  </a:lnTo>
                  <a:lnTo>
                    <a:pt x="5053746" y="3069682"/>
                  </a:lnTo>
                  <a:lnTo>
                    <a:pt x="5019434" y="3061447"/>
                  </a:lnTo>
                  <a:lnTo>
                    <a:pt x="4994215" y="3086494"/>
                  </a:lnTo>
                  <a:lnTo>
                    <a:pt x="4949439" y="3136246"/>
                  </a:lnTo>
                  <a:lnTo>
                    <a:pt x="4871551" y="3068824"/>
                  </a:lnTo>
                  <a:lnTo>
                    <a:pt x="4843931" y="3047036"/>
                  </a:lnTo>
                  <a:lnTo>
                    <a:pt x="4820942" y="3062476"/>
                  </a:lnTo>
                  <a:lnTo>
                    <a:pt x="4786631" y="3060761"/>
                  </a:lnTo>
                  <a:lnTo>
                    <a:pt x="4736193" y="3004661"/>
                  </a:lnTo>
                  <a:lnTo>
                    <a:pt x="4681466" y="3066765"/>
                  </a:lnTo>
                  <a:cubicBezTo>
                    <a:pt x="4652472" y="3078431"/>
                    <a:pt x="4619705" y="3090783"/>
                    <a:pt x="4616445" y="3091298"/>
                  </a:cubicBezTo>
                  <a:cubicBezTo>
                    <a:pt x="4609048" y="3083989"/>
                    <a:pt x="4602801" y="3075602"/>
                    <a:pt x="4597917" y="3066422"/>
                  </a:cubicBezTo>
                  <a:lnTo>
                    <a:pt x="4596202" y="3063677"/>
                  </a:lnTo>
                  <a:lnTo>
                    <a:pt x="4383298" y="3111542"/>
                  </a:lnTo>
                  <a:lnTo>
                    <a:pt x="4320851" y="3198521"/>
                  </a:lnTo>
                  <a:close/>
                  <a:moveTo>
                    <a:pt x="4773077" y="3691063"/>
                  </a:moveTo>
                  <a:lnTo>
                    <a:pt x="4724012" y="3639596"/>
                  </a:lnTo>
                  <a:lnTo>
                    <a:pt x="4685755" y="3568571"/>
                  </a:lnTo>
                  <a:lnTo>
                    <a:pt x="4694161" y="3554503"/>
                  </a:lnTo>
                  <a:lnTo>
                    <a:pt x="4726242" y="3551072"/>
                  </a:lnTo>
                  <a:lnTo>
                    <a:pt x="4748201" y="3542151"/>
                  </a:lnTo>
                  <a:lnTo>
                    <a:pt x="4814423" y="3545926"/>
                  </a:lnTo>
                  <a:lnTo>
                    <a:pt x="4873267" y="3442991"/>
                  </a:lnTo>
                  <a:cubicBezTo>
                    <a:pt x="4879269" y="3445384"/>
                    <a:pt x="4885017" y="3448373"/>
                    <a:pt x="4890423" y="3451912"/>
                  </a:cubicBezTo>
                  <a:cubicBezTo>
                    <a:pt x="4897285" y="3457059"/>
                    <a:pt x="4914955" y="3474729"/>
                    <a:pt x="4915127" y="3474901"/>
                  </a:cubicBezTo>
                  <a:lnTo>
                    <a:pt x="4918901" y="3478675"/>
                  </a:lnTo>
                  <a:lnTo>
                    <a:pt x="4921818" y="3474043"/>
                  </a:lnTo>
                  <a:cubicBezTo>
                    <a:pt x="4932212" y="3458767"/>
                    <a:pt x="4940845" y="3442365"/>
                    <a:pt x="4947552" y="3425149"/>
                  </a:cubicBezTo>
                  <a:cubicBezTo>
                    <a:pt x="4947552" y="3422404"/>
                    <a:pt x="4947552" y="3416228"/>
                    <a:pt x="4917014" y="3413826"/>
                  </a:cubicBezTo>
                  <a:lnTo>
                    <a:pt x="4915127" y="3316210"/>
                  </a:lnTo>
                  <a:lnTo>
                    <a:pt x="4987867" y="3222196"/>
                  </a:lnTo>
                  <a:lnTo>
                    <a:pt x="4988726" y="3220995"/>
                  </a:lnTo>
                  <a:lnTo>
                    <a:pt x="4988726" y="3196977"/>
                  </a:lnTo>
                  <a:lnTo>
                    <a:pt x="4970540" y="3188914"/>
                  </a:lnTo>
                  <a:lnTo>
                    <a:pt x="4957845" y="3181022"/>
                  </a:lnTo>
                  <a:lnTo>
                    <a:pt x="4953041" y="3143794"/>
                  </a:lnTo>
                  <a:lnTo>
                    <a:pt x="5000906" y="3093185"/>
                  </a:lnTo>
                  <a:lnTo>
                    <a:pt x="5022522" y="3071569"/>
                  </a:lnTo>
                  <a:lnTo>
                    <a:pt x="5063353" y="3081176"/>
                  </a:lnTo>
                  <a:lnTo>
                    <a:pt x="5063353" y="3060417"/>
                  </a:lnTo>
                  <a:lnTo>
                    <a:pt x="5070215" y="3026106"/>
                  </a:lnTo>
                  <a:lnTo>
                    <a:pt x="5097836" y="3004490"/>
                  </a:lnTo>
                  <a:lnTo>
                    <a:pt x="5116707" y="3012038"/>
                  </a:lnTo>
                  <a:lnTo>
                    <a:pt x="5154793" y="2994882"/>
                  </a:lnTo>
                  <a:lnTo>
                    <a:pt x="5174351" y="2999857"/>
                  </a:lnTo>
                  <a:lnTo>
                    <a:pt x="5204717" y="3018043"/>
                  </a:lnTo>
                  <a:lnTo>
                    <a:pt x="5222730" y="2982016"/>
                  </a:lnTo>
                  <a:cubicBezTo>
                    <a:pt x="5223989" y="2980288"/>
                    <a:pt x="5225634" y="2978878"/>
                    <a:pt x="5227534" y="2977898"/>
                  </a:cubicBezTo>
                  <a:cubicBezTo>
                    <a:pt x="5228103" y="2977822"/>
                    <a:pt x="5228680" y="2977822"/>
                    <a:pt x="5229249" y="2977898"/>
                  </a:cubicBezTo>
                  <a:lnTo>
                    <a:pt x="5230965" y="2977898"/>
                  </a:lnTo>
                  <a:cubicBezTo>
                    <a:pt x="5235651" y="2977897"/>
                    <a:pt x="5240078" y="2980047"/>
                    <a:pt x="5242974" y="2983731"/>
                  </a:cubicBezTo>
                  <a:lnTo>
                    <a:pt x="5288951" y="3029537"/>
                  </a:lnTo>
                  <a:lnTo>
                    <a:pt x="5344021" y="2985104"/>
                  </a:lnTo>
                  <a:lnTo>
                    <a:pt x="5416933" y="2995397"/>
                  </a:lnTo>
                  <a:lnTo>
                    <a:pt x="5444897" y="3009465"/>
                  </a:lnTo>
                  <a:lnTo>
                    <a:pt x="5418820" y="3060932"/>
                  </a:lnTo>
                  <a:lnTo>
                    <a:pt x="5441123" y="3100047"/>
                  </a:lnTo>
                  <a:lnTo>
                    <a:pt x="5446956" y="3144652"/>
                  </a:lnTo>
                  <a:lnTo>
                    <a:pt x="5517809" y="3171930"/>
                  </a:lnTo>
                  <a:lnTo>
                    <a:pt x="5544744" y="3236607"/>
                  </a:lnTo>
                  <a:lnTo>
                    <a:pt x="5593809" y="3253763"/>
                  </a:lnTo>
                  <a:lnTo>
                    <a:pt x="5620229" y="3290648"/>
                  </a:lnTo>
                  <a:lnTo>
                    <a:pt x="5648193" y="3324959"/>
                  </a:lnTo>
                  <a:lnTo>
                    <a:pt x="5678387" y="3330964"/>
                  </a:lnTo>
                  <a:lnTo>
                    <a:pt x="5710812" y="3309348"/>
                  </a:lnTo>
                  <a:cubicBezTo>
                    <a:pt x="5725051" y="3310892"/>
                    <a:pt x="5759362" y="3317926"/>
                    <a:pt x="5759362" y="3331822"/>
                  </a:cubicBezTo>
                  <a:lnTo>
                    <a:pt x="5759362" y="3383289"/>
                  </a:lnTo>
                  <a:lnTo>
                    <a:pt x="5712870" y="3401989"/>
                  </a:lnTo>
                  <a:lnTo>
                    <a:pt x="5666721" y="3419144"/>
                  </a:lnTo>
                  <a:lnTo>
                    <a:pt x="5677872" y="3514187"/>
                  </a:lnTo>
                  <a:lnTo>
                    <a:pt x="5741006" y="3625185"/>
                  </a:lnTo>
                  <a:lnTo>
                    <a:pt x="5657800" y="3671163"/>
                  </a:lnTo>
                  <a:lnTo>
                    <a:pt x="5669809" y="3791253"/>
                  </a:lnTo>
                  <a:lnTo>
                    <a:pt x="5700346" y="3857989"/>
                  </a:lnTo>
                  <a:lnTo>
                    <a:pt x="5673927" y="3864508"/>
                  </a:lnTo>
                  <a:cubicBezTo>
                    <a:pt x="5663290" y="3862449"/>
                    <a:pt x="5603760" y="3851127"/>
                    <a:pt x="5595868" y="3851127"/>
                  </a:cubicBezTo>
                  <a:cubicBezTo>
                    <a:pt x="5581871" y="3855281"/>
                    <a:pt x="5568656" y="3861715"/>
                    <a:pt x="5556753" y="3870169"/>
                  </a:cubicBezTo>
                  <a:lnTo>
                    <a:pt x="5509574" y="3875145"/>
                  </a:lnTo>
                  <a:lnTo>
                    <a:pt x="5496536" y="3843578"/>
                  </a:lnTo>
                  <a:lnTo>
                    <a:pt x="5479381" y="3840319"/>
                  </a:lnTo>
                  <a:lnTo>
                    <a:pt x="5456391" y="3846838"/>
                  </a:lnTo>
                  <a:lnTo>
                    <a:pt x="5456391" y="3866910"/>
                  </a:lnTo>
                  <a:cubicBezTo>
                    <a:pt x="5443234" y="3871257"/>
                    <a:pt x="5429409" y="3873232"/>
                    <a:pt x="5415561" y="3872743"/>
                  </a:cubicBezTo>
                  <a:cubicBezTo>
                    <a:pt x="5381297" y="3866600"/>
                    <a:pt x="5345990" y="3870410"/>
                    <a:pt x="5313827" y="3883723"/>
                  </a:cubicBezTo>
                  <a:lnTo>
                    <a:pt x="5310911" y="3884752"/>
                  </a:lnTo>
                  <a:lnTo>
                    <a:pt x="5310911" y="3900364"/>
                  </a:lnTo>
                  <a:lnTo>
                    <a:pt x="5299588" y="3922666"/>
                  </a:lnTo>
                  <a:lnTo>
                    <a:pt x="5279687" y="3913917"/>
                  </a:lnTo>
                  <a:lnTo>
                    <a:pt x="5225818" y="3879605"/>
                  </a:lnTo>
                  <a:lnTo>
                    <a:pt x="5153249" y="3867939"/>
                  </a:lnTo>
                  <a:lnTo>
                    <a:pt x="5101782" y="3878747"/>
                  </a:lnTo>
                  <a:lnTo>
                    <a:pt x="5077764" y="3878747"/>
                  </a:lnTo>
                  <a:lnTo>
                    <a:pt x="5026297" y="3876003"/>
                  </a:lnTo>
                  <a:lnTo>
                    <a:pt x="5001249" y="3884237"/>
                  </a:lnTo>
                  <a:lnTo>
                    <a:pt x="4973971" y="3903280"/>
                  </a:lnTo>
                  <a:lnTo>
                    <a:pt x="4870007" y="3947028"/>
                  </a:lnTo>
                  <a:lnTo>
                    <a:pt x="4851822" y="3985285"/>
                  </a:lnTo>
                  <a:lnTo>
                    <a:pt x="4817511" y="3987858"/>
                  </a:lnTo>
                  <a:lnTo>
                    <a:pt x="4796238" y="3975849"/>
                  </a:lnTo>
                  <a:lnTo>
                    <a:pt x="4779082" y="3890070"/>
                  </a:lnTo>
                  <a:lnTo>
                    <a:pt x="4775822" y="3890070"/>
                  </a:lnTo>
                  <a:cubicBezTo>
                    <a:pt x="4766495" y="3889516"/>
                    <a:pt x="4757212" y="3888370"/>
                    <a:pt x="4748030" y="3886639"/>
                  </a:cubicBezTo>
                  <a:cubicBezTo>
                    <a:pt x="4743334" y="3881909"/>
                    <a:pt x="4739502" y="3876393"/>
                    <a:pt x="4736707" y="3870341"/>
                  </a:cubicBezTo>
                  <a:cubicBezTo>
                    <a:pt x="4737908" y="3863822"/>
                    <a:pt x="4741683" y="3840662"/>
                    <a:pt x="4742026" y="3834143"/>
                  </a:cubicBezTo>
                  <a:cubicBezTo>
                    <a:pt x="4759506" y="3817524"/>
                    <a:pt x="4778138" y="3802161"/>
                    <a:pt x="4797782" y="3788165"/>
                  </a:cubicBezTo>
                  <a:lnTo>
                    <a:pt x="4800183" y="3786450"/>
                  </a:lnTo>
                  <a:close/>
                  <a:moveTo>
                    <a:pt x="4351904" y="3316210"/>
                  </a:moveTo>
                  <a:lnTo>
                    <a:pt x="4351904" y="3312779"/>
                  </a:lnTo>
                  <a:lnTo>
                    <a:pt x="4351904" y="3312779"/>
                  </a:lnTo>
                  <a:lnTo>
                    <a:pt x="4351904" y="3310892"/>
                  </a:lnTo>
                  <a:lnTo>
                    <a:pt x="4351904" y="3310892"/>
                  </a:lnTo>
                  <a:lnTo>
                    <a:pt x="4351904" y="3309004"/>
                  </a:lnTo>
                  <a:lnTo>
                    <a:pt x="4351904" y="3309004"/>
                  </a:lnTo>
                  <a:cubicBezTo>
                    <a:pt x="4351904" y="3294765"/>
                    <a:pt x="4349844" y="3267144"/>
                    <a:pt x="4349844" y="3261483"/>
                  </a:cubicBezTo>
                  <a:cubicBezTo>
                    <a:pt x="4344220" y="3242696"/>
                    <a:pt x="4336328" y="3224663"/>
                    <a:pt x="4326341" y="3207785"/>
                  </a:cubicBezTo>
                  <a:lnTo>
                    <a:pt x="4389303" y="3119605"/>
                  </a:lnTo>
                  <a:lnTo>
                    <a:pt x="4591398" y="3073971"/>
                  </a:lnTo>
                  <a:cubicBezTo>
                    <a:pt x="4607696" y="3100390"/>
                    <a:pt x="4613186" y="3100390"/>
                    <a:pt x="4615073" y="3100390"/>
                  </a:cubicBezTo>
                  <a:cubicBezTo>
                    <a:pt x="4638797" y="3093150"/>
                    <a:pt x="4662106" y="3084616"/>
                    <a:pt x="4684897" y="3074828"/>
                  </a:cubicBezTo>
                  <a:lnTo>
                    <a:pt x="4735506" y="3018043"/>
                  </a:lnTo>
                  <a:lnTo>
                    <a:pt x="4781998" y="3069510"/>
                  </a:lnTo>
                  <a:lnTo>
                    <a:pt x="4823001" y="3071397"/>
                  </a:lnTo>
                  <a:lnTo>
                    <a:pt x="4843073" y="3058016"/>
                  </a:lnTo>
                  <a:lnTo>
                    <a:pt x="4865718" y="3075171"/>
                  </a:lnTo>
                  <a:lnTo>
                    <a:pt x="4945321" y="3143794"/>
                  </a:lnTo>
                  <a:lnTo>
                    <a:pt x="4950811" y="3185483"/>
                  </a:lnTo>
                  <a:lnTo>
                    <a:pt x="4967967" y="3195776"/>
                  </a:lnTo>
                  <a:lnTo>
                    <a:pt x="4981520" y="3201952"/>
                  </a:lnTo>
                  <a:lnTo>
                    <a:pt x="4981520" y="3217393"/>
                  </a:lnTo>
                  <a:lnTo>
                    <a:pt x="4908780" y="3311406"/>
                  </a:lnTo>
                  <a:lnTo>
                    <a:pt x="4907750" y="3312607"/>
                  </a:lnTo>
                  <a:lnTo>
                    <a:pt x="4909637" y="3420517"/>
                  </a:lnTo>
                  <a:lnTo>
                    <a:pt x="4913755" y="3420517"/>
                  </a:lnTo>
                  <a:cubicBezTo>
                    <a:pt x="4922586" y="3420783"/>
                    <a:pt x="4931348" y="3422167"/>
                    <a:pt x="4939831" y="3424634"/>
                  </a:cubicBezTo>
                  <a:cubicBezTo>
                    <a:pt x="4933384" y="3437878"/>
                    <a:pt x="4926225" y="3450764"/>
                    <a:pt x="4918387" y="3463235"/>
                  </a:cubicBezTo>
                  <a:cubicBezTo>
                    <a:pt x="4911536" y="3456227"/>
                    <a:pt x="4904320" y="3449584"/>
                    <a:pt x="4896770" y="3443334"/>
                  </a:cubicBezTo>
                  <a:cubicBezTo>
                    <a:pt x="4889649" y="3438760"/>
                    <a:pt x="4882057" y="3434964"/>
                    <a:pt x="4874125" y="3432011"/>
                  </a:cubicBezTo>
                  <a:lnTo>
                    <a:pt x="4870694" y="3430639"/>
                  </a:lnTo>
                  <a:lnTo>
                    <a:pt x="4810820" y="3535804"/>
                  </a:lnTo>
                  <a:lnTo>
                    <a:pt x="4747858" y="3532373"/>
                  </a:lnTo>
                  <a:lnTo>
                    <a:pt x="4725899" y="3541465"/>
                  </a:lnTo>
                  <a:lnTo>
                    <a:pt x="4697763" y="3544382"/>
                  </a:lnTo>
                  <a:lnTo>
                    <a:pt x="4696734" y="3542494"/>
                  </a:lnTo>
                  <a:lnTo>
                    <a:pt x="4695019" y="3539406"/>
                  </a:lnTo>
                  <a:cubicBezTo>
                    <a:pt x="4695019" y="3538377"/>
                    <a:pt x="4694161" y="3537348"/>
                    <a:pt x="4693646" y="3536490"/>
                  </a:cubicBezTo>
                  <a:lnTo>
                    <a:pt x="4692102" y="3533059"/>
                  </a:lnTo>
                  <a:cubicBezTo>
                    <a:pt x="4692102" y="3533059"/>
                    <a:pt x="4691245" y="3531172"/>
                    <a:pt x="4690730" y="3530142"/>
                  </a:cubicBezTo>
                  <a:cubicBezTo>
                    <a:pt x="4690345" y="3529082"/>
                    <a:pt x="4689886" y="3528051"/>
                    <a:pt x="4689358" y="3527054"/>
                  </a:cubicBezTo>
                  <a:cubicBezTo>
                    <a:pt x="4689357" y="3525853"/>
                    <a:pt x="4689357" y="3524824"/>
                    <a:pt x="4688156" y="3523795"/>
                  </a:cubicBezTo>
                  <a:lnTo>
                    <a:pt x="4687127" y="3521393"/>
                  </a:lnTo>
                  <a:cubicBezTo>
                    <a:pt x="4687127" y="3520020"/>
                    <a:pt x="4686098" y="3518648"/>
                    <a:pt x="4685755" y="3517447"/>
                  </a:cubicBezTo>
                  <a:lnTo>
                    <a:pt x="4685755" y="3516418"/>
                  </a:lnTo>
                  <a:cubicBezTo>
                    <a:pt x="4684039" y="3511614"/>
                    <a:pt x="4683181" y="3508526"/>
                    <a:pt x="4683010" y="3508354"/>
                  </a:cubicBezTo>
                  <a:lnTo>
                    <a:pt x="4683010" y="3506296"/>
                  </a:lnTo>
                  <a:lnTo>
                    <a:pt x="4680951" y="3506296"/>
                  </a:lnTo>
                  <a:cubicBezTo>
                    <a:pt x="4679578" y="3506296"/>
                    <a:pt x="4655732" y="3497375"/>
                    <a:pt x="4637547" y="3491542"/>
                  </a:cubicBezTo>
                  <a:lnTo>
                    <a:pt x="4637547" y="3491542"/>
                  </a:lnTo>
                  <a:lnTo>
                    <a:pt x="4628626" y="3488969"/>
                  </a:lnTo>
                  <a:lnTo>
                    <a:pt x="4628626" y="3488969"/>
                  </a:lnTo>
                  <a:lnTo>
                    <a:pt x="4624166" y="3487768"/>
                  </a:lnTo>
                  <a:lnTo>
                    <a:pt x="4622964" y="3487768"/>
                  </a:lnTo>
                  <a:lnTo>
                    <a:pt x="4619533" y="3487768"/>
                  </a:lnTo>
                  <a:cubicBezTo>
                    <a:pt x="4608679" y="3482855"/>
                    <a:pt x="4598932" y="3475793"/>
                    <a:pt x="4590883" y="3467009"/>
                  </a:cubicBezTo>
                  <a:lnTo>
                    <a:pt x="4567551" y="3448652"/>
                  </a:lnTo>
                  <a:cubicBezTo>
                    <a:pt x="4568040" y="3439507"/>
                    <a:pt x="4569071" y="3430398"/>
                    <a:pt x="4570639" y="3421375"/>
                  </a:cubicBezTo>
                  <a:lnTo>
                    <a:pt x="4578359" y="3398558"/>
                  </a:lnTo>
                  <a:lnTo>
                    <a:pt x="4578359" y="3397185"/>
                  </a:lnTo>
                  <a:cubicBezTo>
                    <a:pt x="4575458" y="3385847"/>
                    <a:pt x="4570067" y="3375297"/>
                    <a:pt x="4562576" y="3366305"/>
                  </a:cubicBezTo>
                  <a:cubicBezTo>
                    <a:pt x="4554341" y="3360129"/>
                    <a:pt x="4538730" y="3365447"/>
                    <a:pt x="4533926" y="3367334"/>
                  </a:cubicBezTo>
                  <a:cubicBezTo>
                    <a:pt x="4501158" y="3367334"/>
                    <a:pt x="4465303" y="3367334"/>
                    <a:pt x="4460671" y="3365619"/>
                  </a:cubicBezTo>
                  <a:lnTo>
                    <a:pt x="4383470" y="3338684"/>
                  </a:lnTo>
                  <a:lnTo>
                    <a:pt x="4373691" y="3338684"/>
                  </a:lnTo>
                  <a:close/>
                  <a:moveTo>
                    <a:pt x="4236102" y="3543181"/>
                  </a:moveTo>
                  <a:lnTo>
                    <a:pt x="4243822" y="3531000"/>
                  </a:lnTo>
                  <a:lnTo>
                    <a:pt x="4243822" y="3529799"/>
                  </a:lnTo>
                  <a:cubicBezTo>
                    <a:pt x="4246395" y="3525682"/>
                    <a:pt x="4248969" y="3521564"/>
                    <a:pt x="4251199" y="3517447"/>
                  </a:cubicBezTo>
                  <a:lnTo>
                    <a:pt x="4251199" y="3516246"/>
                  </a:lnTo>
                  <a:cubicBezTo>
                    <a:pt x="4253258" y="3512472"/>
                    <a:pt x="4255317" y="3508698"/>
                    <a:pt x="4257032" y="3505267"/>
                  </a:cubicBezTo>
                  <a:lnTo>
                    <a:pt x="4257032" y="3504065"/>
                  </a:lnTo>
                  <a:cubicBezTo>
                    <a:pt x="4258567" y="3500899"/>
                    <a:pt x="4259886" y="3497632"/>
                    <a:pt x="4260978" y="3494287"/>
                  </a:cubicBezTo>
                  <a:lnTo>
                    <a:pt x="4260978" y="3491370"/>
                  </a:lnTo>
                  <a:lnTo>
                    <a:pt x="4238332" y="3474215"/>
                  </a:lnTo>
                  <a:lnTo>
                    <a:pt x="4231127" y="3438187"/>
                  </a:lnTo>
                  <a:lnTo>
                    <a:pt x="4248283" y="3426350"/>
                  </a:lnTo>
                  <a:lnTo>
                    <a:pt x="4256346" y="3411424"/>
                  </a:lnTo>
                  <a:cubicBezTo>
                    <a:pt x="4286844" y="3415229"/>
                    <a:pt x="4317571" y="3416892"/>
                    <a:pt x="4348301" y="3416400"/>
                  </a:cubicBezTo>
                  <a:lnTo>
                    <a:pt x="4371633" y="3416400"/>
                  </a:lnTo>
                  <a:lnTo>
                    <a:pt x="4369059" y="3346232"/>
                  </a:lnTo>
                  <a:lnTo>
                    <a:pt x="4376264" y="3346232"/>
                  </a:lnTo>
                  <a:lnTo>
                    <a:pt x="4444888" y="3370079"/>
                  </a:lnTo>
                  <a:lnTo>
                    <a:pt x="4453123" y="3372995"/>
                  </a:lnTo>
                  <a:cubicBezTo>
                    <a:pt x="4458784" y="3374883"/>
                    <a:pt x="4513339" y="3375054"/>
                    <a:pt x="4529980" y="3375054"/>
                  </a:cubicBezTo>
                  <a:lnTo>
                    <a:pt x="4531524" y="3375054"/>
                  </a:lnTo>
                  <a:cubicBezTo>
                    <a:pt x="4537872" y="3372481"/>
                    <a:pt x="4548680" y="3369908"/>
                    <a:pt x="4552626" y="3372652"/>
                  </a:cubicBezTo>
                  <a:cubicBezTo>
                    <a:pt x="4558369" y="3380160"/>
                    <a:pt x="4562567" y="3388731"/>
                    <a:pt x="4564978" y="3397871"/>
                  </a:cubicBezTo>
                  <a:lnTo>
                    <a:pt x="4558287" y="3418115"/>
                  </a:lnTo>
                  <a:cubicBezTo>
                    <a:pt x="4556349" y="3428602"/>
                    <a:pt x="4555088" y="3439204"/>
                    <a:pt x="4554513" y="3449853"/>
                  </a:cubicBezTo>
                  <a:lnTo>
                    <a:pt x="4554513" y="3452084"/>
                  </a:lnTo>
                  <a:lnTo>
                    <a:pt x="4581104" y="3472842"/>
                  </a:lnTo>
                  <a:cubicBezTo>
                    <a:pt x="4581523" y="3473444"/>
                    <a:pt x="4582046" y="3473967"/>
                    <a:pt x="4582648" y="3474386"/>
                  </a:cubicBezTo>
                  <a:lnTo>
                    <a:pt x="4582648" y="3474386"/>
                  </a:lnTo>
                  <a:cubicBezTo>
                    <a:pt x="4583492" y="3475265"/>
                    <a:pt x="4584410" y="3476069"/>
                    <a:pt x="4585393" y="3476788"/>
                  </a:cubicBezTo>
                  <a:lnTo>
                    <a:pt x="4585393" y="3476788"/>
                  </a:lnTo>
                  <a:lnTo>
                    <a:pt x="4588310" y="3479361"/>
                  </a:lnTo>
                  <a:lnTo>
                    <a:pt x="4590025" y="3480905"/>
                  </a:lnTo>
                  <a:lnTo>
                    <a:pt x="4592770" y="3483135"/>
                  </a:lnTo>
                  <a:lnTo>
                    <a:pt x="4594829" y="3484680"/>
                  </a:lnTo>
                  <a:lnTo>
                    <a:pt x="4597574" y="3486910"/>
                  </a:lnTo>
                  <a:lnTo>
                    <a:pt x="4599804" y="3488454"/>
                  </a:lnTo>
                  <a:lnTo>
                    <a:pt x="4602721" y="3490169"/>
                  </a:lnTo>
                  <a:lnTo>
                    <a:pt x="4604951" y="3491542"/>
                  </a:lnTo>
                  <a:lnTo>
                    <a:pt x="4607696" y="3492914"/>
                  </a:lnTo>
                  <a:lnTo>
                    <a:pt x="4609926" y="3493772"/>
                  </a:lnTo>
                  <a:lnTo>
                    <a:pt x="4611642" y="3493772"/>
                  </a:lnTo>
                  <a:cubicBezTo>
                    <a:pt x="4597528" y="3500622"/>
                    <a:pt x="4582902" y="3506358"/>
                    <a:pt x="4567895" y="3510928"/>
                  </a:cubicBezTo>
                  <a:lnTo>
                    <a:pt x="4485890" y="3532373"/>
                  </a:lnTo>
                  <a:lnTo>
                    <a:pt x="4253601" y="3552102"/>
                  </a:lnTo>
                  <a:lnTo>
                    <a:pt x="4233528" y="3541980"/>
                  </a:lnTo>
                  <a:close/>
                  <a:moveTo>
                    <a:pt x="3607686" y="3793655"/>
                  </a:moveTo>
                  <a:cubicBezTo>
                    <a:pt x="3612192" y="3795459"/>
                    <a:pt x="3617287" y="3795013"/>
                    <a:pt x="3621411" y="3792454"/>
                  </a:cubicBezTo>
                  <a:cubicBezTo>
                    <a:pt x="3627540" y="3787051"/>
                    <a:pt x="3631350" y="3779493"/>
                    <a:pt x="3632047" y="3771352"/>
                  </a:cubicBezTo>
                  <a:lnTo>
                    <a:pt x="3637365" y="3729664"/>
                  </a:lnTo>
                  <a:cubicBezTo>
                    <a:pt x="3643198" y="3724689"/>
                    <a:pt x="3669962" y="3702215"/>
                    <a:pt x="3689862" y="3702215"/>
                  </a:cubicBezTo>
                  <a:lnTo>
                    <a:pt x="3693293" y="3702215"/>
                  </a:lnTo>
                  <a:lnTo>
                    <a:pt x="3694494" y="3702215"/>
                  </a:lnTo>
                  <a:lnTo>
                    <a:pt x="3694494" y="3702215"/>
                  </a:lnTo>
                  <a:lnTo>
                    <a:pt x="3697068" y="3702215"/>
                  </a:lnTo>
                  <a:lnTo>
                    <a:pt x="3697068" y="3702215"/>
                  </a:lnTo>
                  <a:lnTo>
                    <a:pt x="3698612" y="3702215"/>
                  </a:lnTo>
                  <a:lnTo>
                    <a:pt x="3698612" y="3702215"/>
                  </a:lnTo>
                  <a:lnTo>
                    <a:pt x="3700842" y="3701185"/>
                  </a:lnTo>
                  <a:lnTo>
                    <a:pt x="3700842" y="3701185"/>
                  </a:lnTo>
                  <a:lnTo>
                    <a:pt x="3702558" y="3701185"/>
                  </a:lnTo>
                  <a:lnTo>
                    <a:pt x="3702558" y="3701185"/>
                  </a:lnTo>
                  <a:lnTo>
                    <a:pt x="3706847" y="3698784"/>
                  </a:lnTo>
                  <a:lnTo>
                    <a:pt x="3706847" y="3698784"/>
                  </a:lnTo>
                  <a:lnTo>
                    <a:pt x="3710449" y="3696725"/>
                  </a:lnTo>
                  <a:lnTo>
                    <a:pt x="3710449" y="3696725"/>
                  </a:lnTo>
                  <a:lnTo>
                    <a:pt x="3711650" y="3696725"/>
                  </a:lnTo>
                  <a:lnTo>
                    <a:pt x="3711650" y="3696725"/>
                  </a:lnTo>
                  <a:lnTo>
                    <a:pt x="3715767" y="3694151"/>
                  </a:lnTo>
                  <a:lnTo>
                    <a:pt x="3715767" y="3694151"/>
                  </a:lnTo>
                  <a:lnTo>
                    <a:pt x="3716797" y="3694151"/>
                  </a:lnTo>
                  <a:lnTo>
                    <a:pt x="3716797" y="3694151"/>
                  </a:lnTo>
                  <a:lnTo>
                    <a:pt x="3722287" y="3690549"/>
                  </a:lnTo>
                  <a:lnTo>
                    <a:pt x="3722287" y="3690549"/>
                  </a:lnTo>
                  <a:lnTo>
                    <a:pt x="3723488" y="3690549"/>
                  </a:lnTo>
                  <a:lnTo>
                    <a:pt x="3723488" y="3690549"/>
                  </a:lnTo>
                  <a:lnTo>
                    <a:pt x="3727777" y="3687289"/>
                  </a:lnTo>
                  <a:lnTo>
                    <a:pt x="3727777" y="3687289"/>
                  </a:lnTo>
                  <a:lnTo>
                    <a:pt x="3730178" y="3685574"/>
                  </a:lnTo>
                  <a:lnTo>
                    <a:pt x="3730178" y="3685574"/>
                  </a:lnTo>
                  <a:lnTo>
                    <a:pt x="3734296" y="3682657"/>
                  </a:lnTo>
                  <a:lnTo>
                    <a:pt x="3734296" y="3682657"/>
                  </a:lnTo>
                  <a:lnTo>
                    <a:pt x="3736526" y="3680941"/>
                  </a:lnTo>
                  <a:lnTo>
                    <a:pt x="3736526" y="3680941"/>
                  </a:lnTo>
                  <a:lnTo>
                    <a:pt x="3739957" y="3678368"/>
                  </a:lnTo>
                  <a:lnTo>
                    <a:pt x="3739957" y="3678368"/>
                  </a:lnTo>
                  <a:lnTo>
                    <a:pt x="3742874" y="3676138"/>
                  </a:lnTo>
                  <a:lnTo>
                    <a:pt x="3742874" y="3676138"/>
                  </a:lnTo>
                  <a:lnTo>
                    <a:pt x="3746476" y="3673565"/>
                  </a:lnTo>
                  <a:lnTo>
                    <a:pt x="3746476" y="3673565"/>
                  </a:lnTo>
                  <a:lnTo>
                    <a:pt x="3749393" y="3671163"/>
                  </a:lnTo>
                  <a:lnTo>
                    <a:pt x="3749393" y="3671163"/>
                  </a:lnTo>
                  <a:lnTo>
                    <a:pt x="3752824" y="3668418"/>
                  </a:lnTo>
                  <a:lnTo>
                    <a:pt x="3752824" y="3668418"/>
                  </a:lnTo>
                  <a:lnTo>
                    <a:pt x="3755912" y="3666016"/>
                  </a:lnTo>
                  <a:lnTo>
                    <a:pt x="3755912" y="3666016"/>
                  </a:lnTo>
                  <a:lnTo>
                    <a:pt x="3759343" y="3663100"/>
                  </a:lnTo>
                  <a:lnTo>
                    <a:pt x="3759343" y="3663100"/>
                  </a:lnTo>
                  <a:lnTo>
                    <a:pt x="3760887" y="3661898"/>
                  </a:lnTo>
                  <a:cubicBezTo>
                    <a:pt x="3802233" y="3627587"/>
                    <a:pt x="3846666" y="3587443"/>
                    <a:pt x="3854729" y="3580237"/>
                  </a:cubicBezTo>
                  <a:lnTo>
                    <a:pt x="3937591" y="3518648"/>
                  </a:lnTo>
                  <a:lnTo>
                    <a:pt x="4003469" y="3502865"/>
                  </a:lnTo>
                  <a:lnTo>
                    <a:pt x="4069519" y="3508183"/>
                  </a:lnTo>
                  <a:lnTo>
                    <a:pt x="4076038" y="3509727"/>
                  </a:lnTo>
                  <a:lnTo>
                    <a:pt x="4074666" y="3515560"/>
                  </a:lnTo>
                  <a:lnTo>
                    <a:pt x="4057510" y="3537348"/>
                  </a:lnTo>
                  <a:lnTo>
                    <a:pt x="4054422" y="3565655"/>
                  </a:lnTo>
                  <a:lnTo>
                    <a:pt x="4056996" y="3567027"/>
                  </a:lnTo>
                  <a:cubicBezTo>
                    <a:pt x="4066762" y="3572635"/>
                    <a:pt x="4077046" y="3577288"/>
                    <a:pt x="4087705" y="3580923"/>
                  </a:cubicBezTo>
                  <a:cubicBezTo>
                    <a:pt x="4109489" y="3583701"/>
                    <a:pt x="4131471" y="3584619"/>
                    <a:pt x="4153411" y="3583668"/>
                  </a:cubicBezTo>
                  <a:lnTo>
                    <a:pt x="4161474" y="3583668"/>
                  </a:lnTo>
                  <a:lnTo>
                    <a:pt x="4149122" y="3588986"/>
                  </a:lnTo>
                  <a:lnTo>
                    <a:pt x="4163533" y="3591388"/>
                  </a:lnTo>
                  <a:cubicBezTo>
                    <a:pt x="4171759" y="3592825"/>
                    <a:pt x="4180067" y="3593741"/>
                    <a:pt x="4188409" y="3594133"/>
                  </a:cubicBezTo>
                  <a:cubicBezTo>
                    <a:pt x="4197502" y="3594133"/>
                    <a:pt x="4216373" y="3574233"/>
                    <a:pt x="4224265" y="3565312"/>
                  </a:cubicBezTo>
                  <a:lnTo>
                    <a:pt x="4230955" y="3555705"/>
                  </a:lnTo>
                  <a:lnTo>
                    <a:pt x="4254116" y="3567370"/>
                  </a:lnTo>
                  <a:lnTo>
                    <a:pt x="4489664" y="3547298"/>
                  </a:lnTo>
                  <a:lnTo>
                    <a:pt x="4572526" y="3525682"/>
                  </a:lnTo>
                  <a:cubicBezTo>
                    <a:pt x="4591003" y="3520179"/>
                    <a:pt x="4608834" y="3512701"/>
                    <a:pt x="4625709" y="3503379"/>
                  </a:cubicBezTo>
                  <a:cubicBezTo>
                    <a:pt x="4639777" y="3507668"/>
                    <a:pt x="4662423" y="3515388"/>
                    <a:pt x="4673917" y="3519506"/>
                  </a:cubicBezTo>
                  <a:cubicBezTo>
                    <a:pt x="4673917" y="3520878"/>
                    <a:pt x="4674946" y="3522765"/>
                    <a:pt x="4675633" y="3524824"/>
                  </a:cubicBezTo>
                  <a:lnTo>
                    <a:pt x="4675633" y="3524824"/>
                  </a:lnTo>
                  <a:cubicBezTo>
                    <a:pt x="4675633" y="3526883"/>
                    <a:pt x="4677348" y="3529456"/>
                    <a:pt x="4678378" y="3532201"/>
                  </a:cubicBezTo>
                  <a:lnTo>
                    <a:pt x="4678378" y="3533573"/>
                  </a:lnTo>
                  <a:cubicBezTo>
                    <a:pt x="4679407" y="3536147"/>
                    <a:pt x="4680608" y="3539063"/>
                    <a:pt x="4681980" y="3541980"/>
                  </a:cubicBezTo>
                  <a:cubicBezTo>
                    <a:pt x="4681916" y="3542492"/>
                    <a:pt x="4681916" y="3543011"/>
                    <a:pt x="4681980" y="3543524"/>
                  </a:cubicBezTo>
                  <a:cubicBezTo>
                    <a:pt x="4683353" y="3546440"/>
                    <a:pt x="4684725" y="3549357"/>
                    <a:pt x="4686269" y="3552273"/>
                  </a:cubicBezTo>
                  <a:lnTo>
                    <a:pt x="4686269" y="3552273"/>
                  </a:lnTo>
                  <a:lnTo>
                    <a:pt x="4674260" y="3572345"/>
                  </a:lnTo>
                  <a:lnTo>
                    <a:pt x="4714919" y="3648174"/>
                  </a:lnTo>
                  <a:lnTo>
                    <a:pt x="4763470" y="3699641"/>
                  </a:lnTo>
                  <a:lnTo>
                    <a:pt x="4789204" y="3787307"/>
                  </a:lnTo>
                  <a:cubicBezTo>
                    <a:pt x="4732418" y="3830197"/>
                    <a:pt x="4732418" y="3835343"/>
                    <a:pt x="4732418" y="3837574"/>
                  </a:cubicBezTo>
                  <a:cubicBezTo>
                    <a:pt x="4732418" y="3839804"/>
                    <a:pt x="4729159" y="3862278"/>
                    <a:pt x="4727100" y="3874630"/>
                  </a:cubicBezTo>
                  <a:lnTo>
                    <a:pt x="4727100" y="3876003"/>
                  </a:lnTo>
                  <a:lnTo>
                    <a:pt x="4727100" y="3877203"/>
                  </a:lnTo>
                  <a:cubicBezTo>
                    <a:pt x="4730016" y="3883036"/>
                    <a:pt x="4737565" y="3896933"/>
                    <a:pt x="4744256" y="3899163"/>
                  </a:cubicBezTo>
                  <a:cubicBezTo>
                    <a:pt x="4753024" y="3900955"/>
                    <a:pt x="4761912" y="3902102"/>
                    <a:pt x="4770847" y="3902594"/>
                  </a:cubicBezTo>
                  <a:lnTo>
                    <a:pt x="4786802" y="3985971"/>
                  </a:lnTo>
                  <a:lnTo>
                    <a:pt x="4811163" y="3999524"/>
                  </a:lnTo>
                  <a:lnTo>
                    <a:pt x="4826946" y="4054423"/>
                  </a:lnTo>
                  <a:lnTo>
                    <a:pt x="4878414" y="4119786"/>
                  </a:lnTo>
                  <a:cubicBezTo>
                    <a:pt x="4887850" y="4157185"/>
                    <a:pt x="4902432" y="4217402"/>
                    <a:pt x="4902432" y="4222721"/>
                  </a:cubicBezTo>
                  <a:cubicBezTo>
                    <a:pt x="4899850" y="4231341"/>
                    <a:pt x="4895723" y="4239422"/>
                    <a:pt x="4890252" y="4246567"/>
                  </a:cubicBezTo>
                  <a:lnTo>
                    <a:pt x="4847876" y="4272987"/>
                  </a:lnTo>
                  <a:lnTo>
                    <a:pt x="4799669" y="4345556"/>
                  </a:lnTo>
                  <a:lnTo>
                    <a:pt x="4777881" y="4421556"/>
                  </a:lnTo>
                  <a:lnTo>
                    <a:pt x="4777881" y="4469935"/>
                  </a:lnTo>
                  <a:lnTo>
                    <a:pt x="4805330" y="4510938"/>
                  </a:lnTo>
                  <a:lnTo>
                    <a:pt x="4816482" y="4533240"/>
                  </a:lnTo>
                  <a:lnTo>
                    <a:pt x="4782170" y="4542504"/>
                  </a:lnTo>
                  <a:lnTo>
                    <a:pt x="4780798" y="4542504"/>
                  </a:lnTo>
                  <a:lnTo>
                    <a:pt x="4780798" y="4542504"/>
                  </a:lnTo>
                  <a:lnTo>
                    <a:pt x="4751804" y="4546965"/>
                  </a:lnTo>
                  <a:lnTo>
                    <a:pt x="4697420" y="4492581"/>
                  </a:lnTo>
                  <a:lnTo>
                    <a:pt x="4637375" y="4507678"/>
                  </a:lnTo>
                  <a:lnTo>
                    <a:pt x="4491551" y="4524834"/>
                  </a:lnTo>
                  <a:lnTo>
                    <a:pt x="4490007" y="4524834"/>
                  </a:lnTo>
                  <a:lnTo>
                    <a:pt x="4444030" y="4573213"/>
                  </a:lnTo>
                  <a:lnTo>
                    <a:pt x="4420012" y="4573213"/>
                  </a:lnTo>
                  <a:lnTo>
                    <a:pt x="4410748" y="4538901"/>
                  </a:lnTo>
                  <a:lnTo>
                    <a:pt x="4354305" y="4506649"/>
                  </a:lnTo>
                  <a:lnTo>
                    <a:pt x="4328057" y="4551425"/>
                  </a:lnTo>
                  <a:lnTo>
                    <a:pt x="4298549" y="4549367"/>
                  </a:lnTo>
                  <a:lnTo>
                    <a:pt x="4273845" y="4522089"/>
                  </a:lnTo>
                  <a:lnTo>
                    <a:pt x="4273845" y="4522089"/>
                  </a:lnTo>
                  <a:lnTo>
                    <a:pt x="4256689" y="4503046"/>
                  </a:lnTo>
                  <a:lnTo>
                    <a:pt x="4249140" y="4464789"/>
                  </a:lnTo>
                  <a:lnTo>
                    <a:pt x="4221863" y="4462044"/>
                  </a:lnTo>
                  <a:lnTo>
                    <a:pt x="4189438" y="4457069"/>
                  </a:lnTo>
                  <a:lnTo>
                    <a:pt x="4161817" y="4464445"/>
                  </a:lnTo>
                  <a:lnTo>
                    <a:pt x="4151009" y="4467362"/>
                  </a:lnTo>
                  <a:cubicBezTo>
                    <a:pt x="4148779" y="4465132"/>
                    <a:pt x="4144147" y="4463073"/>
                    <a:pt x="4129221" y="4462044"/>
                  </a:cubicBezTo>
                  <a:cubicBezTo>
                    <a:pt x="4114296" y="4461015"/>
                    <a:pt x="4113267" y="4457411"/>
                    <a:pt x="4113095" y="4457069"/>
                  </a:cubicBezTo>
                  <a:cubicBezTo>
                    <a:pt x="4112923" y="4456726"/>
                    <a:pt x="4115154" y="4451750"/>
                    <a:pt x="4117041" y="4450035"/>
                  </a:cubicBezTo>
                  <a:lnTo>
                    <a:pt x="4119100" y="4448319"/>
                  </a:lnTo>
                  <a:lnTo>
                    <a:pt x="4113095" y="4421385"/>
                  </a:lnTo>
                  <a:lnTo>
                    <a:pt x="4082558" y="4413150"/>
                  </a:lnTo>
                  <a:lnTo>
                    <a:pt x="4064544" y="4419840"/>
                  </a:lnTo>
                  <a:lnTo>
                    <a:pt x="4043786" y="4394450"/>
                  </a:lnTo>
                  <a:lnTo>
                    <a:pt x="4012562" y="4386559"/>
                  </a:lnTo>
                  <a:lnTo>
                    <a:pt x="3974477" y="4389818"/>
                  </a:lnTo>
                  <a:lnTo>
                    <a:pt x="4003469" y="4424129"/>
                  </a:lnTo>
                  <a:cubicBezTo>
                    <a:pt x="4006764" y="4431933"/>
                    <a:pt x="4008287" y="4440370"/>
                    <a:pt x="4007930" y="4448834"/>
                  </a:cubicBezTo>
                  <a:cubicBezTo>
                    <a:pt x="4008123" y="4450582"/>
                    <a:pt x="4007561" y="4452329"/>
                    <a:pt x="4006386" y="4453637"/>
                  </a:cubicBezTo>
                  <a:cubicBezTo>
                    <a:pt x="4003298" y="4456554"/>
                    <a:pt x="3995578" y="4456382"/>
                    <a:pt x="3989230" y="4456211"/>
                  </a:cubicBezTo>
                  <a:cubicBezTo>
                    <a:pt x="3985241" y="4455742"/>
                    <a:pt x="3981211" y="4455742"/>
                    <a:pt x="3977221" y="4456211"/>
                  </a:cubicBezTo>
                  <a:cubicBezTo>
                    <a:pt x="3973619" y="4457069"/>
                    <a:pt x="3965212" y="4446604"/>
                    <a:pt x="3960065" y="4436481"/>
                  </a:cubicBezTo>
                  <a:lnTo>
                    <a:pt x="3958865" y="4435109"/>
                  </a:lnTo>
                  <a:cubicBezTo>
                    <a:pt x="3958865" y="4435109"/>
                    <a:pt x="3920093" y="4403543"/>
                    <a:pt x="3910657" y="4394107"/>
                  </a:cubicBezTo>
                  <a:cubicBezTo>
                    <a:pt x="3910657" y="4393249"/>
                    <a:pt x="3910657" y="4392906"/>
                    <a:pt x="3910657" y="4392734"/>
                  </a:cubicBezTo>
                  <a:lnTo>
                    <a:pt x="3910657" y="4392734"/>
                  </a:lnTo>
                  <a:cubicBezTo>
                    <a:pt x="3912034" y="4389947"/>
                    <a:pt x="3914255" y="4387665"/>
                    <a:pt x="3917005" y="4386215"/>
                  </a:cubicBezTo>
                  <a:lnTo>
                    <a:pt x="3917005" y="4386215"/>
                  </a:lnTo>
                  <a:cubicBezTo>
                    <a:pt x="3920809" y="4383647"/>
                    <a:pt x="3924827" y="4381408"/>
                    <a:pt x="3929014" y="4379524"/>
                  </a:cubicBezTo>
                  <a:lnTo>
                    <a:pt x="3931587" y="4378495"/>
                  </a:lnTo>
                  <a:lnTo>
                    <a:pt x="3931587" y="4359452"/>
                  </a:lnTo>
                  <a:lnTo>
                    <a:pt x="3791767" y="4349673"/>
                  </a:lnTo>
                  <a:lnTo>
                    <a:pt x="3774612" y="4310387"/>
                  </a:lnTo>
                  <a:lnTo>
                    <a:pt x="3738928" y="4313303"/>
                  </a:lnTo>
                  <a:lnTo>
                    <a:pt x="3736697" y="4330459"/>
                  </a:lnTo>
                  <a:lnTo>
                    <a:pt x="3723316" y="4328915"/>
                  </a:lnTo>
                  <a:lnTo>
                    <a:pt x="3740472" y="4224608"/>
                  </a:lnTo>
                  <a:lnTo>
                    <a:pt x="3724517" y="4205908"/>
                  </a:lnTo>
                  <a:lnTo>
                    <a:pt x="3691578" y="4170567"/>
                  </a:lnTo>
                  <a:cubicBezTo>
                    <a:pt x="3690944" y="4152815"/>
                    <a:pt x="3689283" y="4135115"/>
                    <a:pt x="3686602" y="4117556"/>
                  </a:cubicBezTo>
                  <a:cubicBezTo>
                    <a:pt x="3684544" y="4111894"/>
                    <a:pt x="3679054" y="4083244"/>
                    <a:pt x="3676995" y="4072093"/>
                  </a:cubicBezTo>
                  <a:lnTo>
                    <a:pt x="3664472" y="3997122"/>
                  </a:lnTo>
                  <a:lnTo>
                    <a:pt x="3628445" y="3976535"/>
                  </a:lnTo>
                  <a:lnTo>
                    <a:pt x="3588986" y="3950973"/>
                  </a:lnTo>
                  <a:lnTo>
                    <a:pt x="3588986" y="3930730"/>
                  </a:lnTo>
                  <a:lnTo>
                    <a:pt x="3620553" y="3896418"/>
                  </a:lnTo>
                  <a:lnTo>
                    <a:pt x="3623126" y="3862107"/>
                  </a:lnTo>
                  <a:lnTo>
                    <a:pt x="3594133" y="3815957"/>
                  </a:lnTo>
                  <a:lnTo>
                    <a:pt x="3591560" y="3787650"/>
                  </a:lnTo>
                  <a:close/>
                  <a:moveTo>
                    <a:pt x="4766558" y="4879100"/>
                  </a:moveTo>
                  <a:lnTo>
                    <a:pt x="4758667" y="4925935"/>
                  </a:lnTo>
                  <a:lnTo>
                    <a:pt x="4690044" y="5147416"/>
                  </a:lnTo>
                  <a:lnTo>
                    <a:pt x="4638576" y="5160283"/>
                  </a:lnTo>
                  <a:lnTo>
                    <a:pt x="4620562" y="5174866"/>
                  </a:lnTo>
                  <a:cubicBezTo>
                    <a:pt x="4620562" y="5174866"/>
                    <a:pt x="4617646" y="5177611"/>
                    <a:pt x="4607524" y="5185331"/>
                  </a:cubicBezTo>
                  <a:cubicBezTo>
                    <a:pt x="4605696" y="5186682"/>
                    <a:pt x="4603975" y="5188173"/>
                    <a:pt x="4602378" y="5189792"/>
                  </a:cubicBezTo>
                  <a:lnTo>
                    <a:pt x="4601177" y="5190820"/>
                  </a:lnTo>
                  <a:lnTo>
                    <a:pt x="4597574" y="5194595"/>
                  </a:lnTo>
                  <a:lnTo>
                    <a:pt x="4597574" y="5194595"/>
                  </a:lnTo>
                  <a:lnTo>
                    <a:pt x="4594314" y="5198541"/>
                  </a:lnTo>
                  <a:lnTo>
                    <a:pt x="4594314" y="5199398"/>
                  </a:lnTo>
                  <a:lnTo>
                    <a:pt x="4592427" y="5202315"/>
                  </a:lnTo>
                  <a:lnTo>
                    <a:pt x="4592427" y="5202315"/>
                  </a:lnTo>
                  <a:lnTo>
                    <a:pt x="4481944" y="5190306"/>
                  </a:lnTo>
                  <a:lnTo>
                    <a:pt x="4466504" y="5214153"/>
                  </a:lnTo>
                  <a:lnTo>
                    <a:pt x="4428933" y="5226161"/>
                  </a:lnTo>
                  <a:lnTo>
                    <a:pt x="4395651" y="5272825"/>
                  </a:lnTo>
                  <a:lnTo>
                    <a:pt x="4359109" y="5274712"/>
                  </a:lnTo>
                  <a:lnTo>
                    <a:pt x="4332346" y="5304907"/>
                  </a:lnTo>
                  <a:lnTo>
                    <a:pt x="4224951" y="5291010"/>
                  </a:lnTo>
                  <a:lnTo>
                    <a:pt x="4210197" y="5272654"/>
                  </a:lnTo>
                  <a:lnTo>
                    <a:pt x="4146720" y="5276256"/>
                  </a:lnTo>
                  <a:lnTo>
                    <a:pt x="4040183" y="5194424"/>
                  </a:lnTo>
                  <a:lnTo>
                    <a:pt x="4040183" y="5180527"/>
                  </a:lnTo>
                  <a:lnTo>
                    <a:pt x="3994720" y="5127516"/>
                  </a:lnTo>
                  <a:lnTo>
                    <a:pt x="3987000" y="5127516"/>
                  </a:lnTo>
                  <a:lnTo>
                    <a:pt x="3992662" y="5106243"/>
                  </a:lnTo>
                  <a:lnTo>
                    <a:pt x="4029375" y="5091660"/>
                  </a:lnTo>
                  <a:lnTo>
                    <a:pt x="4029375" y="5068843"/>
                  </a:lnTo>
                  <a:lnTo>
                    <a:pt x="4010160" y="5020807"/>
                  </a:lnTo>
                  <a:lnTo>
                    <a:pt x="4023027" y="5001421"/>
                  </a:lnTo>
                  <a:lnTo>
                    <a:pt x="4042242" y="4975859"/>
                  </a:lnTo>
                  <a:lnTo>
                    <a:pt x="4018738" y="4963164"/>
                  </a:lnTo>
                  <a:lnTo>
                    <a:pt x="4027316" y="4950983"/>
                  </a:lnTo>
                  <a:lnTo>
                    <a:pt x="4085817" y="4950983"/>
                  </a:lnTo>
                  <a:lnTo>
                    <a:pt x="4074495" y="4877385"/>
                  </a:lnTo>
                  <a:lnTo>
                    <a:pt x="4118241" y="4878929"/>
                  </a:lnTo>
                  <a:lnTo>
                    <a:pt x="4176400" y="4924220"/>
                  </a:lnTo>
                  <a:lnTo>
                    <a:pt x="4302323" y="4890938"/>
                  </a:lnTo>
                  <a:lnTo>
                    <a:pt x="4330802" y="4844617"/>
                  </a:lnTo>
                  <a:lnTo>
                    <a:pt x="4405429" y="4837240"/>
                  </a:lnTo>
                  <a:lnTo>
                    <a:pt x="4418296" y="4783886"/>
                  </a:lnTo>
                  <a:lnTo>
                    <a:pt x="4423443" y="4780969"/>
                  </a:lnTo>
                  <a:lnTo>
                    <a:pt x="4445574" y="4796238"/>
                  </a:lnTo>
                  <a:lnTo>
                    <a:pt x="4446946" y="4796238"/>
                  </a:lnTo>
                  <a:cubicBezTo>
                    <a:pt x="4453596" y="4796117"/>
                    <a:pt x="4460215" y="4797162"/>
                    <a:pt x="4466504" y="4799326"/>
                  </a:cubicBezTo>
                  <a:lnTo>
                    <a:pt x="4469077" y="4800184"/>
                  </a:lnTo>
                  <a:lnTo>
                    <a:pt x="4470621" y="4800184"/>
                  </a:lnTo>
                  <a:cubicBezTo>
                    <a:pt x="4480400" y="4796924"/>
                    <a:pt x="4510251" y="4738766"/>
                    <a:pt x="4528265" y="4702225"/>
                  </a:cubicBezTo>
                  <a:lnTo>
                    <a:pt x="4547479" y="4706856"/>
                  </a:lnTo>
                  <a:lnTo>
                    <a:pt x="4616102" y="4706856"/>
                  </a:lnTo>
                  <a:lnTo>
                    <a:pt x="4668771" y="4682838"/>
                  </a:lnTo>
                  <a:lnTo>
                    <a:pt x="4697420" y="4720410"/>
                  </a:lnTo>
                  <a:lnTo>
                    <a:pt x="4756779" y="4697592"/>
                  </a:lnTo>
                  <a:lnTo>
                    <a:pt x="4771705" y="4706856"/>
                  </a:lnTo>
                  <a:lnTo>
                    <a:pt x="4818712" y="4736193"/>
                  </a:lnTo>
                  <a:lnTo>
                    <a:pt x="4848734" y="4798812"/>
                  </a:lnTo>
                  <a:lnTo>
                    <a:pt x="4757466" y="4852509"/>
                  </a:lnTo>
                  <a:close/>
                  <a:moveTo>
                    <a:pt x="5013773" y="5920455"/>
                  </a:moveTo>
                  <a:cubicBezTo>
                    <a:pt x="5014507" y="5921582"/>
                    <a:pt x="5015370" y="5922619"/>
                    <a:pt x="5016346" y="5923543"/>
                  </a:cubicBezTo>
                  <a:cubicBezTo>
                    <a:pt x="5017929" y="5924638"/>
                    <a:pt x="5019592" y="5925613"/>
                    <a:pt x="5021321" y="5926460"/>
                  </a:cubicBezTo>
                  <a:lnTo>
                    <a:pt x="5021321" y="5926460"/>
                  </a:lnTo>
                  <a:lnTo>
                    <a:pt x="5028870" y="5930234"/>
                  </a:lnTo>
                  <a:lnTo>
                    <a:pt x="5028870" y="5930234"/>
                  </a:lnTo>
                  <a:lnTo>
                    <a:pt x="5048084" y="5938469"/>
                  </a:lnTo>
                  <a:lnTo>
                    <a:pt x="5048084" y="5938469"/>
                  </a:lnTo>
                  <a:lnTo>
                    <a:pt x="5056319" y="5941729"/>
                  </a:lnTo>
                  <a:lnTo>
                    <a:pt x="5078279" y="5950307"/>
                  </a:lnTo>
                  <a:lnTo>
                    <a:pt x="5109502" y="5969006"/>
                  </a:lnTo>
                  <a:lnTo>
                    <a:pt x="5134892" y="6081205"/>
                  </a:lnTo>
                  <a:lnTo>
                    <a:pt x="5103841" y="6103165"/>
                  </a:lnTo>
                  <a:lnTo>
                    <a:pt x="5096807" y="6124609"/>
                  </a:lnTo>
                  <a:lnTo>
                    <a:pt x="5055805" y="6146912"/>
                  </a:lnTo>
                  <a:lnTo>
                    <a:pt x="5008455" y="6143309"/>
                  </a:lnTo>
                  <a:lnTo>
                    <a:pt x="4970197" y="6179679"/>
                  </a:lnTo>
                  <a:lnTo>
                    <a:pt x="4970197" y="6180880"/>
                  </a:lnTo>
                  <a:cubicBezTo>
                    <a:pt x="4967785" y="6192962"/>
                    <a:pt x="4963379" y="6204557"/>
                    <a:pt x="4957158" y="6215192"/>
                  </a:cubicBezTo>
                  <a:cubicBezTo>
                    <a:pt x="4952184" y="6216392"/>
                    <a:pt x="4926965" y="6217937"/>
                    <a:pt x="4911181" y="6218623"/>
                  </a:cubicBezTo>
                  <a:lnTo>
                    <a:pt x="4864346" y="6235778"/>
                  </a:lnTo>
                  <a:cubicBezTo>
                    <a:pt x="4833809" y="6219995"/>
                    <a:pt x="4816653" y="6210731"/>
                    <a:pt x="4806703" y="6205241"/>
                  </a:cubicBezTo>
                  <a:lnTo>
                    <a:pt x="4806703" y="6205241"/>
                  </a:lnTo>
                  <a:lnTo>
                    <a:pt x="4803615" y="6203525"/>
                  </a:lnTo>
                  <a:lnTo>
                    <a:pt x="4802757" y="6203525"/>
                  </a:lnTo>
                  <a:lnTo>
                    <a:pt x="4800870" y="6202496"/>
                  </a:lnTo>
                  <a:lnTo>
                    <a:pt x="4800012" y="6202496"/>
                  </a:lnTo>
                  <a:lnTo>
                    <a:pt x="4795894" y="6199923"/>
                  </a:lnTo>
                  <a:lnTo>
                    <a:pt x="4795894" y="6199923"/>
                  </a:lnTo>
                  <a:lnTo>
                    <a:pt x="4795894" y="6199923"/>
                  </a:lnTo>
                  <a:lnTo>
                    <a:pt x="4795894" y="6199923"/>
                  </a:lnTo>
                  <a:lnTo>
                    <a:pt x="4795037" y="6199923"/>
                  </a:lnTo>
                  <a:cubicBezTo>
                    <a:pt x="4790249" y="6189829"/>
                    <a:pt x="4787011" y="6179072"/>
                    <a:pt x="4785430" y="6168013"/>
                  </a:cubicBezTo>
                  <a:lnTo>
                    <a:pt x="4776337" y="6120835"/>
                  </a:lnTo>
                  <a:lnTo>
                    <a:pt x="4765872" y="6085665"/>
                  </a:lnTo>
                  <a:lnTo>
                    <a:pt x="4768960" y="6057358"/>
                  </a:lnTo>
                  <a:lnTo>
                    <a:pt x="4824030" y="6048609"/>
                  </a:lnTo>
                  <a:lnTo>
                    <a:pt x="4835696" y="6017214"/>
                  </a:lnTo>
                  <a:lnTo>
                    <a:pt x="4845818" y="5984961"/>
                  </a:lnTo>
                  <a:lnTo>
                    <a:pt x="4901574" y="5960600"/>
                  </a:lnTo>
                  <a:lnTo>
                    <a:pt x="4903290" y="5960600"/>
                  </a:lnTo>
                  <a:lnTo>
                    <a:pt x="4917529" y="5924744"/>
                  </a:lnTo>
                  <a:lnTo>
                    <a:pt x="4941033" y="5915309"/>
                  </a:lnTo>
                  <a:lnTo>
                    <a:pt x="4962820" y="5925259"/>
                  </a:lnTo>
                  <a:lnTo>
                    <a:pt x="4996274" y="5925259"/>
                  </a:lnTo>
                  <a:lnTo>
                    <a:pt x="5012057" y="5915823"/>
                  </a:lnTo>
                  <a:cubicBezTo>
                    <a:pt x="5012735" y="5918040"/>
                    <a:pt x="5013778" y="5920127"/>
                    <a:pt x="5015145" y="5921999"/>
                  </a:cubicBezTo>
                  <a:lnTo>
                    <a:pt x="5015145" y="5922000"/>
                  </a:lnTo>
                  <a:close/>
                  <a:moveTo>
                    <a:pt x="4702567" y="5951164"/>
                  </a:moveTo>
                  <a:lnTo>
                    <a:pt x="4676833" y="5914279"/>
                  </a:lnTo>
                  <a:lnTo>
                    <a:pt x="4663109" y="5919083"/>
                  </a:lnTo>
                  <a:lnTo>
                    <a:pt x="4659678" y="5892320"/>
                  </a:lnTo>
                  <a:lnTo>
                    <a:pt x="4688671" y="5881169"/>
                  </a:lnTo>
                  <a:lnTo>
                    <a:pt x="4700165" y="5865214"/>
                  </a:lnTo>
                  <a:lnTo>
                    <a:pt x="4707371" y="5845999"/>
                  </a:lnTo>
                  <a:lnTo>
                    <a:pt x="4737394" y="5805855"/>
                  </a:lnTo>
                  <a:lnTo>
                    <a:pt x="4721267" y="5788699"/>
                  </a:lnTo>
                  <a:lnTo>
                    <a:pt x="4731904" y="5775832"/>
                  </a:lnTo>
                  <a:lnTo>
                    <a:pt x="4749059" y="5761079"/>
                  </a:lnTo>
                  <a:lnTo>
                    <a:pt x="4812364" y="5832103"/>
                  </a:lnTo>
                  <a:lnTo>
                    <a:pt x="4894025" y="5868645"/>
                  </a:lnTo>
                  <a:lnTo>
                    <a:pt x="4897285" y="5882713"/>
                  </a:lnTo>
                  <a:lnTo>
                    <a:pt x="4873610" y="5936582"/>
                  </a:lnTo>
                  <a:lnTo>
                    <a:pt x="4871723" y="5962659"/>
                  </a:lnTo>
                  <a:lnTo>
                    <a:pt x="4837412" y="5977413"/>
                  </a:lnTo>
                  <a:lnTo>
                    <a:pt x="4826089" y="6013268"/>
                  </a:lnTo>
                  <a:lnTo>
                    <a:pt x="4816139" y="6039688"/>
                  </a:lnTo>
                  <a:lnTo>
                    <a:pt x="4767931" y="6047408"/>
                  </a:lnTo>
                  <a:lnTo>
                    <a:pt x="4767931" y="6017214"/>
                  </a:lnTo>
                  <a:lnTo>
                    <a:pt x="4755064" y="5984104"/>
                  </a:lnTo>
                  <a:lnTo>
                    <a:pt x="4743569" y="5975354"/>
                  </a:lnTo>
                  <a:lnTo>
                    <a:pt x="4743569" y="5975354"/>
                  </a:lnTo>
                  <a:close/>
                  <a:moveTo>
                    <a:pt x="5003823" y="5869331"/>
                  </a:moveTo>
                  <a:cubicBezTo>
                    <a:pt x="5004339" y="5881554"/>
                    <a:pt x="5005831" y="5893716"/>
                    <a:pt x="5008283" y="5905702"/>
                  </a:cubicBezTo>
                  <a:lnTo>
                    <a:pt x="4992500" y="5915137"/>
                  </a:lnTo>
                  <a:lnTo>
                    <a:pt x="4964192" y="5915137"/>
                  </a:lnTo>
                  <a:lnTo>
                    <a:pt x="4940003" y="5903814"/>
                  </a:lnTo>
                  <a:lnTo>
                    <a:pt x="4909637" y="5915995"/>
                  </a:lnTo>
                  <a:lnTo>
                    <a:pt x="4895226" y="5952022"/>
                  </a:lnTo>
                  <a:lnTo>
                    <a:pt x="4880816" y="5958198"/>
                  </a:lnTo>
                  <a:lnTo>
                    <a:pt x="4882188" y="5938984"/>
                  </a:lnTo>
                  <a:lnTo>
                    <a:pt x="4906721" y="5883056"/>
                  </a:lnTo>
                  <a:lnTo>
                    <a:pt x="4901917" y="5862126"/>
                  </a:lnTo>
                  <a:lnTo>
                    <a:pt x="4818540" y="5825069"/>
                  </a:lnTo>
                  <a:lnTo>
                    <a:pt x="4749917" y="5748555"/>
                  </a:lnTo>
                  <a:lnTo>
                    <a:pt x="4726414" y="5769485"/>
                  </a:lnTo>
                  <a:lnTo>
                    <a:pt x="4709258" y="5788356"/>
                  </a:lnTo>
                  <a:lnTo>
                    <a:pt x="4725556" y="5805512"/>
                  </a:lnTo>
                  <a:lnTo>
                    <a:pt x="4700852" y="5838451"/>
                  </a:lnTo>
                  <a:lnTo>
                    <a:pt x="4623651" y="5826785"/>
                  </a:lnTo>
                  <a:lnTo>
                    <a:pt x="4565321" y="5782523"/>
                  </a:lnTo>
                  <a:lnTo>
                    <a:pt x="4565321" y="5782523"/>
                  </a:lnTo>
                  <a:lnTo>
                    <a:pt x="4512481" y="5742379"/>
                  </a:lnTo>
                  <a:lnTo>
                    <a:pt x="4481429" y="5718017"/>
                  </a:lnTo>
                  <a:lnTo>
                    <a:pt x="4481429" y="5707724"/>
                  </a:lnTo>
                  <a:lnTo>
                    <a:pt x="4496869" y="5697774"/>
                  </a:lnTo>
                  <a:lnTo>
                    <a:pt x="4478684" y="5637729"/>
                  </a:lnTo>
                  <a:lnTo>
                    <a:pt x="4490007" y="5636870"/>
                  </a:lnTo>
                  <a:lnTo>
                    <a:pt x="4507163" y="5642360"/>
                  </a:lnTo>
                  <a:lnTo>
                    <a:pt x="4517113" y="5640474"/>
                  </a:lnTo>
                  <a:lnTo>
                    <a:pt x="4523976" y="5626577"/>
                  </a:lnTo>
                  <a:lnTo>
                    <a:pt x="4520887" y="5594153"/>
                  </a:lnTo>
                  <a:lnTo>
                    <a:pt x="4480743" y="5556582"/>
                  </a:lnTo>
                  <a:lnTo>
                    <a:pt x="4461529" y="5549205"/>
                  </a:lnTo>
                  <a:lnTo>
                    <a:pt x="4473538" y="5513177"/>
                  </a:lnTo>
                  <a:lnTo>
                    <a:pt x="4485890" y="5495164"/>
                  </a:lnTo>
                  <a:lnTo>
                    <a:pt x="4485890" y="5494992"/>
                  </a:lnTo>
                  <a:cubicBezTo>
                    <a:pt x="4485890" y="5494992"/>
                    <a:pt x="4485890" y="5492247"/>
                    <a:pt x="4485890" y="5489331"/>
                  </a:cubicBezTo>
                  <a:lnTo>
                    <a:pt x="4485890" y="5489331"/>
                  </a:lnTo>
                  <a:lnTo>
                    <a:pt x="4485890" y="5489331"/>
                  </a:lnTo>
                  <a:lnTo>
                    <a:pt x="4485890" y="5489331"/>
                  </a:lnTo>
                  <a:lnTo>
                    <a:pt x="4485890" y="5487101"/>
                  </a:lnTo>
                  <a:lnTo>
                    <a:pt x="4485890" y="5487101"/>
                  </a:lnTo>
                  <a:lnTo>
                    <a:pt x="4485890" y="5487101"/>
                  </a:lnTo>
                  <a:lnTo>
                    <a:pt x="4485890" y="5487101"/>
                  </a:lnTo>
                  <a:lnTo>
                    <a:pt x="4485890" y="5485042"/>
                  </a:lnTo>
                  <a:lnTo>
                    <a:pt x="4485890" y="5485042"/>
                  </a:lnTo>
                  <a:lnTo>
                    <a:pt x="4485890" y="5485042"/>
                  </a:lnTo>
                  <a:lnTo>
                    <a:pt x="4485890" y="5485042"/>
                  </a:lnTo>
                  <a:lnTo>
                    <a:pt x="4485890" y="5482812"/>
                  </a:lnTo>
                  <a:lnTo>
                    <a:pt x="4485890" y="5482812"/>
                  </a:lnTo>
                  <a:lnTo>
                    <a:pt x="4485890" y="5482812"/>
                  </a:lnTo>
                  <a:lnTo>
                    <a:pt x="4485890" y="5482812"/>
                  </a:lnTo>
                  <a:lnTo>
                    <a:pt x="4485890" y="5477837"/>
                  </a:lnTo>
                  <a:lnTo>
                    <a:pt x="4485890" y="5477837"/>
                  </a:lnTo>
                  <a:lnTo>
                    <a:pt x="4485890" y="5477837"/>
                  </a:lnTo>
                  <a:lnTo>
                    <a:pt x="4485890" y="5477837"/>
                  </a:lnTo>
                  <a:lnTo>
                    <a:pt x="4485890" y="5475778"/>
                  </a:lnTo>
                  <a:lnTo>
                    <a:pt x="4485890" y="5475778"/>
                  </a:lnTo>
                  <a:lnTo>
                    <a:pt x="4485890" y="5475778"/>
                  </a:lnTo>
                  <a:lnTo>
                    <a:pt x="4485890" y="5475778"/>
                  </a:lnTo>
                  <a:lnTo>
                    <a:pt x="4485890" y="5473719"/>
                  </a:lnTo>
                  <a:lnTo>
                    <a:pt x="4485890" y="5473719"/>
                  </a:lnTo>
                  <a:cubicBezTo>
                    <a:pt x="4485667" y="5472873"/>
                    <a:pt x="4485320" y="5472063"/>
                    <a:pt x="4484861" y="5471317"/>
                  </a:cubicBezTo>
                  <a:lnTo>
                    <a:pt x="4484861" y="5471317"/>
                  </a:lnTo>
                  <a:lnTo>
                    <a:pt x="4483488" y="5468744"/>
                  </a:lnTo>
                  <a:lnTo>
                    <a:pt x="4483488" y="5468744"/>
                  </a:lnTo>
                  <a:lnTo>
                    <a:pt x="4483488" y="5468744"/>
                  </a:lnTo>
                  <a:cubicBezTo>
                    <a:pt x="4483540" y="5468288"/>
                    <a:pt x="4483540" y="5467828"/>
                    <a:pt x="4483488" y="5467372"/>
                  </a:cubicBezTo>
                  <a:lnTo>
                    <a:pt x="4482116" y="5465142"/>
                  </a:lnTo>
                  <a:lnTo>
                    <a:pt x="4482116" y="5465142"/>
                  </a:lnTo>
                  <a:lnTo>
                    <a:pt x="4482116" y="5465142"/>
                  </a:lnTo>
                  <a:lnTo>
                    <a:pt x="4482116" y="5465142"/>
                  </a:lnTo>
                  <a:lnTo>
                    <a:pt x="4482116" y="5465142"/>
                  </a:lnTo>
                  <a:lnTo>
                    <a:pt x="4482116" y="5464283"/>
                  </a:lnTo>
                  <a:lnTo>
                    <a:pt x="4481258" y="5463083"/>
                  </a:lnTo>
                  <a:lnTo>
                    <a:pt x="4481258" y="5463083"/>
                  </a:lnTo>
                  <a:lnTo>
                    <a:pt x="4480228" y="5461538"/>
                  </a:lnTo>
                  <a:lnTo>
                    <a:pt x="4480228" y="5461538"/>
                  </a:lnTo>
                  <a:lnTo>
                    <a:pt x="4478342" y="5458965"/>
                  </a:lnTo>
                  <a:lnTo>
                    <a:pt x="4478342" y="5458965"/>
                  </a:lnTo>
                  <a:lnTo>
                    <a:pt x="4472852" y="5451931"/>
                  </a:lnTo>
                  <a:lnTo>
                    <a:pt x="4472852" y="5451931"/>
                  </a:lnTo>
                  <a:lnTo>
                    <a:pt x="4472852" y="5451931"/>
                  </a:lnTo>
                  <a:lnTo>
                    <a:pt x="4468734" y="5446956"/>
                  </a:lnTo>
                  <a:lnTo>
                    <a:pt x="4467705" y="5445584"/>
                  </a:lnTo>
                  <a:lnTo>
                    <a:pt x="4467705" y="5445584"/>
                  </a:lnTo>
                  <a:lnTo>
                    <a:pt x="4465989" y="5443697"/>
                  </a:lnTo>
                  <a:cubicBezTo>
                    <a:pt x="4462318" y="5434790"/>
                    <a:pt x="4460116" y="5425346"/>
                    <a:pt x="4459470" y="5415733"/>
                  </a:cubicBezTo>
                  <a:cubicBezTo>
                    <a:pt x="4462211" y="5414059"/>
                    <a:pt x="4465150" y="5412733"/>
                    <a:pt x="4468220" y="5411787"/>
                  </a:cubicBezTo>
                  <a:cubicBezTo>
                    <a:pt x="4475253" y="5409042"/>
                    <a:pt x="4481429" y="5406812"/>
                    <a:pt x="4481429" y="5401493"/>
                  </a:cubicBezTo>
                  <a:cubicBezTo>
                    <a:pt x="4481262" y="5400875"/>
                    <a:pt x="4481262" y="5400224"/>
                    <a:pt x="4481429" y="5399606"/>
                  </a:cubicBezTo>
                  <a:cubicBezTo>
                    <a:pt x="4483463" y="5396072"/>
                    <a:pt x="4482668" y="5391589"/>
                    <a:pt x="4479543" y="5388970"/>
                  </a:cubicBezTo>
                  <a:cubicBezTo>
                    <a:pt x="4466422" y="5380870"/>
                    <a:pt x="4452717" y="5373760"/>
                    <a:pt x="4438540" y="5367697"/>
                  </a:cubicBezTo>
                  <a:cubicBezTo>
                    <a:pt x="4435623" y="5366839"/>
                    <a:pt x="4426874" y="5363065"/>
                    <a:pt x="4425330" y="5358261"/>
                  </a:cubicBezTo>
                  <a:cubicBezTo>
                    <a:pt x="4425255" y="5357577"/>
                    <a:pt x="4425255" y="5356887"/>
                    <a:pt x="4425330" y="5356202"/>
                  </a:cubicBezTo>
                  <a:lnTo>
                    <a:pt x="4425330" y="5354830"/>
                  </a:lnTo>
                  <a:lnTo>
                    <a:pt x="4425330" y="5353114"/>
                  </a:lnTo>
                  <a:lnTo>
                    <a:pt x="4425330" y="5350712"/>
                  </a:lnTo>
                  <a:lnTo>
                    <a:pt x="4425330" y="5349168"/>
                  </a:lnTo>
                  <a:lnTo>
                    <a:pt x="4424301" y="5345566"/>
                  </a:lnTo>
                  <a:lnTo>
                    <a:pt x="4424301" y="5344365"/>
                  </a:lnTo>
                  <a:lnTo>
                    <a:pt x="4423271" y="5340076"/>
                  </a:lnTo>
                  <a:lnTo>
                    <a:pt x="4423271" y="5338875"/>
                  </a:lnTo>
                  <a:lnTo>
                    <a:pt x="4422071" y="5334586"/>
                  </a:lnTo>
                  <a:lnTo>
                    <a:pt x="4422071" y="5332184"/>
                  </a:lnTo>
                  <a:lnTo>
                    <a:pt x="4421213" y="5328753"/>
                  </a:lnTo>
                  <a:cubicBezTo>
                    <a:pt x="4415894" y="5309539"/>
                    <a:pt x="4410061" y="5287408"/>
                    <a:pt x="4408346" y="5281060"/>
                  </a:cubicBezTo>
                  <a:lnTo>
                    <a:pt x="4440084" y="5236627"/>
                  </a:lnTo>
                  <a:lnTo>
                    <a:pt x="4477998" y="5224446"/>
                  </a:lnTo>
                  <a:lnTo>
                    <a:pt x="4492238" y="5202487"/>
                  </a:lnTo>
                  <a:lnTo>
                    <a:pt x="4598775" y="5214153"/>
                  </a:lnTo>
                  <a:lnTo>
                    <a:pt x="4649041" y="5256527"/>
                  </a:lnTo>
                  <a:lnTo>
                    <a:pt x="4683353" y="5267336"/>
                  </a:lnTo>
                  <a:lnTo>
                    <a:pt x="4699479" y="5318803"/>
                  </a:lnTo>
                  <a:lnTo>
                    <a:pt x="4750946" y="5340933"/>
                  </a:lnTo>
                  <a:lnTo>
                    <a:pt x="4789719" y="5382108"/>
                  </a:lnTo>
                  <a:cubicBezTo>
                    <a:pt x="4789719" y="5396347"/>
                    <a:pt x="4791091" y="5434947"/>
                    <a:pt x="4802757" y="5440780"/>
                  </a:cubicBezTo>
                  <a:cubicBezTo>
                    <a:pt x="4814423" y="5446613"/>
                    <a:pt x="4873267" y="5472175"/>
                    <a:pt x="4875840" y="5473376"/>
                  </a:cubicBezTo>
                  <a:lnTo>
                    <a:pt x="4906206" y="5473376"/>
                  </a:lnTo>
                  <a:lnTo>
                    <a:pt x="4944120" y="5438035"/>
                  </a:lnTo>
                  <a:lnTo>
                    <a:pt x="4969511" y="5435805"/>
                  </a:lnTo>
                  <a:lnTo>
                    <a:pt x="4974829" y="5444383"/>
                  </a:lnTo>
                  <a:lnTo>
                    <a:pt x="4965565" y="5455877"/>
                  </a:lnTo>
                  <a:lnTo>
                    <a:pt x="4953213" y="5474405"/>
                  </a:lnTo>
                  <a:lnTo>
                    <a:pt x="4976030" y="5507516"/>
                  </a:lnTo>
                  <a:lnTo>
                    <a:pt x="4968825" y="5575110"/>
                  </a:lnTo>
                  <a:lnTo>
                    <a:pt x="4959389" y="5603417"/>
                  </a:lnTo>
                  <a:lnTo>
                    <a:pt x="4976545" y="5632067"/>
                  </a:lnTo>
                  <a:cubicBezTo>
                    <a:pt x="4982609" y="5639623"/>
                    <a:pt x="4987576" y="5647997"/>
                    <a:pt x="4991298" y="5656943"/>
                  </a:cubicBezTo>
                  <a:cubicBezTo>
                    <a:pt x="4993700" y="5666550"/>
                    <a:pt x="5025610" y="5691254"/>
                    <a:pt x="5034703" y="5698975"/>
                  </a:cubicBezTo>
                  <a:lnTo>
                    <a:pt x="5083768" y="5717674"/>
                  </a:lnTo>
                  <a:lnTo>
                    <a:pt x="5022694" y="5812374"/>
                  </a:lnTo>
                  <a:lnTo>
                    <a:pt x="5011028" y="5870017"/>
                  </a:lnTo>
                  <a:close/>
                  <a:moveTo>
                    <a:pt x="3955605" y="5160283"/>
                  </a:moveTo>
                  <a:lnTo>
                    <a:pt x="3938449" y="5165601"/>
                  </a:lnTo>
                  <a:lnTo>
                    <a:pt x="3913917" y="5165601"/>
                  </a:lnTo>
                  <a:lnTo>
                    <a:pt x="3892129" y="5186189"/>
                  </a:lnTo>
                  <a:lnTo>
                    <a:pt x="3814928" y="5184302"/>
                  </a:lnTo>
                  <a:lnTo>
                    <a:pt x="3763460" y="5235769"/>
                  </a:lnTo>
                  <a:lnTo>
                    <a:pt x="3673050" y="5229250"/>
                  </a:lnTo>
                  <a:lnTo>
                    <a:pt x="3673050" y="5229250"/>
                  </a:lnTo>
                  <a:lnTo>
                    <a:pt x="3644743" y="5227191"/>
                  </a:lnTo>
                  <a:lnTo>
                    <a:pt x="3643370" y="5227191"/>
                  </a:lnTo>
                  <a:lnTo>
                    <a:pt x="3487253" y="5212952"/>
                  </a:lnTo>
                  <a:lnTo>
                    <a:pt x="3442819" y="5181557"/>
                  </a:lnTo>
                  <a:lnTo>
                    <a:pt x="3417257" y="5148275"/>
                  </a:lnTo>
                  <a:lnTo>
                    <a:pt x="3417257" y="5117566"/>
                  </a:lnTo>
                  <a:lnTo>
                    <a:pt x="3341772" y="5151877"/>
                  </a:lnTo>
                  <a:lnTo>
                    <a:pt x="3288932" y="5151877"/>
                  </a:lnTo>
                  <a:cubicBezTo>
                    <a:pt x="3279839" y="5151877"/>
                    <a:pt x="3266286" y="5172635"/>
                    <a:pt x="3258738" y="5186189"/>
                  </a:cubicBezTo>
                  <a:lnTo>
                    <a:pt x="3231632" y="5203344"/>
                  </a:lnTo>
                  <a:lnTo>
                    <a:pt x="3183596" y="5190820"/>
                  </a:lnTo>
                  <a:lnTo>
                    <a:pt x="3166440" y="5167661"/>
                  </a:lnTo>
                  <a:lnTo>
                    <a:pt x="3126982" y="5184816"/>
                  </a:lnTo>
                  <a:lnTo>
                    <a:pt x="3080833" y="5171950"/>
                  </a:lnTo>
                  <a:cubicBezTo>
                    <a:pt x="3070366" y="5163243"/>
                    <a:pt x="3061081" y="5153208"/>
                    <a:pt x="3053212" y="5142099"/>
                  </a:cubicBezTo>
                  <a:cubicBezTo>
                    <a:pt x="3052356" y="5136772"/>
                    <a:pt x="3053196" y="5131310"/>
                    <a:pt x="3055614" y="5126487"/>
                  </a:cubicBezTo>
                  <a:lnTo>
                    <a:pt x="3055614" y="5125286"/>
                  </a:lnTo>
                  <a:lnTo>
                    <a:pt x="3049952" y="5080852"/>
                  </a:lnTo>
                  <a:lnTo>
                    <a:pt x="3045149" y="5048942"/>
                  </a:lnTo>
                  <a:lnTo>
                    <a:pt x="3084264" y="5042080"/>
                  </a:lnTo>
                  <a:cubicBezTo>
                    <a:pt x="3089385" y="5050009"/>
                    <a:pt x="3095121" y="5057524"/>
                    <a:pt x="3101419" y="5064554"/>
                  </a:cubicBezTo>
                  <a:cubicBezTo>
                    <a:pt x="3113601" y="5074000"/>
                    <a:pt x="3126573" y="5082380"/>
                    <a:pt x="3140191" y="5089602"/>
                  </a:cubicBezTo>
                  <a:lnTo>
                    <a:pt x="3145510" y="5092518"/>
                  </a:lnTo>
                  <a:lnTo>
                    <a:pt x="3151343" y="5055118"/>
                  </a:lnTo>
                  <a:lnTo>
                    <a:pt x="3228372" y="5057692"/>
                  </a:lnTo>
                  <a:lnTo>
                    <a:pt x="3239352" y="5085313"/>
                  </a:lnTo>
                  <a:lnTo>
                    <a:pt x="3343487" y="5062839"/>
                  </a:lnTo>
                  <a:lnTo>
                    <a:pt x="3408336" y="5033159"/>
                  </a:lnTo>
                  <a:lnTo>
                    <a:pt x="3409365" y="5033159"/>
                  </a:lnTo>
                  <a:lnTo>
                    <a:pt x="3427722" y="5004337"/>
                  </a:lnTo>
                  <a:lnTo>
                    <a:pt x="3483478" y="5004337"/>
                  </a:lnTo>
                  <a:lnTo>
                    <a:pt x="3528083" y="5032301"/>
                  </a:lnTo>
                  <a:lnTo>
                    <a:pt x="3563253" y="5003651"/>
                  </a:lnTo>
                  <a:lnTo>
                    <a:pt x="3536146" y="4964708"/>
                  </a:lnTo>
                  <a:lnTo>
                    <a:pt x="3492399" y="4920789"/>
                  </a:lnTo>
                  <a:lnTo>
                    <a:pt x="3504065" y="4892997"/>
                  </a:lnTo>
                  <a:lnTo>
                    <a:pt x="3556562" y="4873611"/>
                  </a:lnTo>
                  <a:lnTo>
                    <a:pt x="3553817" y="4830378"/>
                  </a:lnTo>
                  <a:lnTo>
                    <a:pt x="3570973" y="4824031"/>
                  </a:lnTo>
                  <a:lnTo>
                    <a:pt x="3580752" y="4828834"/>
                  </a:lnTo>
                  <a:lnTo>
                    <a:pt x="3609573" y="4838613"/>
                  </a:lnTo>
                  <a:lnTo>
                    <a:pt x="3621239" y="4776337"/>
                  </a:lnTo>
                  <a:lnTo>
                    <a:pt x="3625700" y="4779082"/>
                  </a:lnTo>
                  <a:cubicBezTo>
                    <a:pt x="3646801" y="4804301"/>
                    <a:pt x="3660011" y="4817168"/>
                    <a:pt x="3665673" y="4817168"/>
                  </a:cubicBezTo>
                  <a:lnTo>
                    <a:pt x="3757970" y="4817168"/>
                  </a:lnTo>
                  <a:lnTo>
                    <a:pt x="3786793" y="4748545"/>
                  </a:lnTo>
                  <a:lnTo>
                    <a:pt x="3796228" y="4729502"/>
                  </a:lnTo>
                  <a:lnTo>
                    <a:pt x="3889555" y="4733963"/>
                  </a:lnTo>
                  <a:lnTo>
                    <a:pt x="3925583" y="4755750"/>
                  </a:lnTo>
                  <a:lnTo>
                    <a:pt x="3927127" y="4755750"/>
                  </a:lnTo>
                  <a:cubicBezTo>
                    <a:pt x="3927127" y="4755750"/>
                    <a:pt x="3947370" y="4752491"/>
                    <a:pt x="3962810" y="4749403"/>
                  </a:cubicBezTo>
                  <a:cubicBezTo>
                    <a:pt x="3973195" y="4747066"/>
                    <a:pt x="3983751" y="4745575"/>
                    <a:pt x="3994377" y="4744942"/>
                  </a:cubicBezTo>
                  <a:lnTo>
                    <a:pt x="3996951" y="4744942"/>
                  </a:lnTo>
                  <a:lnTo>
                    <a:pt x="3999009" y="4744942"/>
                  </a:lnTo>
                  <a:lnTo>
                    <a:pt x="4001582" y="4744942"/>
                  </a:lnTo>
                  <a:lnTo>
                    <a:pt x="4004842" y="4744942"/>
                  </a:lnTo>
                  <a:lnTo>
                    <a:pt x="4007415" y="4744942"/>
                  </a:lnTo>
                  <a:lnTo>
                    <a:pt x="4012391" y="4746143"/>
                  </a:lnTo>
                  <a:lnTo>
                    <a:pt x="4014106" y="4746143"/>
                  </a:lnTo>
                  <a:lnTo>
                    <a:pt x="4042756" y="4752663"/>
                  </a:lnTo>
                  <a:lnTo>
                    <a:pt x="4041727" y="4814595"/>
                  </a:lnTo>
                  <a:lnTo>
                    <a:pt x="4069005" y="4866062"/>
                  </a:lnTo>
                  <a:lnTo>
                    <a:pt x="4065059" y="4866062"/>
                  </a:lnTo>
                  <a:lnTo>
                    <a:pt x="4075867" y="4940003"/>
                  </a:lnTo>
                  <a:lnTo>
                    <a:pt x="4023027" y="4940003"/>
                  </a:lnTo>
                  <a:lnTo>
                    <a:pt x="4005871" y="4963678"/>
                  </a:lnTo>
                  <a:lnTo>
                    <a:pt x="4029032" y="4976202"/>
                  </a:lnTo>
                  <a:lnTo>
                    <a:pt x="4015822" y="4993358"/>
                  </a:lnTo>
                  <a:lnTo>
                    <a:pt x="4000039" y="5016861"/>
                  </a:lnTo>
                  <a:lnTo>
                    <a:pt x="4020454" y="5066613"/>
                  </a:lnTo>
                  <a:lnTo>
                    <a:pt x="4020454" y="5082739"/>
                  </a:lnTo>
                  <a:lnTo>
                    <a:pt x="3985113" y="5096807"/>
                  </a:lnTo>
                  <a:lnTo>
                    <a:pt x="3977736" y="5124428"/>
                  </a:lnTo>
                  <a:lnTo>
                    <a:pt x="3952174" y="5124428"/>
                  </a:lnTo>
                  <a:lnTo>
                    <a:pt x="3952174" y="5151534"/>
                  </a:lnTo>
                  <a:close/>
                  <a:moveTo>
                    <a:pt x="3179478" y="5240916"/>
                  </a:moveTo>
                  <a:cubicBezTo>
                    <a:pt x="3176938" y="5244504"/>
                    <a:pt x="3173588" y="5247443"/>
                    <a:pt x="3169699" y="5249493"/>
                  </a:cubicBezTo>
                  <a:lnTo>
                    <a:pt x="3153401" y="5256184"/>
                  </a:lnTo>
                  <a:lnTo>
                    <a:pt x="3153401" y="5230450"/>
                  </a:lnTo>
                  <a:lnTo>
                    <a:pt x="3132128" y="5247606"/>
                  </a:lnTo>
                  <a:lnTo>
                    <a:pt x="3114973" y="5261846"/>
                  </a:lnTo>
                  <a:lnTo>
                    <a:pt x="3132128" y="5296157"/>
                  </a:lnTo>
                  <a:lnTo>
                    <a:pt x="3135560" y="5311426"/>
                  </a:lnTo>
                  <a:lnTo>
                    <a:pt x="3131785" y="5313828"/>
                  </a:lnTo>
                  <a:lnTo>
                    <a:pt x="3123207" y="5310911"/>
                  </a:lnTo>
                  <a:lnTo>
                    <a:pt x="3113772" y="5293755"/>
                  </a:lnTo>
                  <a:lnTo>
                    <a:pt x="3088038" y="5290153"/>
                  </a:lnTo>
                  <a:lnTo>
                    <a:pt x="3061446" y="5304563"/>
                  </a:lnTo>
                  <a:lnTo>
                    <a:pt x="3035541" y="5305421"/>
                  </a:lnTo>
                  <a:lnTo>
                    <a:pt x="3035541" y="5271967"/>
                  </a:lnTo>
                  <a:lnTo>
                    <a:pt x="3003288" y="5271967"/>
                  </a:lnTo>
                  <a:lnTo>
                    <a:pt x="2996769" y="5314342"/>
                  </a:lnTo>
                  <a:lnTo>
                    <a:pt x="2975153" y="5356374"/>
                  </a:lnTo>
                  <a:lnTo>
                    <a:pt x="2978413" y="5380392"/>
                  </a:lnTo>
                  <a:lnTo>
                    <a:pt x="2980814" y="5389485"/>
                  </a:lnTo>
                  <a:cubicBezTo>
                    <a:pt x="2975652" y="5393005"/>
                    <a:pt x="2969807" y="5395401"/>
                    <a:pt x="2963659" y="5396518"/>
                  </a:cubicBezTo>
                  <a:cubicBezTo>
                    <a:pt x="2956465" y="5387430"/>
                    <a:pt x="2949820" y="5377920"/>
                    <a:pt x="2943758" y="5368040"/>
                  </a:cubicBezTo>
                  <a:cubicBezTo>
                    <a:pt x="2943758" y="5355688"/>
                    <a:pt x="2942385" y="5348311"/>
                    <a:pt x="2938268" y="5346252"/>
                  </a:cubicBezTo>
                  <a:lnTo>
                    <a:pt x="2905672" y="5327209"/>
                  </a:lnTo>
                  <a:lnTo>
                    <a:pt x="2905672" y="5327209"/>
                  </a:lnTo>
                  <a:lnTo>
                    <a:pt x="2904128" y="5326180"/>
                  </a:lnTo>
                  <a:lnTo>
                    <a:pt x="2904128" y="5326180"/>
                  </a:lnTo>
                  <a:lnTo>
                    <a:pt x="2897609" y="5276599"/>
                  </a:lnTo>
                  <a:lnTo>
                    <a:pt x="2857636" y="5289981"/>
                  </a:lnTo>
                  <a:lnTo>
                    <a:pt x="2844083" y="5317087"/>
                  </a:lnTo>
                  <a:lnTo>
                    <a:pt x="2849058" y="5342649"/>
                  </a:lnTo>
                  <a:lnTo>
                    <a:pt x="2816291" y="5380049"/>
                  </a:lnTo>
                  <a:lnTo>
                    <a:pt x="2792444" y="5380049"/>
                  </a:lnTo>
                  <a:lnTo>
                    <a:pt x="2773230" y="5377819"/>
                  </a:lnTo>
                  <a:lnTo>
                    <a:pt x="2742864" y="5388970"/>
                  </a:lnTo>
                  <a:lnTo>
                    <a:pt x="2689338" y="5383480"/>
                  </a:lnTo>
                  <a:lnTo>
                    <a:pt x="2685392" y="5379191"/>
                  </a:lnTo>
                  <a:lnTo>
                    <a:pt x="2674756" y="5324292"/>
                  </a:lnTo>
                  <a:lnTo>
                    <a:pt x="2659144" y="5271967"/>
                  </a:lnTo>
                  <a:lnTo>
                    <a:pt x="2577139" y="5289123"/>
                  </a:lnTo>
                  <a:lnTo>
                    <a:pt x="2568218" y="5333214"/>
                  </a:lnTo>
                  <a:lnTo>
                    <a:pt x="2541970" y="5331841"/>
                  </a:lnTo>
                  <a:lnTo>
                    <a:pt x="2568390" y="5260816"/>
                  </a:lnTo>
                  <a:lnTo>
                    <a:pt x="2641645" y="5175037"/>
                  </a:lnTo>
                  <a:lnTo>
                    <a:pt x="2704264" y="5092175"/>
                  </a:lnTo>
                  <a:lnTo>
                    <a:pt x="2695343" y="5072274"/>
                  </a:lnTo>
                  <a:lnTo>
                    <a:pt x="2699117" y="5066441"/>
                  </a:lnTo>
                  <a:lnTo>
                    <a:pt x="2755216" y="5090631"/>
                  </a:lnTo>
                  <a:lnTo>
                    <a:pt x="2757446" y="5064383"/>
                  </a:lnTo>
                  <a:lnTo>
                    <a:pt x="2772715" y="5044654"/>
                  </a:lnTo>
                  <a:lnTo>
                    <a:pt x="2774087" y="5044654"/>
                  </a:lnTo>
                  <a:lnTo>
                    <a:pt x="2785410" y="5048771"/>
                  </a:lnTo>
                  <a:lnTo>
                    <a:pt x="2786440" y="5048771"/>
                  </a:lnTo>
                  <a:lnTo>
                    <a:pt x="2789699" y="5049800"/>
                  </a:lnTo>
                  <a:cubicBezTo>
                    <a:pt x="2801978" y="5052145"/>
                    <a:pt x="2814430" y="5053465"/>
                    <a:pt x="2826927" y="5053746"/>
                  </a:cubicBezTo>
                  <a:lnTo>
                    <a:pt x="2907731" y="5055462"/>
                  </a:lnTo>
                  <a:lnTo>
                    <a:pt x="2913564" y="5055462"/>
                  </a:lnTo>
                  <a:lnTo>
                    <a:pt x="2903785" y="5021150"/>
                  </a:lnTo>
                  <a:lnTo>
                    <a:pt x="2911162" y="5013773"/>
                  </a:lnTo>
                  <a:lnTo>
                    <a:pt x="2963830" y="5020464"/>
                  </a:lnTo>
                  <a:lnTo>
                    <a:pt x="2965717" y="5021665"/>
                  </a:lnTo>
                  <a:cubicBezTo>
                    <a:pt x="2977727" y="5029213"/>
                    <a:pt x="3023875" y="5058550"/>
                    <a:pt x="3033483" y="5063353"/>
                  </a:cubicBezTo>
                  <a:cubicBezTo>
                    <a:pt x="3035027" y="5063353"/>
                    <a:pt x="3037257" y="5065412"/>
                    <a:pt x="3039830" y="5066956"/>
                  </a:cubicBezTo>
                  <a:lnTo>
                    <a:pt x="3047207" y="5120825"/>
                  </a:lnTo>
                  <a:cubicBezTo>
                    <a:pt x="3044086" y="5127336"/>
                    <a:pt x="3043240" y="5134706"/>
                    <a:pt x="3044805" y="5141755"/>
                  </a:cubicBezTo>
                  <a:cubicBezTo>
                    <a:pt x="3053408" y="5154608"/>
                    <a:pt x="3063807" y="5166163"/>
                    <a:pt x="3075686" y="5176067"/>
                  </a:cubicBezTo>
                  <a:lnTo>
                    <a:pt x="3127153" y="5190992"/>
                  </a:lnTo>
                  <a:lnTo>
                    <a:pt x="3163180" y="5175380"/>
                  </a:lnTo>
                  <a:lnTo>
                    <a:pt x="3176047" y="5192536"/>
                  </a:lnTo>
                  <a:lnTo>
                    <a:pt x="3170214" y="5220157"/>
                  </a:lnTo>
                  <a:close/>
                  <a:moveTo>
                    <a:pt x="3407135" y="4554685"/>
                  </a:moveTo>
                  <a:lnTo>
                    <a:pt x="3389980" y="4536672"/>
                  </a:lnTo>
                  <a:lnTo>
                    <a:pt x="3365275" y="4509222"/>
                  </a:lnTo>
                  <a:lnTo>
                    <a:pt x="3369392" y="4494811"/>
                  </a:lnTo>
                  <a:lnTo>
                    <a:pt x="3376598" y="4498414"/>
                  </a:lnTo>
                  <a:lnTo>
                    <a:pt x="3397871" y="4511795"/>
                  </a:lnTo>
                  <a:lnTo>
                    <a:pt x="3399930" y="4507335"/>
                  </a:lnTo>
                  <a:cubicBezTo>
                    <a:pt x="3399930" y="4507335"/>
                    <a:pt x="3407650" y="4490179"/>
                    <a:pt x="3409194" y="4485375"/>
                  </a:cubicBezTo>
                  <a:cubicBezTo>
                    <a:pt x="3412640" y="4479811"/>
                    <a:pt x="3416604" y="4474584"/>
                    <a:pt x="3421031" y="4469764"/>
                  </a:cubicBezTo>
                  <a:lnTo>
                    <a:pt x="3467009" y="4469764"/>
                  </a:lnTo>
                  <a:cubicBezTo>
                    <a:pt x="3469085" y="4469777"/>
                    <a:pt x="3471050" y="4468826"/>
                    <a:pt x="3472327" y="4467190"/>
                  </a:cubicBezTo>
                  <a:cubicBezTo>
                    <a:pt x="3475202" y="4461959"/>
                    <a:pt x="3476057" y="4455854"/>
                    <a:pt x="3474729" y="4450035"/>
                  </a:cubicBezTo>
                  <a:lnTo>
                    <a:pt x="3495659" y="4444716"/>
                  </a:lnTo>
                  <a:lnTo>
                    <a:pt x="3496688" y="4444716"/>
                  </a:lnTo>
                  <a:cubicBezTo>
                    <a:pt x="3504676" y="4440836"/>
                    <a:pt x="3511977" y="4435679"/>
                    <a:pt x="3518305" y="4429447"/>
                  </a:cubicBezTo>
                  <a:cubicBezTo>
                    <a:pt x="3521144" y="4425797"/>
                    <a:pt x="3524179" y="4422304"/>
                    <a:pt x="3527397" y="4418983"/>
                  </a:cubicBezTo>
                  <a:lnTo>
                    <a:pt x="3548499" y="4418983"/>
                  </a:lnTo>
                  <a:lnTo>
                    <a:pt x="3571316" y="4402856"/>
                  </a:lnTo>
                  <a:lnTo>
                    <a:pt x="3572345" y="4401655"/>
                  </a:lnTo>
                  <a:cubicBezTo>
                    <a:pt x="3576580" y="4395795"/>
                    <a:pt x="3579879" y="4389313"/>
                    <a:pt x="3582124" y="4382441"/>
                  </a:cubicBezTo>
                  <a:cubicBezTo>
                    <a:pt x="3588357" y="4380943"/>
                    <a:pt x="3594757" y="4380251"/>
                    <a:pt x="3601167" y="4380382"/>
                  </a:cubicBezTo>
                  <a:lnTo>
                    <a:pt x="3602368" y="4380382"/>
                  </a:lnTo>
                  <a:lnTo>
                    <a:pt x="3603397" y="4380382"/>
                  </a:lnTo>
                  <a:cubicBezTo>
                    <a:pt x="3615627" y="4372981"/>
                    <a:pt x="3627117" y="4364421"/>
                    <a:pt x="3637708" y="4354820"/>
                  </a:cubicBezTo>
                  <a:cubicBezTo>
                    <a:pt x="3641214" y="4350734"/>
                    <a:pt x="3642079" y="4345006"/>
                    <a:pt x="3639939" y="4340067"/>
                  </a:cubicBezTo>
                  <a:lnTo>
                    <a:pt x="3639081" y="4332517"/>
                  </a:lnTo>
                  <a:lnTo>
                    <a:pt x="3676309" y="4326342"/>
                  </a:lnTo>
                  <a:lnTo>
                    <a:pt x="3676309" y="4334405"/>
                  </a:lnTo>
                  <a:lnTo>
                    <a:pt x="3680255" y="4355850"/>
                  </a:lnTo>
                  <a:lnTo>
                    <a:pt x="3710621" y="4348301"/>
                  </a:lnTo>
                  <a:lnTo>
                    <a:pt x="3719542" y="4338007"/>
                  </a:lnTo>
                  <a:lnTo>
                    <a:pt x="3743217" y="4340581"/>
                  </a:lnTo>
                  <a:lnTo>
                    <a:pt x="3745790" y="4323425"/>
                  </a:lnTo>
                  <a:lnTo>
                    <a:pt x="3768436" y="4321538"/>
                  </a:lnTo>
                  <a:lnTo>
                    <a:pt x="3785591" y="4359967"/>
                  </a:lnTo>
                  <a:lnTo>
                    <a:pt x="3922838" y="4369574"/>
                  </a:lnTo>
                  <a:lnTo>
                    <a:pt x="3922838" y="4374892"/>
                  </a:lnTo>
                  <a:cubicBezTo>
                    <a:pt x="3919222" y="4376600"/>
                    <a:pt x="3915726" y="4378548"/>
                    <a:pt x="3912373" y="4380725"/>
                  </a:cubicBezTo>
                  <a:lnTo>
                    <a:pt x="3911172" y="4381583"/>
                  </a:lnTo>
                  <a:lnTo>
                    <a:pt x="3911172" y="4381583"/>
                  </a:lnTo>
                  <a:lnTo>
                    <a:pt x="3911172" y="4381583"/>
                  </a:lnTo>
                  <a:lnTo>
                    <a:pt x="3909799" y="4382613"/>
                  </a:lnTo>
                  <a:lnTo>
                    <a:pt x="3909799" y="4382613"/>
                  </a:lnTo>
                  <a:lnTo>
                    <a:pt x="3909799" y="4382613"/>
                  </a:lnTo>
                  <a:lnTo>
                    <a:pt x="3909799" y="4382613"/>
                  </a:lnTo>
                  <a:lnTo>
                    <a:pt x="3909799" y="4382613"/>
                  </a:lnTo>
                  <a:lnTo>
                    <a:pt x="3909799" y="4382613"/>
                  </a:lnTo>
                  <a:lnTo>
                    <a:pt x="3908770" y="4383642"/>
                  </a:lnTo>
                  <a:lnTo>
                    <a:pt x="3908770" y="4383642"/>
                  </a:lnTo>
                  <a:cubicBezTo>
                    <a:pt x="3908770" y="4383642"/>
                    <a:pt x="3908770" y="4383642"/>
                    <a:pt x="3907912" y="4384499"/>
                  </a:cubicBezTo>
                  <a:lnTo>
                    <a:pt x="3907912" y="4384499"/>
                  </a:lnTo>
                  <a:lnTo>
                    <a:pt x="3907912" y="4384499"/>
                  </a:lnTo>
                  <a:lnTo>
                    <a:pt x="3907912" y="4384499"/>
                  </a:lnTo>
                  <a:lnTo>
                    <a:pt x="3907912" y="4384499"/>
                  </a:lnTo>
                  <a:lnTo>
                    <a:pt x="3907912" y="4384499"/>
                  </a:lnTo>
                  <a:lnTo>
                    <a:pt x="3907054" y="4385700"/>
                  </a:lnTo>
                  <a:lnTo>
                    <a:pt x="3907054" y="4385700"/>
                  </a:lnTo>
                  <a:lnTo>
                    <a:pt x="3907054" y="4385700"/>
                  </a:lnTo>
                  <a:cubicBezTo>
                    <a:pt x="3907054" y="4385700"/>
                    <a:pt x="3907054" y="4385700"/>
                    <a:pt x="3907054" y="4386559"/>
                  </a:cubicBezTo>
                  <a:lnTo>
                    <a:pt x="3907054" y="4386559"/>
                  </a:lnTo>
                  <a:lnTo>
                    <a:pt x="3907054" y="4387931"/>
                  </a:lnTo>
                  <a:lnTo>
                    <a:pt x="3907054" y="4387931"/>
                  </a:lnTo>
                  <a:lnTo>
                    <a:pt x="3907054" y="4387931"/>
                  </a:lnTo>
                  <a:cubicBezTo>
                    <a:pt x="3907054" y="4387931"/>
                    <a:pt x="3907054" y="4387931"/>
                    <a:pt x="3907054" y="4388788"/>
                  </a:cubicBezTo>
                  <a:cubicBezTo>
                    <a:pt x="3906962" y="4389586"/>
                    <a:pt x="3906962" y="4390392"/>
                    <a:pt x="3907054" y="4391190"/>
                  </a:cubicBezTo>
                  <a:lnTo>
                    <a:pt x="3907054" y="4391190"/>
                  </a:lnTo>
                  <a:cubicBezTo>
                    <a:pt x="3907113" y="4392379"/>
                    <a:pt x="3907404" y="4393545"/>
                    <a:pt x="3907912" y="4394622"/>
                  </a:cubicBezTo>
                  <a:lnTo>
                    <a:pt x="3907912" y="4394621"/>
                  </a:lnTo>
                  <a:cubicBezTo>
                    <a:pt x="3908463" y="4395682"/>
                    <a:pt x="3909156" y="4396663"/>
                    <a:pt x="3909971" y="4397538"/>
                  </a:cubicBezTo>
                  <a:lnTo>
                    <a:pt x="3909971" y="4397538"/>
                  </a:lnTo>
                  <a:lnTo>
                    <a:pt x="3912201" y="4399597"/>
                  </a:lnTo>
                  <a:lnTo>
                    <a:pt x="3912201" y="4399597"/>
                  </a:lnTo>
                  <a:lnTo>
                    <a:pt x="3912201" y="4399597"/>
                  </a:lnTo>
                  <a:lnTo>
                    <a:pt x="3912201" y="4399597"/>
                  </a:lnTo>
                  <a:lnTo>
                    <a:pt x="3913573" y="4400626"/>
                  </a:lnTo>
                  <a:cubicBezTo>
                    <a:pt x="3913947" y="4401113"/>
                    <a:pt x="3914413" y="4401521"/>
                    <a:pt x="3914946" y="4401827"/>
                  </a:cubicBezTo>
                  <a:lnTo>
                    <a:pt x="3914946" y="4401827"/>
                  </a:lnTo>
                  <a:lnTo>
                    <a:pt x="3917862" y="4404572"/>
                  </a:lnTo>
                  <a:lnTo>
                    <a:pt x="3917862" y="4404572"/>
                  </a:lnTo>
                  <a:lnTo>
                    <a:pt x="3919750" y="4406116"/>
                  </a:lnTo>
                  <a:lnTo>
                    <a:pt x="3919750" y="4406116"/>
                  </a:lnTo>
                  <a:lnTo>
                    <a:pt x="3921122" y="4407317"/>
                  </a:lnTo>
                  <a:lnTo>
                    <a:pt x="3921122" y="4407317"/>
                  </a:lnTo>
                  <a:cubicBezTo>
                    <a:pt x="3934503" y="4418983"/>
                    <a:pt x="3953032" y="4434080"/>
                    <a:pt x="3956977" y="4437339"/>
                  </a:cubicBezTo>
                  <a:cubicBezTo>
                    <a:pt x="3960752" y="4444545"/>
                    <a:pt x="3971560" y="4463588"/>
                    <a:pt x="3983397" y="4460500"/>
                  </a:cubicBezTo>
                  <a:cubicBezTo>
                    <a:pt x="3986650" y="4460208"/>
                    <a:pt x="3989923" y="4460208"/>
                    <a:pt x="3993176" y="4460500"/>
                  </a:cubicBezTo>
                  <a:cubicBezTo>
                    <a:pt x="4001303" y="4461885"/>
                    <a:pt x="4009653" y="4460104"/>
                    <a:pt x="4016508" y="4455525"/>
                  </a:cubicBezTo>
                  <a:cubicBezTo>
                    <a:pt x="4019338" y="4452591"/>
                    <a:pt x="4020829" y="4448616"/>
                    <a:pt x="4020625" y="4444545"/>
                  </a:cubicBezTo>
                  <a:cubicBezTo>
                    <a:pt x="4020958" y="4434392"/>
                    <a:pt x="4018962" y="4424299"/>
                    <a:pt x="4014792" y="4415037"/>
                  </a:cubicBezTo>
                  <a:lnTo>
                    <a:pt x="3991632" y="4397023"/>
                  </a:lnTo>
                  <a:lnTo>
                    <a:pt x="4011876" y="4395479"/>
                  </a:lnTo>
                  <a:lnTo>
                    <a:pt x="4038982" y="4402170"/>
                  </a:lnTo>
                  <a:lnTo>
                    <a:pt x="4061799" y="4430134"/>
                  </a:lnTo>
                  <a:lnTo>
                    <a:pt x="4082901" y="4422242"/>
                  </a:lnTo>
                  <a:lnTo>
                    <a:pt x="4105889" y="4428590"/>
                  </a:lnTo>
                  <a:lnTo>
                    <a:pt x="4109664" y="4445746"/>
                  </a:lnTo>
                  <a:cubicBezTo>
                    <a:pt x="4105679" y="4449392"/>
                    <a:pt x="4103918" y="4454872"/>
                    <a:pt x="4105032" y="4460156"/>
                  </a:cubicBezTo>
                  <a:cubicBezTo>
                    <a:pt x="4107090" y="4466333"/>
                    <a:pt x="4114811" y="4469935"/>
                    <a:pt x="4128535" y="4470793"/>
                  </a:cubicBezTo>
                  <a:cubicBezTo>
                    <a:pt x="4142260" y="4471651"/>
                    <a:pt x="4145691" y="4473881"/>
                    <a:pt x="4145691" y="4474053"/>
                  </a:cubicBezTo>
                  <a:cubicBezTo>
                    <a:pt x="4148264" y="4477484"/>
                    <a:pt x="4149293" y="4477312"/>
                    <a:pt x="4164562" y="4474053"/>
                  </a:cubicBezTo>
                  <a:lnTo>
                    <a:pt x="4190296" y="4467019"/>
                  </a:lnTo>
                  <a:lnTo>
                    <a:pt x="4221348" y="4471651"/>
                  </a:lnTo>
                  <a:lnTo>
                    <a:pt x="4242450" y="4473881"/>
                  </a:lnTo>
                  <a:lnTo>
                    <a:pt x="4249312" y="4508193"/>
                  </a:lnTo>
                  <a:lnTo>
                    <a:pt x="4261664" y="4521917"/>
                  </a:lnTo>
                  <a:lnTo>
                    <a:pt x="4228897" y="4557601"/>
                  </a:lnTo>
                  <a:lnTo>
                    <a:pt x="4182404" y="4591055"/>
                  </a:lnTo>
                  <a:lnTo>
                    <a:pt x="4163705" y="4674432"/>
                  </a:lnTo>
                  <a:lnTo>
                    <a:pt x="4068147" y="4713719"/>
                  </a:lnTo>
                  <a:lnTo>
                    <a:pt x="4042928" y="4741168"/>
                  </a:lnTo>
                  <a:lnTo>
                    <a:pt x="4042928" y="4745800"/>
                  </a:lnTo>
                  <a:lnTo>
                    <a:pt x="4037438" y="4744428"/>
                  </a:lnTo>
                  <a:lnTo>
                    <a:pt x="4037438" y="4744428"/>
                  </a:lnTo>
                  <a:lnTo>
                    <a:pt x="4031605" y="4743055"/>
                  </a:lnTo>
                  <a:lnTo>
                    <a:pt x="4027488" y="4742026"/>
                  </a:lnTo>
                  <a:lnTo>
                    <a:pt x="4024057" y="4742026"/>
                  </a:lnTo>
                  <a:lnTo>
                    <a:pt x="4019596" y="4740996"/>
                  </a:lnTo>
                  <a:lnTo>
                    <a:pt x="4016336" y="4740996"/>
                  </a:lnTo>
                  <a:lnTo>
                    <a:pt x="4012391" y="4740139"/>
                  </a:lnTo>
                  <a:lnTo>
                    <a:pt x="4009646" y="4740139"/>
                  </a:lnTo>
                  <a:lnTo>
                    <a:pt x="4006214" y="4740139"/>
                  </a:lnTo>
                  <a:lnTo>
                    <a:pt x="4003813" y="4740139"/>
                  </a:lnTo>
                  <a:lnTo>
                    <a:pt x="4001240" y="4740139"/>
                  </a:lnTo>
                  <a:lnTo>
                    <a:pt x="3998838" y="4740139"/>
                  </a:lnTo>
                  <a:lnTo>
                    <a:pt x="3997294" y="4740139"/>
                  </a:lnTo>
                  <a:lnTo>
                    <a:pt x="3994891" y="4740139"/>
                  </a:lnTo>
                  <a:cubicBezTo>
                    <a:pt x="3983688" y="4740755"/>
                    <a:pt x="3972555" y="4742305"/>
                    <a:pt x="3961609" y="4744771"/>
                  </a:cubicBezTo>
                  <a:cubicBezTo>
                    <a:pt x="3948914" y="4747344"/>
                    <a:pt x="3932788" y="4749918"/>
                    <a:pt x="3927298" y="4750775"/>
                  </a:cubicBezTo>
                  <a:lnTo>
                    <a:pt x="3892987" y="4730017"/>
                  </a:lnTo>
                  <a:lnTo>
                    <a:pt x="3790910" y="4724527"/>
                  </a:lnTo>
                  <a:lnTo>
                    <a:pt x="3778729" y="4748888"/>
                  </a:lnTo>
                  <a:lnTo>
                    <a:pt x="3752309" y="4808762"/>
                  </a:lnTo>
                  <a:lnTo>
                    <a:pt x="3666530" y="4808762"/>
                  </a:lnTo>
                  <a:cubicBezTo>
                    <a:pt x="3653837" y="4798205"/>
                    <a:pt x="3642332" y="4786298"/>
                    <a:pt x="3632219" y="4773249"/>
                  </a:cubicBezTo>
                  <a:lnTo>
                    <a:pt x="3623126" y="4767588"/>
                  </a:lnTo>
                  <a:lnTo>
                    <a:pt x="3623126" y="4767588"/>
                  </a:lnTo>
                  <a:lnTo>
                    <a:pt x="3615406" y="4762784"/>
                  </a:lnTo>
                  <a:lnTo>
                    <a:pt x="3615406" y="4762784"/>
                  </a:lnTo>
                  <a:lnTo>
                    <a:pt x="3583325" y="4743227"/>
                  </a:lnTo>
                  <a:lnTo>
                    <a:pt x="3583325" y="4743227"/>
                  </a:lnTo>
                  <a:lnTo>
                    <a:pt x="3538548" y="4725213"/>
                  </a:lnTo>
                  <a:lnTo>
                    <a:pt x="3518476" y="4686613"/>
                  </a:lnTo>
                  <a:lnTo>
                    <a:pt x="3481077" y="4672030"/>
                  </a:lnTo>
                  <a:lnTo>
                    <a:pt x="3444363" y="4661737"/>
                  </a:lnTo>
                  <a:lnTo>
                    <a:pt x="3418115" y="4606324"/>
                  </a:lnTo>
                  <a:lnTo>
                    <a:pt x="3422575" y="4585737"/>
                  </a:lnTo>
                  <a:close/>
                  <a:moveTo>
                    <a:pt x="4700508" y="4709944"/>
                  </a:moveTo>
                  <a:lnTo>
                    <a:pt x="4671515" y="4671516"/>
                  </a:lnTo>
                  <a:lnTo>
                    <a:pt x="4615416" y="4697764"/>
                  </a:lnTo>
                  <a:lnTo>
                    <a:pt x="4549023" y="4697764"/>
                  </a:lnTo>
                  <a:lnTo>
                    <a:pt x="4524147" y="4691588"/>
                  </a:lnTo>
                  <a:lnTo>
                    <a:pt x="4522603" y="4694676"/>
                  </a:lnTo>
                  <a:cubicBezTo>
                    <a:pt x="4507459" y="4728404"/>
                    <a:pt x="4489557" y="4760824"/>
                    <a:pt x="4469077" y="4791606"/>
                  </a:cubicBezTo>
                  <a:cubicBezTo>
                    <a:pt x="4462531" y="4789512"/>
                    <a:pt x="4455707" y="4788413"/>
                    <a:pt x="4448834" y="4788346"/>
                  </a:cubicBezTo>
                  <a:lnTo>
                    <a:pt x="4424129" y="4771191"/>
                  </a:lnTo>
                  <a:lnTo>
                    <a:pt x="4411262" y="4778911"/>
                  </a:lnTo>
                  <a:lnTo>
                    <a:pt x="4399082" y="4830378"/>
                  </a:lnTo>
                  <a:lnTo>
                    <a:pt x="4326341" y="4837412"/>
                  </a:lnTo>
                  <a:lnTo>
                    <a:pt x="4297520" y="4883732"/>
                  </a:lnTo>
                  <a:lnTo>
                    <a:pt x="4178973" y="4915128"/>
                  </a:lnTo>
                  <a:lnTo>
                    <a:pt x="4122016" y="4870523"/>
                  </a:lnTo>
                  <a:lnTo>
                    <a:pt x="4079126" y="4868979"/>
                  </a:lnTo>
                  <a:lnTo>
                    <a:pt x="4050477" y="4814423"/>
                  </a:lnTo>
                  <a:lnTo>
                    <a:pt x="4051678" y="4747687"/>
                  </a:lnTo>
                  <a:lnTo>
                    <a:pt x="4051678" y="4747687"/>
                  </a:lnTo>
                  <a:lnTo>
                    <a:pt x="4051678" y="4744428"/>
                  </a:lnTo>
                  <a:lnTo>
                    <a:pt x="4072608" y="4721267"/>
                  </a:lnTo>
                  <a:lnTo>
                    <a:pt x="4171424" y="4680780"/>
                  </a:lnTo>
                  <a:lnTo>
                    <a:pt x="4190468" y="4596202"/>
                  </a:lnTo>
                  <a:lnTo>
                    <a:pt x="4234901" y="4563949"/>
                  </a:lnTo>
                  <a:lnTo>
                    <a:pt x="4267154" y="4527064"/>
                  </a:lnTo>
                  <a:lnTo>
                    <a:pt x="4294603" y="4557601"/>
                  </a:lnTo>
                  <a:lnTo>
                    <a:pt x="4333203" y="4560518"/>
                  </a:lnTo>
                  <a:lnTo>
                    <a:pt x="4356707" y="4518143"/>
                  </a:lnTo>
                  <a:lnTo>
                    <a:pt x="4402341" y="4544220"/>
                  </a:lnTo>
                  <a:lnTo>
                    <a:pt x="4412463" y="4582134"/>
                  </a:lnTo>
                  <a:lnTo>
                    <a:pt x="4446775" y="4582134"/>
                  </a:lnTo>
                  <a:lnTo>
                    <a:pt x="4493095" y="4533240"/>
                  </a:lnTo>
                  <a:lnTo>
                    <a:pt x="4637890" y="4516084"/>
                  </a:lnTo>
                  <a:lnTo>
                    <a:pt x="4693818" y="4502017"/>
                  </a:lnTo>
                  <a:lnTo>
                    <a:pt x="4742368" y="4550739"/>
                  </a:lnTo>
                  <a:lnTo>
                    <a:pt x="4753005" y="4689186"/>
                  </a:lnTo>
                  <a:close/>
                  <a:moveTo>
                    <a:pt x="2859008" y="3457573"/>
                  </a:moveTo>
                  <a:cubicBezTo>
                    <a:pt x="2844002" y="3450100"/>
                    <a:pt x="2830185" y="3440445"/>
                    <a:pt x="2818006" y="3428923"/>
                  </a:cubicBezTo>
                  <a:cubicBezTo>
                    <a:pt x="2818006" y="3422576"/>
                    <a:pt x="2821780" y="3400102"/>
                    <a:pt x="2823325" y="3391181"/>
                  </a:cubicBezTo>
                  <a:lnTo>
                    <a:pt x="2823325" y="3346061"/>
                  </a:lnTo>
                  <a:lnTo>
                    <a:pt x="2836878" y="3267144"/>
                  </a:lnTo>
                  <a:lnTo>
                    <a:pt x="2836878" y="3213275"/>
                  </a:lnTo>
                  <a:cubicBezTo>
                    <a:pt x="2843907" y="3191693"/>
                    <a:pt x="2852626" y="3170698"/>
                    <a:pt x="2862954" y="3150485"/>
                  </a:cubicBezTo>
                  <a:lnTo>
                    <a:pt x="2869817" y="3141393"/>
                  </a:lnTo>
                  <a:lnTo>
                    <a:pt x="2905329" y="3141393"/>
                  </a:lnTo>
                  <a:cubicBezTo>
                    <a:pt x="2921373" y="3140825"/>
                    <a:pt x="2937255" y="3137995"/>
                    <a:pt x="2952508" y="3132986"/>
                  </a:cubicBezTo>
                  <a:lnTo>
                    <a:pt x="2953880" y="3132986"/>
                  </a:lnTo>
                  <a:lnTo>
                    <a:pt x="2998313" y="3071740"/>
                  </a:lnTo>
                  <a:lnTo>
                    <a:pt x="3008778" y="3048237"/>
                  </a:lnTo>
                  <a:cubicBezTo>
                    <a:pt x="3013735" y="3043287"/>
                    <a:pt x="3019548" y="3039277"/>
                    <a:pt x="3025934" y="3036399"/>
                  </a:cubicBezTo>
                  <a:lnTo>
                    <a:pt x="3029537" y="3035027"/>
                  </a:lnTo>
                  <a:cubicBezTo>
                    <a:pt x="3041936" y="3030894"/>
                    <a:pt x="3054897" y="3028695"/>
                    <a:pt x="3067966" y="3028508"/>
                  </a:cubicBezTo>
                  <a:cubicBezTo>
                    <a:pt x="3086665" y="3026792"/>
                    <a:pt x="3086665" y="3026792"/>
                    <a:pt x="3086665" y="3022846"/>
                  </a:cubicBezTo>
                  <a:cubicBezTo>
                    <a:pt x="3086887" y="3021272"/>
                    <a:pt x="3086051" y="3019738"/>
                    <a:pt x="3084607" y="3019072"/>
                  </a:cubicBezTo>
                  <a:cubicBezTo>
                    <a:pt x="3085613" y="3017859"/>
                    <a:pt x="3086371" y="3016460"/>
                    <a:pt x="3086837" y="3014954"/>
                  </a:cubicBezTo>
                  <a:cubicBezTo>
                    <a:pt x="3087924" y="3009530"/>
                    <a:pt x="3087326" y="3003902"/>
                    <a:pt x="3085122" y="2998828"/>
                  </a:cubicBezTo>
                  <a:lnTo>
                    <a:pt x="3102277" y="2998828"/>
                  </a:lnTo>
                  <a:lnTo>
                    <a:pt x="3100733" y="3009122"/>
                  </a:lnTo>
                  <a:lnTo>
                    <a:pt x="3087180" y="3043433"/>
                  </a:lnTo>
                  <a:lnTo>
                    <a:pt x="3081519" y="3094901"/>
                  </a:lnTo>
                  <a:lnTo>
                    <a:pt x="3081519" y="3094901"/>
                  </a:lnTo>
                  <a:lnTo>
                    <a:pt x="3086665" y="3123208"/>
                  </a:lnTo>
                  <a:lnTo>
                    <a:pt x="3069510" y="3146025"/>
                  </a:lnTo>
                  <a:lnTo>
                    <a:pt x="3060246" y="3170214"/>
                  </a:lnTo>
                  <a:lnTo>
                    <a:pt x="3074656" y="3207957"/>
                  </a:lnTo>
                  <a:lnTo>
                    <a:pt x="3100390" y="3227858"/>
                  </a:lnTo>
                  <a:lnTo>
                    <a:pt x="3127496" y="3242612"/>
                  </a:lnTo>
                  <a:lnTo>
                    <a:pt x="3125266" y="3255822"/>
                  </a:lnTo>
                  <a:cubicBezTo>
                    <a:pt x="3125266" y="3257366"/>
                    <a:pt x="3119948" y="3293221"/>
                    <a:pt x="3119776" y="3309862"/>
                  </a:cubicBezTo>
                  <a:cubicBezTo>
                    <a:pt x="3116172" y="3307217"/>
                    <a:pt x="3112735" y="3304352"/>
                    <a:pt x="3109483" y="3301284"/>
                  </a:cubicBezTo>
                  <a:cubicBezTo>
                    <a:pt x="3101419" y="3294251"/>
                    <a:pt x="3096444" y="3289962"/>
                    <a:pt x="3092327" y="3289962"/>
                  </a:cubicBezTo>
                  <a:cubicBezTo>
                    <a:pt x="3082548" y="3289962"/>
                    <a:pt x="3063677" y="3299226"/>
                    <a:pt x="3063677" y="3310377"/>
                  </a:cubicBezTo>
                  <a:cubicBezTo>
                    <a:pt x="3061939" y="3328194"/>
                    <a:pt x="3058375" y="3345785"/>
                    <a:pt x="3053040" y="3362874"/>
                  </a:cubicBezTo>
                  <a:cubicBezTo>
                    <a:pt x="3038859" y="3385798"/>
                    <a:pt x="3022047" y="3406987"/>
                    <a:pt x="3002946" y="3426007"/>
                  </a:cubicBezTo>
                  <a:lnTo>
                    <a:pt x="3001230" y="3427894"/>
                  </a:lnTo>
                  <a:lnTo>
                    <a:pt x="3001230" y="3430296"/>
                  </a:lnTo>
                  <a:cubicBezTo>
                    <a:pt x="3002924" y="3442245"/>
                    <a:pt x="3002924" y="3454374"/>
                    <a:pt x="3001230" y="3466323"/>
                  </a:cubicBezTo>
                  <a:cubicBezTo>
                    <a:pt x="3000288" y="3475104"/>
                    <a:pt x="3000288" y="3483961"/>
                    <a:pt x="3001230" y="3492743"/>
                  </a:cubicBezTo>
                  <a:lnTo>
                    <a:pt x="2992480" y="3501492"/>
                  </a:lnTo>
                  <a:lnTo>
                    <a:pt x="2982873" y="3518648"/>
                  </a:lnTo>
                  <a:lnTo>
                    <a:pt x="2982873" y="3518648"/>
                  </a:lnTo>
                  <a:lnTo>
                    <a:pt x="2980986" y="3521908"/>
                  </a:lnTo>
                  <a:lnTo>
                    <a:pt x="2980986" y="3521908"/>
                  </a:lnTo>
                  <a:lnTo>
                    <a:pt x="2979442" y="3524824"/>
                  </a:lnTo>
                  <a:lnTo>
                    <a:pt x="3007406" y="3552788"/>
                  </a:lnTo>
                  <a:cubicBezTo>
                    <a:pt x="3007577" y="3563405"/>
                    <a:pt x="3008379" y="3574003"/>
                    <a:pt x="3009808" y="3584526"/>
                  </a:cubicBezTo>
                  <a:lnTo>
                    <a:pt x="2999000" y="3584526"/>
                  </a:lnTo>
                  <a:lnTo>
                    <a:pt x="2925744" y="3570287"/>
                  </a:lnTo>
                  <a:lnTo>
                    <a:pt x="2887144" y="3559822"/>
                  </a:lnTo>
                  <a:lnTo>
                    <a:pt x="2889374" y="3482449"/>
                  </a:lnTo>
                  <a:lnTo>
                    <a:pt x="2889374" y="3481248"/>
                  </a:lnTo>
                  <a:cubicBezTo>
                    <a:pt x="2881380" y="3470741"/>
                    <a:pt x="2870961" y="3462324"/>
                    <a:pt x="2859008" y="3456716"/>
                  </a:cubicBezTo>
                  <a:close/>
                  <a:moveTo>
                    <a:pt x="2715586" y="3916490"/>
                  </a:moveTo>
                  <a:lnTo>
                    <a:pt x="2754702" y="3895732"/>
                  </a:lnTo>
                  <a:lnTo>
                    <a:pt x="2748697" y="3891614"/>
                  </a:lnTo>
                  <a:cubicBezTo>
                    <a:pt x="2748697" y="3891614"/>
                    <a:pt x="2740291" y="3886124"/>
                    <a:pt x="2716616" y="3867596"/>
                  </a:cubicBezTo>
                  <a:cubicBezTo>
                    <a:pt x="2713304" y="3865304"/>
                    <a:pt x="2710355" y="3862528"/>
                    <a:pt x="2707866" y="3859362"/>
                  </a:cubicBezTo>
                  <a:lnTo>
                    <a:pt x="2709925" y="3858504"/>
                  </a:lnTo>
                  <a:cubicBezTo>
                    <a:pt x="2713013" y="3857303"/>
                    <a:pt x="2718331" y="3855073"/>
                    <a:pt x="2718331" y="3849411"/>
                  </a:cubicBezTo>
                  <a:cubicBezTo>
                    <a:pt x="2718331" y="3843750"/>
                    <a:pt x="2725194" y="3837745"/>
                    <a:pt x="2732056" y="3832255"/>
                  </a:cubicBezTo>
                  <a:lnTo>
                    <a:pt x="2773230" y="3824535"/>
                  </a:lnTo>
                  <a:lnTo>
                    <a:pt x="2809771" y="3831741"/>
                  </a:lnTo>
                  <a:lnTo>
                    <a:pt x="2815261" y="3878404"/>
                  </a:lnTo>
                  <a:lnTo>
                    <a:pt x="2819036" y="3878404"/>
                  </a:lnTo>
                  <a:cubicBezTo>
                    <a:pt x="2835698" y="3879081"/>
                    <a:pt x="2849754" y="3866123"/>
                    <a:pt x="2850431" y="3849461"/>
                  </a:cubicBezTo>
                  <a:cubicBezTo>
                    <a:pt x="2850464" y="3848644"/>
                    <a:pt x="2850464" y="3847826"/>
                    <a:pt x="2850431" y="3847009"/>
                  </a:cubicBezTo>
                  <a:cubicBezTo>
                    <a:pt x="2850431" y="3844779"/>
                    <a:pt x="2850431" y="3840662"/>
                    <a:pt x="2852661" y="3839632"/>
                  </a:cubicBezTo>
                  <a:cubicBezTo>
                    <a:pt x="2854891" y="3838603"/>
                    <a:pt x="2868787" y="3844608"/>
                    <a:pt x="2875650" y="3850440"/>
                  </a:cubicBezTo>
                  <a:lnTo>
                    <a:pt x="2880282" y="3854215"/>
                  </a:lnTo>
                  <a:lnTo>
                    <a:pt x="2898810" y="3807551"/>
                  </a:lnTo>
                  <a:lnTo>
                    <a:pt x="2901555" y="3793998"/>
                  </a:lnTo>
                  <a:lnTo>
                    <a:pt x="2901555" y="3792797"/>
                  </a:lnTo>
                  <a:cubicBezTo>
                    <a:pt x="2909231" y="3796128"/>
                    <a:pt x="2917553" y="3797710"/>
                    <a:pt x="2925916" y="3797429"/>
                  </a:cubicBezTo>
                  <a:lnTo>
                    <a:pt x="2924544" y="3797429"/>
                  </a:lnTo>
                  <a:lnTo>
                    <a:pt x="2967261" y="3814585"/>
                  </a:lnTo>
                  <a:lnTo>
                    <a:pt x="2981329" y="3831741"/>
                  </a:lnTo>
                  <a:lnTo>
                    <a:pt x="3032796" y="3831741"/>
                  </a:lnTo>
                  <a:lnTo>
                    <a:pt x="3004832" y="3775984"/>
                  </a:lnTo>
                  <a:lnTo>
                    <a:pt x="2976354" y="3758829"/>
                  </a:lnTo>
                  <a:lnTo>
                    <a:pt x="2952164" y="3748192"/>
                  </a:lnTo>
                  <a:cubicBezTo>
                    <a:pt x="2945164" y="3744707"/>
                    <a:pt x="2937874" y="3741837"/>
                    <a:pt x="2930376" y="3739614"/>
                  </a:cubicBezTo>
                  <a:lnTo>
                    <a:pt x="2925230" y="3734296"/>
                  </a:lnTo>
                  <a:lnTo>
                    <a:pt x="2932092" y="3730865"/>
                  </a:lnTo>
                  <a:lnTo>
                    <a:pt x="2938954" y="3713709"/>
                  </a:lnTo>
                  <a:lnTo>
                    <a:pt x="2926945" y="3695524"/>
                  </a:lnTo>
                  <a:lnTo>
                    <a:pt x="2909790" y="3684030"/>
                  </a:lnTo>
                  <a:lnTo>
                    <a:pt x="2937925" y="3661041"/>
                  </a:lnTo>
                  <a:lnTo>
                    <a:pt x="2925058" y="3642169"/>
                  </a:lnTo>
                  <a:lnTo>
                    <a:pt x="2885257" y="3575777"/>
                  </a:lnTo>
                  <a:lnTo>
                    <a:pt x="2885257" y="3570458"/>
                  </a:lnTo>
                  <a:lnTo>
                    <a:pt x="2922142" y="3580237"/>
                  </a:lnTo>
                  <a:lnTo>
                    <a:pt x="2996769" y="3594820"/>
                  </a:lnTo>
                  <a:lnTo>
                    <a:pt x="3016327" y="3594820"/>
                  </a:lnTo>
                  <a:lnTo>
                    <a:pt x="3041031" y="3609230"/>
                  </a:lnTo>
                  <a:cubicBezTo>
                    <a:pt x="3041031" y="3617122"/>
                    <a:pt x="3043605" y="3643542"/>
                    <a:pt x="3043605" y="3652463"/>
                  </a:cubicBezTo>
                  <a:cubicBezTo>
                    <a:pt x="3043413" y="3660609"/>
                    <a:pt x="3049861" y="3667368"/>
                    <a:pt x="3058007" y="3667560"/>
                  </a:cubicBezTo>
                  <a:cubicBezTo>
                    <a:pt x="3058239" y="3667566"/>
                    <a:pt x="3058470" y="3667566"/>
                    <a:pt x="3058702" y="3667560"/>
                  </a:cubicBezTo>
                  <a:lnTo>
                    <a:pt x="3118747" y="3667560"/>
                  </a:lnTo>
                  <a:cubicBezTo>
                    <a:pt x="3126509" y="3666105"/>
                    <a:pt x="3134362" y="3665188"/>
                    <a:pt x="3142250" y="3664815"/>
                  </a:cubicBezTo>
                  <a:cubicBezTo>
                    <a:pt x="3150087" y="3663810"/>
                    <a:pt x="3157793" y="3661969"/>
                    <a:pt x="3165239" y="3659325"/>
                  </a:cubicBezTo>
                  <a:lnTo>
                    <a:pt x="3165239" y="3674594"/>
                  </a:lnTo>
                  <a:lnTo>
                    <a:pt x="3159921" y="3706160"/>
                  </a:lnTo>
                  <a:cubicBezTo>
                    <a:pt x="3156001" y="3716222"/>
                    <a:pt x="3153238" y="3726698"/>
                    <a:pt x="3151686" y="3737384"/>
                  </a:cubicBezTo>
                  <a:cubicBezTo>
                    <a:pt x="3151686" y="3747163"/>
                    <a:pt x="3173817" y="3755912"/>
                    <a:pt x="3186855" y="3760373"/>
                  </a:cubicBezTo>
                  <a:lnTo>
                    <a:pt x="3230431" y="3763289"/>
                  </a:lnTo>
                  <a:lnTo>
                    <a:pt x="3259424" y="3731379"/>
                  </a:lnTo>
                  <a:cubicBezTo>
                    <a:pt x="3259424" y="3731379"/>
                    <a:pt x="3270232" y="3712508"/>
                    <a:pt x="3275379" y="3704788"/>
                  </a:cubicBezTo>
                  <a:cubicBezTo>
                    <a:pt x="3291604" y="3699348"/>
                    <a:pt x="3308750" y="3697190"/>
                    <a:pt x="3325817" y="3698440"/>
                  </a:cubicBezTo>
                  <a:lnTo>
                    <a:pt x="3327876" y="3698440"/>
                  </a:lnTo>
                  <a:lnTo>
                    <a:pt x="3361158" y="3654178"/>
                  </a:lnTo>
                  <a:lnTo>
                    <a:pt x="3372652" y="3645944"/>
                  </a:lnTo>
                  <a:lnTo>
                    <a:pt x="3372652" y="3649718"/>
                  </a:lnTo>
                  <a:lnTo>
                    <a:pt x="3395984" y="3684030"/>
                  </a:lnTo>
                  <a:lnTo>
                    <a:pt x="3467695" y="3697926"/>
                  </a:lnTo>
                  <a:cubicBezTo>
                    <a:pt x="3483470" y="3702858"/>
                    <a:pt x="3498482" y="3709960"/>
                    <a:pt x="3512300" y="3719027"/>
                  </a:cubicBezTo>
                  <a:cubicBezTo>
                    <a:pt x="3533745" y="3731551"/>
                    <a:pt x="3532715" y="3736183"/>
                    <a:pt x="3531858" y="3740815"/>
                  </a:cubicBezTo>
                  <a:cubicBezTo>
                    <a:pt x="3531189" y="3743519"/>
                    <a:pt x="3531189" y="3746346"/>
                    <a:pt x="3531858" y="3749050"/>
                  </a:cubicBezTo>
                  <a:cubicBezTo>
                    <a:pt x="3534774" y="3757971"/>
                    <a:pt x="3556219" y="3772553"/>
                    <a:pt x="3561365" y="3775984"/>
                  </a:cubicBezTo>
                  <a:lnTo>
                    <a:pt x="3581781" y="3783190"/>
                  </a:lnTo>
                  <a:lnTo>
                    <a:pt x="3584869" y="3816472"/>
                  </a:lnTo>
                  <a:lnTo>
                    <a:pt x="3613862" y="3863307"/>
                  </a:lnTo>
                  <a:lnTo>
                    <a:pt x="3611632" y="3892129"/>
                  </a:lnTo>
                  <a:lnTo>
                    <a:pt x="3579894" y="3926441"/>
                  </a:lnTo>
                  <a:lnTo>
                    <a:pt x="3579894" y="3954748"/>
                  </a:lnTo>
                  <a:lnTo>
                    <a:pt x="3623470" y="3982883"/>
                  </a:lnTo>
                  <a:lnTo>
                    <a:pt x="3655722" y="4001240"/>
                  </a:lnTo>
                  <a:lnTo>
                    <a:pt x="3667560" y="4072265"/>
                  </a:lnTo>
                  <a:cubicBezTo>
                    <a:pt x="3667560" y="4073809"/>
                    <a:pt x="3674937" y="4111380"/>
                    <a:pt x="3677339" y="4118928"/>
                  </a:cubicBezTo>
                  <a:cubicBezTo>
                    <a:pt x="3679864" y="4135982"/>
                    <a:pt x="3681411" y="4153166"/>
                    <a:pt x="3681970" y="4170396"/>
                  </a:cubicBezTo>
                  <a:lnTo>
                    <a:pt x="3681970" y="4173998"/>
                  </a:lnTo>
                  <a:lnTo>
                    <a:pt x="3716282" y="4211398"/>
                  </a:lnTo>
                  <a:lnTo>
                    <a:pt x="3729492" y="4227010"/>
                  </a:lnTo>
                  <a:lnTo>
                    <a:pt x="3712337" y="4330802"/>
                  </a:lnTo>
                  <a:lnTo>
                    <a:pt x="3704616" y="4339723"/>
                  </a:lnTo>
                  <a:lnTo>
                    <a:pt x="3685745" y="4344527"/>
                  </a:lnTo>
                  <a:lnTo>
                    <a:pt x="3683514" y="4332861"/>
                  </a:lnTo>
                  <a:lnTo>
                    <a:pt x="3683514" y="4315705"/>
                  </a:lnTo>
                  <a:lnTo>
                    <a:pt x="3628101" y="4324969"/>
                  </a:lnTo>
                  <a:lnTo>
                    <a:pt x="3630160" y="4342125"/>
                  </a:lnTo>
                  <a:lnTo>
                    <a:pt x="3630160" y="4343840"/>
                  </a:lnTo>
                  <a:cubicBezTo>
                    <a:pt x="3630160" y="4343840"/>
                    <a:pt x="3631361" y="4346242"/>
                    <a:pt x="3628788" y="4349673"/>
                  </a:cubicBezTo>
                  <a:cubicBezTo>
                    <a:pt x="3618932" y="4358289"/>
                    <a:pt x="3608308" y="4365984"/>
                    <a:pt x="3597049" y="4372662"/>
                  </a:cubicBezTo>
                  <a:cubicBezTo>
                    <a:pt x="3570801" y="4372662"/>
                    <a:pt x="3570801" y="4379010"/>
                    <a:pt x="3570801" y="4381583"/>
                  </a:cubicBezTo>
                  <a:cubicBezTo>
                    <a:pt x="3568932" y="4387171"/>
                    <a:pt x="3566212" y="4392436"/>
                    <a:pt x="3562738" y="4397195"/>
                  </a:cubicBezTo>
                  <a:lnTo>
                    <a:pt x="3542837" y="4411262"/>
                  </a:lnTo>
                  <a:lnTo>
                    <a:pt x="3520878" y="4411262"/>
                  </a:lnTo>
                  <a:lnTo>
                    <a:pt x="3519677" y="4412635"/>
                  </a:lnTo>
                  <a:cubicBezTo>
                    <a:pt x="3515563" y="4416613"/>
                    <a:pt x="3511776" y="4420916"/>
                    <a:pt x="3508354" y="4425502"/>
                  </a:cubicBezTo>
                  <a:cubicBezTo>
                    <a:pt x="3502882" y="4430427"/>
                    <a:pt x="3496764" y="4434582"/>
                    <a:pt x="3490169" y="4437854"/>
                  </a:cubicBezTo>
                  <a:lnTo>
                    <a:pt x="3462205" y="4444716"/>
                  </a:lnTo>
                  <a:lnTo>
                    <a:pt x="3462205" y="4448662"/>
                  </a:lnTo>
                  <a:lnTo>
                    <a:pt x="3462205" y="4452951"/>
                  </a:lnTo>
                  <a:cubicBezTo>
                    <a:pt x="3462696" y="4456020"/>
                    <a:pt x="3462696" y="4459147"/>
                    <a:pt x="3462205" y="4462216"/>
                  </a:cubicBezTo>
                  <a:lnTo>
                    <a:pt x="3413311" y="4462215"/>
                  </a:lnTo>
                  <a:lnTo>
                    <a:pt x="3412110" y="4463588"/>
                  </a:lnTo>
                  <a:cubicBezTo>
                    <a:pt x="3406357" y="4469622"/>
                    <a:pt x="3401398" y="4476368"/>
                    <a:pt x="3397356" y="4483660"/>
                  </a:cubicBezTo>
                  <a:cubicBezTo>
                    <a:pt x="3397356" y="4486405"/>
                    <a:pt x="3392896" y="4494640"/>
                    <a:pt x="3390322" y="4500816"/>
                  </a:cubicBezTo>
                  <a:lnTo>
                    <a:pt x="3377113" y="4492581"/>
                  </a:lnTo>
                  <a:lnTo>
                    <a:pt x="3359957" y="4484003"/>
                  </a:lnTo>
                  <a:lnTo>
                    <a:pt x="3351722" y="4512825"/>
                  </a:lnTo>
                  <a:lnTo>
                    <a:pt x="3379686" y="4544048"/>
                  </a:lnTo>
                  <a:lnTo>
                    <a:pt x="3396842" y="4561204"/>
                  </a:lnTo>
                  <a:lnTo>
                    <a:pt x="3409709" y="4588482"/>
                  </a:lnTo>
                  <a:lnTo>
                    <a:pt x="3405248" y="4608554"/>
                  </a:lnTo>
                  <a:lnTo>
                    <a:pt x="3434413" y="4670315"/>
                  </a:lnTo>
                  <a:lnTo>
                    <a:pt x="3474386" y="4681637"/>
                  </a:lnTo>
                  <a:lnTo>
                    <a:pt x="3508697" y="4694847"/>
                  </a:lnTo>
                  <a:lnTo>
                    <a:pt x="3528598" y="4733448"/>
                  </a:lnTo>
                  <a:lnTo>
                    <a:pt x="3576119" y="4752319"/>
                  </a:lnTo>
                  <a:lnTo>
                    <a:pt x="3610431" y="4773593"/>
                  </a:lnTo>
                  <a:lnTo>
                    <a:pt x="3600138" y="4829349"/>
                  </a:lnTo>
                  <a:lnTo>
                    <a:pt x="3581095" y="4823001"/>
                  </a:lnTo>
                  <a:lnTo>
                    <a:pt x="3568571" y="4816825"/>
                  </a:lnTo>
                  <a:lnTo>
                    <a:pt x="3542323" y="4826775"/>
                  </a:lnTo>
                  <a:lnTo>
                    <a:pt x="3545068" y="4869836"/>
                  </a:lnTo>
                  <a:lnTo>
                    <a:pt x="3494973" y="4888193"/>
                  </a:lnTo>
                  <a:lnTo>
                    <a:pt x="3479704" y="4924906"/>
                  </a:lnTo>
                  <a:lnTo>
                    <a:pt x="3527054" y="4972256"/>
                  </a:lnTo>
                  <a:lnTo>
                    <a:pt x="3549013" y="5003994"/>
                  </a:lnTo>
                  <a:lnTo>
                    <a:pt x="3524824" y="5023895"/>
                  </a:lnTo>
                  <a:lnTo>
                    <a:pt x="3483307" y="4997818"/>
                  </a:lnTo>
                  <a:lnTo>
                    <a:pt x="3422575" y="4997818"/>
                  </a:lnTo>
                  <a:lnTo>
                    <a:pt x="3403189" y="5028355"/>
                  </a:lnTo>
                  <a:lnTo>
                    <a:pt x="3340571" y="5057177"/>
                  </a:lnTo>
                  <a:lnTo>
                    <a:pt x="3244327" y="5078107"/>
                  </a:lnTo>
                  <a:lnTo>
                    <a:pt x="3233862" y="5048942"/>
                  </a:lnTo>
                  <a:lnTo>
                    <a:pt x="3143623" y="5046026"/>
                  </a:lnTo>
                  <a:lnTo>
                    <a:pt x="3138647" y="5078793"/>
                  </a:lnTo>
                  <a:cubicBezTo>
                    <a:pt x="3127606" y="5072852"/>
                    <a:pt x="3117102" y="5065964"/>
                    <a:pt x="3107252" y="5058206"/>
                  </a:cubicBezTo>
                  <a:cubicBezTo>
                    <a:pt x="3100516" y="5050814"/>
                    <a:pt x="3094377" y="5042897"/>
                    <a:pt x="3088896" y="5034531"/>
                  </a:cubicBezTo>
                  <a:lnTo>
                    <a:pt x="3087352" y="5032301"/>
                  </a:lnTo>
                  <a:lnTo>
                    <a:pt x="3034684" y="5041566"/>
                  </a:lnTo>
                  <a:lnTo>
                    <a:pt x="3037085" y="5058721"/>
                  </a:lnTo>
                  <a:lnTo>
                    <a:pt x="3036056" y="5058721"/>
                  </a:lnTo>
                  <a:cubicBezTo>
                    <a:pt x="3025591" y="5053574"/>
                    <a:pt x="2967433" y="5016175"/>
                    <a:pt x="2966232" y="5015832"/>
                  </a:cubicBezTo>
                  <a:lnTo>
                    <a:pt x="2906701" y="5007769"/>
                  </a:lnTo>
                  <a:lnTo>
                    <a:pt x="2892634" y="5021837"/>
                  </a:lnTo>
                  <a:lnTo>
                    <a:pt x="2900697" y="5049114"/>
                  </a:lnTo>
                  <a:lnTo>
                    <a:pt x="2825555" y="5047570"/>
                  </a:lnTo>
                  <a:cubicBezTo>
                    <a:pt x="2814050" y="5047244"/>
                    <a:pt x="2802584" y="5046097"/>
                    <a:pt x="2791243" y="5044139"/>
                  </a:cubicBezTo>
                  <a:lnTo>
                    <a:pt x="2788327" y="5043110"/>
                  </a:lnTo>
                  <a:lnTo>
                    <a:pt x="2774259" y="5037963"/>
                  </a:lnTo>
                  <a:lnTo>
                    <a:pt x="2774259" y="5024066"/>
                  </a:lnTo>
                  <a:cubicBezTo>
                    <a:pt x="2775460" y="5018920"/>
                    <a:pt x="2786954" y="4972599"/>
                    <a:pt x="2786954" y="4963678"/>
                  </a:cubicBezTo>
                  <a:lnTo>
                    <a:pt x="2786954" y="4864346"/>
                  </a:lnTo>
                  <a:lnTo>
                    <a:pt x="2847171" y="4770333"/>
                  </a:lnTo>
                  <a:lnTo>
                    <a:pt x="2840995" y="4768960"/>
                  </a:lnTo>
                  <a:cubicBezTo>
                    <a:pt x="2839108" y="4768960"/>
                    <a:pt x="2646963" y="4729502"/>
                    <a:pt x="2640101" y="4727787"/>
                  </a:cubicBezTo>
                  <a:cubicBezTo>
                    <a:pt x="2621580" y="4709958"/>
                    <a:pt x="2604379" y="4690807"/>
                    <a:pt x="2588634" y="4670486"/>
                  </a:cubicBezTo>
                  <a:lnTo>
                    <a:pt x="2599099" y="4653331"/>
                  </a:lnTo>
                  <a:lnTo>
                    <a:pt x="2599099" y="4653331"/>
                  </a:lnTo>
                  <a:lnTo>
                    <a:pt x="2626891" y="4608211"/>
                  </a:lnTo>
                  <a:lnTo>
                    <a:pt x="2594467" y="4585737"/>
                  </a:lnTo>
                  <a:lnTo>
                    <a:pt x="2581428" y="4543190"/>
                  </a:lnTo>
                  <a:lnTo>
                    <a:pt x="2613509" y="4514369"/>
                  </a:lnTo>
                  <a:lnTo>
                    <a:pt x="2621573" y="4498929"/>
                  </a:lnTo>
                  <a:lnTo>
                    <a:pt x="2618313" y="4496870"/>
                  </a:lnTo>
                  <a:cubicBezTo>
                    <a:pt x="2609998" y="4491410"/>
                    <a:pt x="2601346" y="4486482"/>
                    <a:pt x="2592408" y="4482116"/>
                  </a:cubicBezTo>
                  <a:cubicBezTo>
                    <a:pt x="2588031" y="4476725"/>
                    <a:pt x="2584713" y="4470555"/>
                    <a:pt x="2582629" y="4463931"/>
                  </a:cubicBezTo>
                  <a:cubicBezTo>
                    <a:pt x="2582629" y="4455867"/>
                    <a:pt x="2582629" y="4434252"/>
                    <a:pt x="2571993" y="4429619"/>
                  </a:cubicBezTo>
                  <a:cubicBezTo>
                    <a:pt x="2571832" y="4423572"/>
                    <a:pt x="2573442" y="4417609"/>
                    <a:pt x="2576625" y="4412463"/>
                  </a:cubicBezTo>
                  <a:lnTo>
                    <a:pt x="2576625" y="4410577"/>
                  </a:lnTo>
                  <a:lnTo>
                    <a:pt x="2576625" y="4410577"/>
                  </a:lnTo>
                  <a:lnTo>
                    <a:pt x="2576625" y="4383470"/>
                  </a:lnTo>
                  <a:cubicBezTo>
                    <a:pt x="2576625" y="4376436"/>
                    <a:pt x="2569419" y="4372319"/>
                    <a:pt x="2564101" y="4370089"/>
                  </a:cubicBezTo>
                  <a:lnTo>
                    <a:pt x="2588805" y="4320509"/>
                  </a:lnTo>
                  <a:lnTo>
                    <a:pt x="2607677" y="4278992"/>
                  </a:lnTo>
                  <a:lnTo>
                    <a:pt x="2581943" y="4233186"/>
                  </a:lnTo>
                  <a:lnTo>
                    <a:pt x="2568905" y="4184463"/>
                  </a:lnTo>
                  <a:lnTo>
                    <a:pt x="2660860" y="4180860"/>
                  </a:lnTo>
                  <a:lnTo>
                    <a:pt x="2662747" y="4157014"/>
                  </a:lnTo>
                  <a:lnTo>
                    <a:pt x="2688823" y="4125619"/>
                  </a:lnTo>
                  <a:lnTo>
                    <a:pt x="2709239" y="4065574"/>
                  </a:lnTo>
                  <a:lnTo>
                    <a:pt x="2666864" y="4057854"/>
                  </a:lnTo>
                  <a:cubicBezTo>
                    <a:pt x="2662529" y="4049881"/>
                    <a:pt x="2659352" y="4041332"/>
                    <a:pt x="2657428" y="4032463"/>
                  </a:cubicBezTo>
                  <a:cubicBezTo>
                    <a:pt x="2670983" y="4027979"/>
                    <a:pt x="2685482" y="4027150"/>
                    <a:pt x="2699460" y="4030061"/>
                  </a:cubicBezTo>
                  <a:lnTo>
                    <a:pt x="2702891" y="4030061"/>
                  </a:lnTo>
                  <a:lnTo>
                    <a:pt x="2729997" y="3952689"/>
                  </a:lnTo>
                  <a:lnTo>
                    <a:pt x="2712841" y="3934161"/>
                  </a:lnTo>
                  <a:close/>
                  <a:moveTo>
                    <a:pt x="2237112" y="4278820"/>
                  </a:moveTo>
                  <a:lnTo>
                    <a:pt x="2307451" y="4278820"/>
                  </a:lnTo>
                  <a:cubicBezTo>
                    <a:pt x="2321004" y="4278820"/>
                    <a:pt x="2322033" y="4288770"/>
                    <a:pt x="2322033" y="4290657"/>
                  </a:cubicBezTo>
                  <a:lnTo>
                    <a:pt x="2322033" y="4294089"/>
                  </a:lnTo>
                  <a:lnTo>
                    <a:pt x="2342448" y="4300951"/>
                  </a:lnTo>
                  <a:lnTo>
                    <a:pt x="2351884" y="4297863"/>
                  </a:lnTo>
                  <a:cubicBezTo>
                    <a:pt x="2354487" y="4297208"/>
                    <a:pt x="2356677" y="4295455"/>
                    <a:pt x="2357889" y="4293059"/>
                  </a:cubicBezTo>
                  <a:cubicBezTo>
                    <a:pt x="2358811" y="4289997"/>
                    <a:pt x="2358374" y="4286685"/>
                    <a:pt x="2356688" y="4283967"/>
                  </a:cubicBezTo>
                  <a:cubicBezTo>
                    <a:pt x="2355652" y="4281994"/>
                    <a:pt x="2355011" y="4279838"/>
                    <a:pt x="2354800" y="4277619"/>
                  </a:cubicBezTo>
                  <a:lnTo>
                    <a:pt x="2354800" y="4263380"/>
                  </a:lnTo>
                  <a:lnTo>
                    <a:pt x="2315514" y="4254459"/>
                  </a:lnTo>
                  <a:lnTo>
                    <a:pt x="2299902" y="4254459"/>
                  </a:lnTo>
                  <a:lnTo>
                    <a:pt x="2273825" y="4246567"/>
                  </a:lnTo>
                  <a:lnTo>
                    <a:pt x="2252552" y="4238504"/>
                  </a:lnTo>
                  <a:lnTo>
                    <a:pt x="2236597" y="4231813"/>
                  </a:lnTo>
                  <a:cubicBezTo>
                    <a:pt x="2237892" y="4226806"/>
                    <a:pt x="2240231" y="4222129"/>
                    <a:pt x="2243459" y="4218089"/>
                  </a:cubicBezTo>
                  <a:cubicBezTo>
                    <a:pt x="2244278" y="4216667"/>
                    <a:pt x="2245766" y="4215761"/>
                    <a:pt x="2247405" y="4215687"/>
                  </a:cubicBezTo>
                  <a:cubicBezTo>
                    <a:pt x="2251662" y="4216238"/>
                    <a:pt x="2255599" y="4218237"/>
                    <a:pt x="2258556" y="4221348"/>
                  </a:cubicBezTo>
                  <a:lnTo>
                    <a:pt x="2274683" y="4237475"/>
                  </a:lnTo>
                  <a:lnTo>
                    <a:pt x="2307279" y="4252572"/>
                  </a:lnTo>
                  <a:lnTo>
                    <a:pt x="2309166" y="4252572"/>
                  </a:lnTo>
                  <a:cubicBezTo>
                    <a:pt x="2309166" y="4252572"/>
                    <a:pt x="2346566" y="4236446"/>
                    <a:pt x="2357031" y="4233872"/>
                  </a:cubicBezTo>
                  <a:cubicBezTo>
                    <a:pt x="2368476" y="4230531"/>
                    <a:pt x="2376363" y="4220062"/>
                    <a:pt x="2376417" y="4208138"/>
                  </a:cubicBezTo>
                  <a:cubicBezTo>
                    <a:pt x="2376301" y="4201574"/>
                    <a:pt x="2372133" y="4195767"/>
                    <a:pt x="2365952" y="4193556"/>
                  </a:cubicBezTo>
                  <a:lnTo>
                    <a:pt x="2331640" y="4169881"/>
                  </a:lnTo>
                  <a:lnTo>
                    <a:pt x="2325979" y="4162847"/>
                  </a:lnTo>
                  <a:cubicBezTo>
                    <a:pt x="2333527" y="4161818"/>
                    <a:pt x="2345193" y="4160102"/>
                    <a:pt x="2353771" y="4158386"/>
                  </a:cubicBezTo>
                  <a:cubicBezTo>
                    <a:pt x="2368697" y="4155470"/>
                    <a:pt x="2385853" y="4115325"/>
                    <a:pt x="2389284" y="4106919"/>
                  </a:cubicBezTo>
                  <a:lnTo>
                    <a:pt x="2400263" y="4071235"/>
                  </a:lnTo>
                  <a:lnTo>
                    <a:pt x="2408155" y="4015307"/>
                  </a:lnTo>
                  <a:lnTo>
                    <a:pt x="2420850" y="3972589"/>
                  </a:lnTo>
                  <a:lnTo>
                    <a:pt x="2444697" y="3972589"/>
                  </a:lnTo>
                  <a:cubicBezTo>
                    <a:pt x="2447257" y="3979873"/>
                    <a:pt x="2448646" y="3987516"/>
                    <a:pt x="2448814" y="3995235"/>
                  </a:cubicBezTo>
                  <a:cubicBezTo>
                    <a:pt x="2448965" y="4002540"/>
                    <a:pt x="2451631" y="4009569"/>
                    <a:pt x="2456363" y="4015136"/>
                  </a:cubicBezTo>
                  <a:lnTo>
                    <a:pt x="2446927" y="4018910"/>
                  </a:lnTo>
                  <a:lnTo>
                    <a:pt x="2435090" y="4057168"/>
                  </a:lnTo>
                  <a:lnTo>
                    <a:pt x="2450701" y="4103831"/>
                  </a:lnTo>
                  <a:lnTo>
                    <a:pt x="2527044" y="4062657"/>
                  </a:lnTo>
                  <a:lnTo>
                    <a:pt x="2530132" y="4046874"/>
                  </a:lnTo>
                  <a:lnTo>
                    <a:pt x="2535794" y="3991632"/>
                  </a:lnTo>
                  <a:lnTo>
                    <a:pt x="2528760" y="3977736"/>
                  </a:lnTo>
                  <a:lnTo>
                    <a:pt x="2506114" y="3974991"/>
                  </a:lnTo>
                  <a:lnTo>
                    <a:pt x="2489817" y="3960924"/>
                  </a:lnTo>
                  <a:lnTo>
                    <a:pt x="2489817" y="3938106"/>
                  </a:lnTo>
                  <a:lnTo>
                    <a:pt x="2556895" y="3891614"/>
                  </a:lnTo>
                  <a:lnTo>
                    <a:pt x="2569419" y="3891614"/>
                  </a:lnTo>
                  <a:lnTo>
                    <a:pt x="2612652" y="3888869"/>
                  </a:lnTo>
                  <a:lnTo>
                    <a:pt x="2669437" y="3883723"/>
                  </a:lnTo>
                  <a:lnTo>
                    <a:pt x="2699975" y="3925240"/>
                  </a:lnTo>
                  <a:lnTo>
                    <a:pt x="2707180" y="3921294"/>
                  </a:lnTo>
                  <a:lnTo>
                    <a:pt x="2705808" y="3938450"/>
                  </a:lnTo>
                  <a:lnTo>
                    <a:pt x="2721419" y="3955605"/>
                  </a:lnTo>
                  <a:lnTo>
                    <a:pt x="2698259" y="4021827"/>
                  </a:lnTo>
                  <a:cubicBezTo>
                    <a:pt x="2686250" y="4020797"/>
                    <a:pt x="2660173" y="4019253"/>
                    <a:pt x="2652625" y="4026973"/>
                  </a:cubicBezTo>
                  <a:cubicBezTo>
                    <a:pt x="2650763" y="4028950"/>
                    <a:pt x="2649881" y="4031656"/>
                    <a:pt x="2650223" y="4034350"/>
                  </a:cubicBezTo>
                  <a:cubicBezTo>
                    <a:pt x="2652387" y="4044947"/>
                    <a:pt x="2656209" y="4055137"/>
                    <a:pt x="2661546" y="4064544"/>
                  </a:cubicBezTo>
                  <a:lnTo>
                    <a:pt x="2662403" y="4066260"/>
                  </a:lnTo>
                  <a:lnTo>
                    <a:pt x="2699117" y="4072951"/>
                  </a:lnTo>
                  <a:lnTo>
                    <a:pt x="2682990" y="4121502"/>
                  </a:lnTo>
                  <a:lnTo>
                    <a:pt x="2655713" y="4154269"/>
                  </a:lnTo>
                  <a:lnTo>
                    <a:pt x="2653997" y="4173312"/>
                  </a:lnTo>
                  <a:lnTo>
                    <a:pt x="2559126" y="4176915"/>
                  </a:lnTo>
                  <a:lnTo>
                    <a:pt x="2575252" y="4237131"/>
                  </a:lnTo>
                  <a:lnTo>
                    <a:pt x="2599270" y="4280193"/>
                  </a:lnTo>
                  <a:lnTo>
                    <a:pt x="2582114" y="4317592"/>
                  </a:lnTo>
                  <a:lnTo>
                    <a:pt x="2552778" y="4376265"/>
                  </a:lnTo>
                  <a:lnTo>
                    <a:pt x="2557582" y="4377466"/>
                  </a:lnTo>
                  <a:lnTo>
                    <a:pt x="2557582" y="4377466"/>
                  </a:lnTo>
                  <a:lnTo>
                    <a:pt x="2561699" y="4378838"/>
                  </a:lnTo>
                  <a:cubicBezTo>
                    <a:pt x="2565473" y="4380382"/>
                    <a:pt x="2568733" y="4382613"/>
                    <a:pt x="2568733" y="4384157"/>
                  </a:cubicBezTo>
                  <a:lnTo>
                    <a:pt x="2568733" y="4402342"/>
                  </a:lnTo>
                  <a:lnTo>
                    <a:pt x="2545573" y="4401484"/>
                  </a:lnTo>
                  <a:lnTo>
                    <a:pt x="2529446" y="4391190"/>
                  </a:lnTo>
                  <a:lnTo>
                    <a:pt x="2543686" y="4332346"/>
                  </a:lnTo>
                  <a:lnTo>
                    <a:pt x="2516579" y="4307298"/>
                  </a:lnTo>
                  <a:lnTo>
                    <a:pt x="2500968" y="4293574"/>
                  </a:lnTo>
                  <a:lnTo>
                    <a:pt x="2450873" y="4291858"/>
                  </a:lnTo>
                  <a:lnTo>
                    <a:pt x="2432688" y="4273673"/>
                  </a:lnTo>
                  <a:lnTo>
                    <a:pt x="2369211" y="4277619"/>
                  </a:lnTo>
                  <a:lnTo>
                    <a:pt x="2369211" y="4315533"/>
                  </a:lnTo>
                  <a:lnTo>
                    <a:pt x="2309166" y="4320509"/>
                  </a:lnTo>
                  <a:lnTo>
                    <a:pt x="2255297" y="4308328"/>
                  </a:lnTo>
                  <a:lnTo>
                    <a:pt x="2229564" y="4281222"/>
                  </a:lnTo>
                  <a:cubicBezTo>
                    <a:pt x="2232315" y="4281617"/>
                    <a:pt x="2235095" y="4280732"/>
                    <a:pt x="2237112" y="4278820"/>
                  </a:cubicBezTo>
                  <a:close/>
                  <a:moveTo>
                    <a:pt x="2114963" y="4325484"/>
                  </a:moveTo>
                  <a:lnTo>
                    <a:pt x="2116679" y="4325484"/>
                  </a:lnTo>
                  <a:lnTo>
                    <a:pt x="2121139" y="4323597"/>
                  </a:lnTo>
                  <a:lnTo>
                    <a:pt x="2124570" y="4322567"/>
                  </a:lnTo>
                  <a:lnTo>
                    <a:pt x="2124570" y="4322567"/>
                  </a:lnTo>
                  <a:lnTo>
                    <a:pt x="2126286" y="4322567"/>
                  </a:lnTo>
                  <a:lnTo>
                    <a:pt x="2126286" y="4322567"/>
                  </a:lnTo>
                  <a:lnTo>
                    <a:pt x="2126286" y="4322567"/>
                  </a:lnTo>
                  <a:lnTo>
                    <a:pt x="2126286" y="4322567"/>
                  </a:lnTo>
                  <a:lnTo>
                    <a:pt x="2126286" y="4322567"/>
                  </a:lnTo>
                  <a:lnTo>
                    <a:pt x="2126286" y="4322567"/>
                  </a:lnTo>
                  <a:lnTo>
                    <a:pt x="2126286" y="4322567"/>
                  </a:lnTo>
                  <a:lnTo>
                    <a:pt x="2126286" y="4322567"/>
                  </a:lnTo>
                  <a:lnTo>
                    <a:pt x="2127658" y="4322567"/>
                  </a:lnTo>
                  <a:lnTo>
                    <a:pt x="2127658" y="4322567"/>
                  </a:lnTo>
                  <a:lnTo>
                    <a:pt x="2128688" y="4322567"/>
                  </a:lnTo>
                  <a:lnTo>
                    <a:pt x="2128688" y="4322567"/>
                  </a:lnTo>
                  <a:lnTo>
                    <a:pt x="2129888" y="4322567"/>
                  </a:lnTo>
                  <a:lnTo>
                    <a:pt x="2131261" y="4322567"/>
                  </a:lnTo>
                  <a:lnTo>
                    <a:pt x="2131261" y="4322567"/>
                  </a:lnTo>
                  <a:lnTo>
                    <a:pt x="2133320" y="4321366"/>
                  </a:lnTo>
                  <a:lnTo>
                    <a:pt x="2133320" y="4321366"/>
                  </a:lnTo>
                  <a:lnTo>
                    <a:pt x="2135722" y="4319994"/>
                  </a:lnTo>
                  <a:lnTo>
                    <a:pt x="2135722" y="4319994"/>
                  </a:lnTo>
                  <a:lnTo>
                    <a:pt x="2136751" y="4319994"/>
                  </a:lnTo>
                  <a:lnTo>
                    <a:pt x="2136751" y="4319994"/>
                  </a:lnTo>
                  <a:lnTo>
                    <a:pt x="2146529" y="4314332"/>
                  </a:lnTo>
                  <a:cubicBezTo>
                    <a:pt x="2166773" y="4302324"/>
                    <a:pt x="2200227" y="4282594"/>
                    <a:pt x="2213265" y="4284310"/>
                  </a:cubicBezTo>
                  <a:lnTo>
                    <a:pt x="2216354" y="4288599"/>
                  </a:lnTo>
                  <a:lnTo>
                    <a:pt x="2247920" y="4321881"/>
                  </a:lnTo>
                  <a:lnTo>
                    <a:pt x="2307451" y="4328400"/>
                  </a:lnTo>
                  <a:lnTo>
                    <a:pt x="2307451" y="4328400"/>
                  </a:lnTo>
                  <a:lnTo>
                    <a:pt x="2376074" y="4322739"/>
                  </a:lnTo>
                  <a:lnTo>
                    <a:pt x="2376074" y="4284996"/>
                  </a:lnTo>
                  <a:lnTo>
                    <a:pt x="2427541" y="4281908"/>
                  </a:lnTo>
                  <a:lnTo>
                    <a:pt x="2444697" y="4299064"/>
                  </a:lnTo>
                  <a:lnTo>
                    <a:pt x="2495135" y="4300951"/>
                  </a:lnTo>
                  <a:lnTo>
                    <a:pt x="2531505" y="4334061"/>
                  </a:lnTo>
                  <a:lnTo>
                    <a:pt x="2517094" y="4393935"/>
                  </a:lnTo>
                  <a:lnTo>
                    <a:pt x="2540426" y="4408689"/>
                  </a:lnTo>
                  <a:lnTo>
                    <a:pt x="2565816" y="4409718"/>
                  </a:lnTo>
                  <a:lnTo>
                    <a:pt x="2565816" y="4411091"/>
                  </a:lnTo>
                  <a:cubicBezTo>
                    <a:pt x="2565816" y="4411949"/>
                    <a:pt x="2565816" y="4412463"/>
                    <a:pt x="2564787" y="4413493"/>
                  </a:cubicBezTo>
                  <a:cubicBezTo>
                    <a:pt x="2563758" y="4414522"/>
                    <a:pt x="2564787" y="4415551"/>
                    <a:pt x="2563586" y="4416581"/>
                  </a:cubicBezTo>
                  <a:cubicBezTo>
                    <a:pt x="2562385" y="4417610"/>
                    <a:pt x="2563586" y="4418296"/>
                    <a:pt x="2562729" y="4419326"/>
                  </a:cubicBezTo>
                  <a:cubicBezTo>
                    <a:pt x="2562632" y="4420639"/>
                    <a:pt x="2562632" y="4421958"/>
                    <a:pt x="2562729" y="4423272"/>
                  </a:cubicBezTo>
                  <a:lnTo>
                    <a:pt x="2562729" y="4425674"/>
                  </a:lnTo>
                  <a:cubicBezTo>
                    <a:pt x="2562374" y="4427602"/>
                    <a:pt x="2562374" y="4429578"/>
                    <a:pt x="2562729" y="4431507"/>
                  </a:cubicBezTo>
                  <a:cubicBezTo>
                    <a:pt x="2563696" y="4434112"/>
                    <a:pt x="2565676" y="4436216"/>
                    <a:pt x="2568218" y="4437339"/>
                  </a:cubicBezTo>
                  <a:cubicBezTo>
                    <a:pt x="2571821" y="4438712"/>
                    <a:pt x="2573536" y="4452265"/>
                    <a:pt x="2572850" y="4463588"/>
                  </a:cubicBezTo>
                  <a:lnTo>
                    <a:pt x="2572850" y="4465646"/>
                  </a:lnTo>
                  <a:lnTo>
                    <a:pt x="2572850" y="4466504"/>
                  </a:lnTo>
                  <a:cubicBezTo>
                    <a:pt x="2575767" y="4474567"/>
                    <a:pt x="2581771" y="4488463"/>
                    <a:pt x="2588119" y="4490694"/>
                  </a:cubicBezTo>
                  <a:cubicBezTo>
                    <a:pt x="2595328" y="4494214"/>
                    <a:pt x="2602317" y="4498167"/>
                    <a:pt x="2609049" y="4502531"/>
                  </a:cubicBezTo>
                  <a:lnTo>
                    <a:pt x="2605789" y="4509050"/>
                  </a:lnTo>
                  <a:lnTo>
                    <a:pt x="2570277" y="4540960"/>
                  </a:lnTo>
                  <a:lnTo>
                    <a:pt x="2585889" y="4592428"/>
                  </a:lnTo>
                  <a:lnTo>
                    <a:pt x="2614196" y="4610784"/>
                  </a:lnTo>
                  <a:lnTo>
                    <a:pt x="2587948" y="4653159"/>
                  </a:lnTo>
                  <a:lnTo>
                    <a:pt x="2569591" y="4653159"/>
                  </a:lnTo>
                  <a:lnTo>
                    <a:pt x="2555695" y="4653159"/>
                  </a:lnTo>
                  <a:lnTo>
                    <a:pt x="2552778" y="4653159"/>
                  </a:lnTo>
                  <a:lnTo>
                    <a:pt x="2542999" y="4653159"/>
                  </a:lnTo>
                  <a:lnTo>
                    <a:pt x="2532191" y="4653159"/>
                  </a:lnTo>
                  <a:cubicBezTo>
                    <a:pt x="2516159" y="4654201"/>
                    <a:pt x="2500350" y="4648972"/>
                    <a:pt x="2488101" y="4638576"/>
                  </a:cubicBezTo>
                  <a:cubicBezTo>
                    <a:pt x="2484002" y="4634845"/>
                    <a:pt x="2479227" y="4631933"/>
                    <a:pt x="2474033" y="4629998"/>
                  </a:cubicBezTo>
                  <a:cubicBezTo>
                    <a:pt x="2453184" y="4618383"/>
                    <a:pt x="2433630" y="4604580"/>
                    <a:pt x="2415703" y="4588825"/>
                  </a:cubicBezTo>
                  <a:lnTo>
                    <a:pt x="2411758" y="4531353"/>
                  </a:lnTo>
                  <a:lnTo>
                    <a:pt x="2355144" y="4565664"/>
                  </a:lnTo>
                  <a:lnTo>
                    <a:pt x="2328724" y="4559488"/>
                  </a:lnTo>
                  <a:lnTo>
                    <a:pt x="2307451" y="4481430"/>
                  </a:lnTo>
                  <a:lnTo>
                    <a:pt x="2199369" y="4447118"/>
                  </a:lnTo>
                  <a:lnTo>
                    <a:pt x="2179468" y="4392734"/>
                  </a:lnTo>
                  <a:lnTo>
                    <a:pt x="2136408" y="4385529"/>
                  </a:lnTo>
                  <a:lnTo>
                    <a:pt x="2114963" y="4325655"/>
                  </a:lnTo>
                  <a:close/>
                  <a:moveTo>
                    <a:pt x="254763" y="6914975"/>
                  </a:moveTo>
                  <a:lnTo>
                    <a:pt x="212560" y="6933332"/>
                  </a:lnTo>
                  <a:lnTo>
                    <a:pt x="162980" y="6904510"/>
                  </a:lnTo>
                  <a:lnTo>
                    <a:pt x="128668" y="6888384"/>
                  </a:lnTo>
                  <a:lnTo>
                    <a:pt x="84063" y="6884610"/>
                  </a:lnTo>
                  <a:lnTo>
                    <a:pt x="56957" y="6906226"/>
                  </a:lnTo>
                  <a:lnTo>
                    <a:pt x="43747" y="6906226"/>
                  </a:lnTo>
                  <a:lnTo>
                    <a:pt x="41345" y="6873801"/>
                  </a:lnTo>
                  <a:cubicBezTo>
                    <a:pt x="57472" y="6846352"/>
                    <a:pt x="106023" y="6762461"/>
                    <a:pt x="106023" y="6751481"/>
                  </a:cubicBezTo>
                  <a:cubicBezTo>
                    <a:pt x="106023" y="6740501"/>
                    <a:pt x="103792" y="6668619"/>
                    <a:pt x="103278" y="6656095"/>
                  </a:cubicBezTo>
                  <a:lnTo>
                    <a:pt x="159034" y="6594163"/>
                  </a:lnTo>
                  <a:lnTo>
                    <a:pt x="146682" y="6596393"/>
                  </a:lnTo>
                  <a:cubicBezTo>
                    <a:pt x="121883" y="6600545"/>
                    <a:pt x="97317" y="6605985"/>
                    <a:pt x="73084" y="6612691"/>
                  </a:cubicBezTo>
                  <a:cubicBezTo>
                    <a:pt x="66496" y="6615114"/>
                    <a:pt x="59136" y="6612243"/>
                    <a:pt x="55928" y="6606000"/>
                  </a:cubicBezTo>
                  <a:lnTo>
                    <a:pt x="48036" y="6596049"/>
                  </a:lnTo>
                  <a:lnTo>
                    <a:pt x="87494" y="6569115"/>
                  </a:lnTo>
                  <a:lnTo>
                    <a:pt x="141535" y="6501693"/>
                  </a:lnTo>
                  <a:lnTo>
                    <a:pt x="22817" y="6548013"/>
                  </a:lnTo>
                  <a:lnTo>
                    <a:pt x="24533" y="6536348"/>
                  </a:lnTo>
                  <a:cubicBezTo>
                    <a:pt x="24533" y="6534117"/>
                    <a:pt x="30023" y="6484880"/>
                    <a:pt x="30023" y="6471155"/>
                  </a:cubicBezTo>
                  <a:cubicBezTo>
                    <a:pt x="30023" y="6463436"/>
                    <a:pt x="50095" y="6440962"/>
                    <a:pt x="64334" y="6426894"/>
                  </a:cubicBezTo>
                  <a:lnTo>
                    <a:pt x="89382" y="6426894"/>
                  </a:lnTo>
                  <a:lnTo>
                    <a:pt x="236063" y="6168699"/>
                  </a:lnTo>
                  <a:lnTo>
                    <a:pt x="251504" y="5966090"/>
                  </a:lnTo>
                  <a:lnTo>
                    <a:pt x="251504" y="5966090"/>
                  </a:lnTo>
                  <a:lnTo>
                    <a:pt x="329905" y="5920112"/>
                  </a:lnTo>
                  <a:lnTo>
                    <a:pt x="357526" y="5922343"/>
                  </a:lnTo>
                  <a:lnTo>
                    <a:pt x="346203" y="5947390"/>
                  </a:lnTo>
                  <a:lnTo>
                    <a:pt x="349291" y="5978442"/>
                  </a:lnTo>
                  <a:lnTo>
                    <a:pt x="430953" y="6000916"/>
                  </a:lnTo>
                  <a:lnTo>
                    <a:pt x="535775" y="5995426"/>
                  </a:lnTo>
                  <a:lnTo>
                    <a:pt x="595134" y="6005891"/>
                  </a:lnTo>
                  <a:lnTo>
                    <a:pt x="602511" y="6032826"/>
                  </a:lnTo>
                  <a:lnTo>
                    <a:pt x="626185" y="6061133"/>
                  </a:lnTo>
                  <a:lnTo>
                    <a:pt x="626185" y="6124266"/>
                  </a:lnTo>
                  <a:lnTo>
                    <a:pt x="510041" y="6172817"/>
                  </a:lnTo>
                  <a:lnTo>
                    <a:pt x="518104" y="6315553"/>
                  </a:lnTo>
                  <a:lnTo>
                    <a:pt x="451540" y="6340600"/>
                  </a:lnTo>
                  <a:lnTo>
                    <a:pt x="471955" y="6374912"/>
                  </a:lnTo>
                  <a:lnTo>
                    <a:pt x="441761" y="6450569"/>
                  </a:lnTo>
                  <a:lnTo>
                    <a:pt x="381201" y="6436673"/>
                  </a:lnTo>
                  <a:lnTo>
                    <a:pt x="378113" y="6480077"/>
                  </a:lnTo>
                  <a:lnTo>
                    <a:pt x="395269" y="6549900"/>
                  </a:lnTo>
                  <a:lnTo>
                    <a:pt x="406763" y="6556763"/>
                  </a:lnTo>
                  <a:lnTo>
                    <a:pt x="351179" y="6659698"/>
                  </a:lnTo>
                  <a:lnTo>
                    <a:pt x="373653" y="6707562"/>
                  </a:lnTo>
                  <a:lnTo>
                    <a:pt x="375025" y="6709106"/>
                  </a:lnTo>
                  <a:lnTo>
                    <a:pt x="378113" y="6711680"/>
                  </a:lnTo>
                  <a:cubicBezTo>
                    <a:pt x="385833" y="6718027"/>
                    <a:pt x="395269" y="6727463"/>
                    <a:pt x="395269" y="6732266"/>
                  </a:cubicBezTo>
                  <a:cubicBezTo>
                    <a:pt x="393382" y="6739815"/>
                    <a:pt x="346546" y="6786136"/>
                    <a:pt x="302971" y="6825937"/>
                  </a:cubicBezTo>
                  <a:lnTo>
                    <a:pt x="273120" y="6843950"/>
                  </a:lnTo>
                  <a:lnTo>
                    <a:pt x="295937" y="6909486"/>
                  </a:lnTo>
                  <a:close/>
                  <a:moveTo>
                    <a:pt x="2118737" y="6082063"/>
                  </a:moveTo>
                  <a:cubicBezTo>
                    <a:pt x="2116850" y="6090298"/>
                    <a:pt x="2110674" y="6117747"/>
                    <a:pt x="2108444" y="6133530"/>
                  </a:cubicBezTo>
                  <a:cubicBezTo>
                    <a:pt x="2108444" y="6138848"/>
                    <a:pt x="2101581" y="6155318"/>
                    <a:pt x="2061094" y="6195806"/>
                  </a:cubicBezTo>
                  <a:cubicBezTo>
                    <a:pt x="2054746" y="6202153"/>
                    <a:pt x="2004823" y="6236465"/>
                    <a:pt x="1987152" y="6248817"/>
                  </a:cubicBezTo>
                  <a:lnTo>
                    <a:pt x="1706827" y="6351751"/>
                  </a:lnTo>
                  <a:lnTo>
                    <a:pt x="1705626" y="6351751"/>
                  </a:lnTo>
                  <a:lnTo>
                    <a:pt x="1502845" y="6603770"/>
                  </a:lnTo>
                  <a:lnTo>
                    <a:pt x="1501473" y="6605657"/>
                  </a:lnTo>
                  <a:lnTo>
                    <a:pt x="1501473" y="6607887"/>
                  </a:lnTo>
                  <a:cubicBezTo>
                    <a:pt x="1506816" y="6625497"/>
                    <a:pt x="1514428" y="6642337"/>
                    <a:pt x="1524118" y="6657982"/>
                  </a:cubicBezTo>
                  <a:cubicBezTo>
                    <a:pt x="1541902" y="6700147"/>
                    <a:pt x="1557309" y="6743276"/>
                    <a:pt x="1570268" y="6787165"/>
                  </a:cubicBezTo>
                  <a:cubicBezTo>
                    <a:pt x="1533382" y="6801576"/>
                    <a:pt x="1447604" y="6834686"/>
                    <a:pt x="1437310" y="6836745"/>
                  </a:cubicBezTo>
                  <a:cubicBezTo>
                    <a:pt x="1423071" y="6839662"/>
                    <a:pt x="1412263" y="6914804"/>
                    <a:pt x="1407116" y="6960438"/>
                  </a:cubicBezTo>
                  <a:lnTo>
                    <a:pt x="1384985" y="6984971"/>
                  </a:lnTo>
                  <a:lnTo>
                    <a:pt x="1247739" y="6984971"/>
                  </a:lnTo>
                  <a:lnTo>
                    <a:pt x="1246366" y="6986515"/>
                  </a:lnTo>
                  <a:cubicBezTo>
                    <a:pt x="1207594" y="7035065"/>
                    <a:pt x="1143432" y="7113125"/>
                    <a:pt x="1133138" y="7119644"/>
                  </a:cubicBezTo>
                  <a:cubicBezTo>
                    <a:pt x="1121015" y="7115050"/>
                    <a:pt x="1109493" y="7109001"/>
                    <a:pt x="1098827" y="7101630"/>
                  </a:cubicBezTo>
                  <a:lnTo>
                    <a:pt x="1096768" y="7100258"/>
                  </a:lnTo>
                  <a:lnTo>
                    <a:pt x="1094538" y="7101287"/>
                  </a:lnTo>
                  <a:cubicBezTo>
                    <a:pt x="1094538" y="7101287"/>
                    <a:pt x="1077382" y="7109693"/>
                    <a:pt x="1069834" y="7115183"/>
                  </a:cubicBezTo>
                  <a:cubicBezTo>
                    <a:pt x="1054803" y="7117185"/>
                    <a:pt x="1039573" y="7117185"/>
                    <a:pt x="1024542" y="7115183"/>
                  </a:cubicBezTo>
                  <a:lnTo>
                    <a:pt x="1012876" y="7114326"/>
                  </a:lnTo>
                  <a:cubicBezTo>
                    <a:pt x="1007387" y="7114326"/>
                    <a:pt x="959350" y="7102831"/>
                    <a:pt x="929671" y="7095454"/>
                  </a:cubicBezTo>
                  <a:lnTo>
                    <a:pt x="763260" y="7078298"/>
                  </a:lnTo>
                  <a:lnTo>
                    <a:pt x="720199" y="7121359"/>
                  </a:lnTo>
                  <a:lnTo>
                    <a:pt x="642140" y="7113296"/>
                  </a:lnTo>
                  <a:lnTo>
                    <a:pt x="560136" y="7181919"/>
                  </a:lnTo>
                  <a:cubicBezTo>
                    <a:pt x="549499" y="7171797"/>
                    <a:pt x="511242" y="7135941"/>
                    <a:pt x="481391" y="7109007"/>
                  </a:cubicBezTo>
                  <a:lnTo>
                    <a:pt x="480190" y="7107977"/>
                  </a:lnTo>
                  <a:lnTo>
                    <a:pt x="480190" y="7107977"/>
                  </a:lnTo>
                  <a:cubicBezTo>
                    <a:pt x="472641" y="7101115"/>
                    <a:pt x="465607" y="7094939"/>
                    <a:pt x="459775" y="7089964"/>
                  </a:cubicBezTo>
                  <a:lnTo>
                    <a:pt x="457373" y="7087734"/>
                  </a:lnTo>
                  <a:lnTo>
                    <a:pt x="457373" y="7087734"/>
                  </a:lnTo>
                  <a:lnTo>
                    <a:pt x="456515" y="7087734"/>
                  </a:lnTo>
                  <a:lnTo>
                    <a:pt x="454971" y="7086362"/>
                  </a:lnTo>
                  <a:lnTo>
                    <a:pt x="453599" y="7085161"/>
                  </a:lnTo>
                  <a:lnTo>
                    <a:pt x="453599" y="7085161"/>
                  </a:lnTo>
                  <a:lnTo>
                    <a:pt x="452569" y="7084303"/>
                  </a:lnTo>
                  <a:lnTo>
                    <a:pt x="452569" y="7084303"/>
                  </a:lnTo>
                  <a:lnTo>
                    <a:pt x="451711" y="7083445"/>
                  </a:lnTo>
                  <a:lnTo>
                    <a:pt x="450339" y="7082416"/>
                  </a:lnTo>
                  <a:lnTo>
                    <a:pt x="450339" y="7082416"/>
                  </a:lnTo>
                  <a:lnTo>
                    <a:pt x="450339" y="7082416"/>
                  </a:lnTo>
                  <a:lnTo>
                    <a:pt x="450339" y="7082416"/>
                  </a:lnTo>
                  <a:lnTo>
                    <a:pt x="447765" y="7080529"/>
                  </a:lnTo>
                  <a:cubicBezTo>
                    <a:pt x="435928" y="7072122"/>
                    <a:pt x="445707" y="7031120"/>
                    <a:pt x="454628" y="7007273"/>
                  </a:cubicBezTo>
                  <a:lnTo>
                    <a:pt x="454628" y="7005558"/>
                  </a:lnTo>
                  <a:lnTo>
                    <a:pt x="429066" y="6951517"/>
                  </a:lnTo>
                  <a:lnTo>
                    <a:pt x="355124" y="6905025"/>
                  </a:lnTo>
                  <a:lnTo>
                    <a:pt x="353923" y="6905025"/>
                  </a:lnTo>
                  <a:lnTo>
                    <a:pt x="351693" y="6905025"/>
                  </a:lnTo>
                  <a:lnTo>
                    <a:pt x="302971" y="6909829"/>
                  </a:lnTo>
                  <a:lnTo>
                    <a:pt x="281698" y="6849097"/>
                  </a:lnTo>
                  <a:lnTo>
                    <a:pt x="306402" y="6834172"/>
                  </a:lnTo>
                  <a:lnTo>
                    <a:pt x="320813" y="6820962"/>
                  </a:lnTo>
                  <a:cubicBezTo>
                    <a:pt x="356154" y="6788194"/>
                    <a:pt x="402131" y="6743589"/>
                    <a:pt x="402131" y="6733982"/>
                  </a:cubicBezTo>
                  <a:cubicBezTo>
                    <a:pt x="402131" y="6724375"/>
                    <a:pt x="384975" y="6708420"/>
                    <a:pt x="379829" y="6704302"/>
                  </a:cubicBezTo>
                  <a:lnTo>
                    <a:pt x="359585" y="6661413"/>
                  </a:lnTo>
                  <a:lnTo>
                    <a:pt x="417057" y="6554533"/>
                  </a:lnTo>
                  <a:lnTo>
                    <a:pt x="401617" y="6545269"/>
                  </a:lnTo>
                  <a:lnTo>
                    <a:pt x="386005" y="6479390"/>
                  </a:lnTo>
                  <a:lnTo>
                    <a:pt x="388235" y="6447309"/>
                  </a:lnTo>
                  <a:lnTo>
                    <a:pt x="446393" y="6460519"/>
                  </a:lnTo>
                  <a:lnTo>
                    <a:pt x="480705" y="6374740"/>
                  </a:lnTo>
                  <a:lnTo>
                    <a:pt x="463549" y="6345060"/>
                  </a:lnTo>
                  <a:lnTo>
                    <a:pt x="526511" y="6321386"/>
                  </a:lnTo>
                  <a:lnTo>
                    <a:pt x="518447" y="6178478"/>
                  </a:lnTo>
                  <a:lnTo>
                    <a:pt x="634420" y="6129756"/>
                  </a:lnTo>
                  <a:lnTo>
                    <a:pt x="634420" y="6057701"/>
                  </a:lnTo>
                  <a:lnTo>
                    <a:pt x="612461" y="6030253"/>
                  </a:lnTo>
                  <a:lnTo>
                    <a:pt x="603883" y="5998857"/>
                  </a:lnTo>
                  <a:lnTo>
                    <a:pt x="538176" y="5987534"/>
                  </a:lnTo>
                  <a:lnTo>
                    <a:pt x="433698" y="5992853"/>
                  </a:lnTo>
                  <a:lnTo>
                    <a:pt x="359070" y="5972266"/>
                  </a:lnTo>
                  <a:lnTo>
                    <a:pt x="356840" y="5949449"/>
                  </a:lnTo>
                  <a:lnTo>
                    <a:pt x="372280" y="5915137"/>
                  </a:lnTo>
                  <a:lnTo>
                    <a:pt x="329734" y="5911877"/>
                  </a:lnTo>
                  <a:lnTo>
                    <a:pt x="253734" y="5956482"/>
                  </a:lnTo>
                  <a:lnTo>
                    <a:pt x="253734" y="5948591"/>
                  </a:lnTo>
                  <a:lnTo>
                    <a:pt x="253734" y="5897124"/>
                  </a:lnTo>
                  <a:cubicBezTo>
                    <a:pt x="261601" y="5885794"/>
                    <a:pt x="271558" y="5876071"/>
                    <a:pt x="283070" y="5868473"/>
                  </a:cubicBezTo>
                  <a:lnTo>
                    <a:pt x="284786" y="5866929"/>
                  </a:lnTo>
                  <a:lnTo>
                    <a:pt x="278953" y="5823354"/>
                  </a:lnTo>
                  <a:lnTo>
                    <a:pt x="244641" y="5709097"/>
                  </a:lnTo>
                  <a:lnTo>
                    <a:pt x="369878" y="5674785"/>
                  </a:lnTo>
                  <a:lnTo>
                    <a:pt x="371079" y="5674785"/>
                  </a:lnTo>
                  <a:cubicBezTo>
                    <a:pt x="411395" y="5648880"/>
                    <a:pt x="478303" y="5606162"/>
                    <a:pt x="485680" y="5605133"/>
                  </a:cubicBezTo>
                  <a:cubicBezTo>
                    <a:pt x="493057" y="5604103"/>
                    <a:pt x="501635" y="5614396"/>
                    <a:pt x="505409" y="5619715"/>
                  </a:cubicBezTo>
                  <a:lnTo>
                    <a:pt x="506610" y="5620916"/>
                  </a:lnTo>
                  <a:cubicBezTo>
                    <a:pt x="530389" y="5635942"/>
                    <a:pt x="555020" y="5649575"/>
                    <a:pt x="580380" y="5661747"/>
                  </a:cubicBezTo>
                  <a:cubicBezTo>
                    <a:pt x="603113" y="5665095"/>
                    <a:pt x="626193" y="5665384"/>
                    <a:pt x="649003" y="5662604"/>
                  </a:cubicBezTo>
                  <a:lnTo>
                    <a:pt x="663070" y="5662604"/>
                  </a:lnTo>
                  <a:cubicBezTo>
                    <a:pt x="671648" y="5662604"/>
                    <a:pt x="751766" y="5675986"/>
                    <a:pt x="783161" y="5681304"/>
                  </a:cubicBezTo>
                  <a:cubicBezTo>
                    <a:pt x="796371" y="5689024"/>
                    <a:pt x="886095" y="5740834"/>
                    <a:pt x="903251" y="5743408"/>
                  </a:cubicBezTo>
                  <a:cubicBezTo>
                    <a:pt x="936525" y="5747692"/>
                    <a:pt x="970069" y="5749527"/>
                    <a:pt x="1003612" y="5748898"/>
                  </a:cubicBezTo>
                  <a:cubicBezTo>
                    <a:pt x="1035731" y="5750145"/>
                    <a:pt x="1067207" y="5758277"/>
                    <a:pt x="1095910" y="5772745"/>
                  </a:cubicBezTo>
                  <a:cubicBezTo>
                    <a:pt x="1109115" y="5780639"/>
                    <a:pt x="1123469" y="5786427"/>
                    <a:pt x="1138457" y="5789901"/>
                  </a:cubicBezTo>
                  <a:cubicBezTo>
                    <a:pt x="1142917" y="5789900"/>
                    <a:pt x="1151152" y="5789900"/>
                    <a:pt x="1160931" y="5788871"/>
                  </a:cubicBezTo>
                  <a:cubicBezTo>
                    <a:pt x="1174141" y="5788871"/>
                    <a:pt x="1190610" y="5787155"/>
                    <a:pt x="1203134" y="5787155"/>
                  </a:cubicBezTo>
                  <a:cubicBezTo>
                    <a:pt x="1223035" y="5787155"/>
                    <a:pt x="1259576" y="5813060"/>
                    <a:pt x="1259920" y="5813403"/>
                  </a:cubicBezTo>
                  <a:lnTo>
                    <a:pt x="1260949" y="5813403"/>
                  </a:lnTo>
                  <a:lnTo>
                    <a:pt x="1362511" y="5816148"/>
                  </a:lnTo>
                  <a:lnTo>
                    <a:pt x="1383956" y="5850460"/>
                  </a:lnTo>
                  <a:lnTo>
                    <a:pt x="1415179" y="5853033"/>
                  </a:lnTo>
                  <a:lnTo>
                    <a:pt x="1420326" y="5884429"/>
                  </a:lnTo>
                  <a:lnTo>
                    <a:pt x="1638204" y="5979643"/>
                  </a:lnTo>
                  <a:lnTo>
                    <a:pt x="1716434" y="5979643"/>
                  </a:lnTo>
                  <a:lnTo>
                    <a:pt x="1735306" y="5968835"/>
                  </a:lnTo>
                  <a:lnTo>
                    <a:pt x="1776308" y="5971408"/>
                  </a:lnTo>
                  <a:lnTo>
                    <a:pt x="1882502" y="6018072"/>
                  </a:lnTo>
                  <a:cubicBezTo>
                    <a:pt x="1879639" y="6026293"/>
                    <a:pt x="1879639" y="6035241"/>
                    <a:pt x="1882502" y="6043462"/>
                  </a:cubicBezTo>
                  <a:cubicBezTo>
                    <a:pt x="1884474" y="6047559"/>
                    <a:pt x="1887991" y="6050706"/>
                    <a:pt x="1892281" y="6052212"/>
                  </a:cubicBezTo>
                  <a:cubicBezTo>
                    <a:pt x="1908408" y="6057530"/>
                    <a:pt x="1943748" y="6068338"/>
                    <a:pt x="1943748" y="6068338"/>
                  </a:cubicBezTo>
                  <a:lnTo>
                    <a:pt x="1944778" y="6068338"/>
                  </a:lnTo>
                  <a:lnTo>
                    <a:pt x="2002936" y="6055128"/>
                  </a:lnTo>
                  <a:lnTo>
                    <a:pt x="2035189" y="6087381"/>
                  </a:lnTo>
                  <a:lnTo>
                    <a:pt x="2112046" y="6072113"/>
                  </a:lnTo>
                  <a:close/>
                  <a:moveTo>
                    <a:pt x="2772715" y="5810658"/>
                  </a:moveTo>
                  <a:cubicBezTo>
                    <a:pt x="2756785" y="5813615"/>
                    <a:pt x="2741122" y="5817861"/>
                    <a:pt x="2725880" y="5823354"/>
                  </a:cubicBezTo>
                  <a:lnTo>
                    <a:pt x="2724679" y="5823354"/>
                  </a:lnTo>
                  <a:lnTo>
                    <a:pt x="2723821" y="5824383"/>
                  </a:lnTo>
                  <a:cubicBezTo>
                    <a:pt x="2723821" y="5824383"/>
                    <a:pt x="2707695" y="5845999"/>
                    <a:pt x="2696886" y="5858695"/>
                  </a:cubicBezTo>
                  <a:cubicBezTo>
                    <a:pt x="2691374" y="5864677"/>
                    <a:pt x="2682191" y="5865424"/>
                    <a:pt x="2675785" y="5860411"/>
                  </a:cubicBezTo>
                  <a:lnTo>
                    <a:pt x="2673040" y="5858695"/>
                  </a:lnTo>
                  <a:lnTo>
                    <a:pt x="2621573" y="5903986"/>
                  </a:lnTo>
                  <a:lnTo>
                    <a:pt x="2608191" y="5932807"/>
                  </a:lnTo>
                  <a:lnTo>
                    <a:pt x="2541112" y="5940699"/>
                  </a:lnTo>
                  <a:lnTo>
                    <a:pt x="2469744" y="5937954"/>
                  </a:lnTo>
                  <a:cubicBezTo>
                    <a:pt x="2458469" y="5929557"/>
                    <a:pt x="2448421" y="5919624"/>
                    <a:pt x="2439893" y="5908447"/>
                  </a:cubicBezTo>
                  <a:cubicBezTo>
                    <a:pt x="2436805" y="5899354"/>
                    <a:pt x="2421022" y="5888717"/>
                    <a:pt x="2419306" y="5887516"/>
                  </a:cubicBezTo>
                  <a:lnTo>
                    <a:pt x="2405238" y="5883228"/>
                  </a:lnTo>
                  <a:lnTo>
                    <a:pt x="2410042" y="5876708"/>
                  </a:lnTo>
                  <a:lnTo>
                    <a:pt x="2419992" y="5856636"/>
                  </a:lnTo>
                  <a:lnTo>
                    <a:pt x="2389455" y="5842911"/>
                  </a:lnTo>
                  <a:lnTo>
                    <a:pt x="2339532" y="5877223"/>
                  </a:lnTo>
                  <a:cubicBezTo>
                    <a:pt x="2333790" y="5870145"/>
                    <a:pt x="2326669" y="5864308"/>
                    <a:pt x="2318602" y="5860067"/>
                  </a:cubicBezTo>
                  <a:cubicBezTo>
                    <a:pt x="2312083" y="5857837"/>
                    <a:pt x="2264218" y="5834162"/>
                    <a:pt x="2246376" y="5825756"/>
                  </a:cubicBezTo>
                  <a:lnTo>
                    <a:pt x="2243803" y="5824383"/>
                  </a:lnTo>
                  <a:lnTo>
                    <a:pt x="2241573" y="5826270"/>
                  </a:lnTo>
                  <a:cubicBezTo>
                    <a:pt x="2241573" y="5826270"/>
                    <a:pt x="2208119" y="5853891"/>
                    <a:pt x="2184444" y="5871390"/>
                  </a:cubicBezTo>
                  <a:lnTo>
                    <a:pt x="2184444" y="5871390"/>
                  </a:lnTo>
                  <a:lnTo>
                    <a:pt x="2184444" y="5871390"/>
                  </a:lnTo>
                  <a:cubicBezTo>
                    <a:pt x="2178121" y="5876244"/>
                    <a:pt x="2171472" y="5880658"/>
                    <a:pt x="2164543" y="5884600"/>
                  </a:cubicBezTo>
                  <a:cubicBezTo>
                    <a:pt x="2155144" y="5888100"/>
                    <a:pt x="2144588" y="5886264"/>
                    <a:pt x="2136922" y="5879796"/>
                  </a:cubicBezTo>
                  <a:lnTo>
                    <a:pt x="2133148" y="5876708"/>
                  </a:lnTo>
                  <a:lnTo>
                    <a:pt x="2083396" y="5955625"/>
                  </a:lnTo>
                  <a:lnTo>
                    <a:pt x="2097292" y="5983245"/>
                  </a:lnTo>
                  <a:cubicBezTo>
                    <a:pt x="2091739" y="6000784"/>
                    <a:pt x="2087326" y="6018663"/>
                    <a:pt x="2084082" y="6036771"/>
                  </a:cubicBezTo>
                  <a:cubicBezTo>
                    <a:pt x="2084305" y="6039702"/>
                    <a:pt x="2085378" y="6042505"/>
                    <a:pt x="2087170" y="6044835"/>
                  </a:cubicBezTo>
                  <a:lnTo>
                    <a:pt x="2087171" y="6044835"/>
                  </a:lnTo>
                  <a:lnTo>
                    <a:pt x="2089058" y="6047751"/>
                  </a:lnTo>
                  <a:lnTo>
                    <a:pt x="2089058" y="6048609"/>
                  </a:lnTo>
                  <a:lnTo>
                    <a:pt x="2089058" y="6048609"/>
                  </a:lnTo>
                  <a:lnTo>
                    <a:pt x="2091802" y="6052212"/>
                  </a:lnTo>
                  <a:lnTo>
                    <a:pt x="2091802" y="6052212"/>
                  </a:lnTo>
                  <a:lnTo>
                    <a:pt x="2091802" y="6052212"/>
                  </a:lnTo>
                  <a:lnTo>
                    <a:pt x="2098836" y="6060618"/>
                  </a:lnTo>
                  <a:lnTo>
                    <a:pt x="2098836" y="6060618"/>
                  </a:lnTo>
                  <a:lnTo>
                    <a:pt x="2098836" y="6061476"/>
                  </a:lnTo>
                  <a:lnTo>
                    <a:pt x="2098836" y="6061476"/>
                  </a:lnTo>
                  <a:lnTo>
                    <a:pt x="2101067" y="6064049"/>
                  </a:lnTo>
                  <a:lnTo>
                    <a:pt x="2033988" y="6077431"/>
                  </a:lnTo>
                  <a:lnTo>
                    <a:pt x="2001563" y="6045006"/>
                  </a:lnTo>
                  <a:lnTo>
                    <a:pt x="1941003" y="6058731"/>
                  </a:lnTo>
                  <a:cubicBezTo>
                    <a:pt x="1934999" y="6056844"/>
                    <a:pt x="1905491" y="6047751"/>
                    <a:pt x="1891080" y="6042948"/>
                  </a:cubicBezTo>
                  <a:cubicBezTo>
                    <a:pt x="1888930" y="6042389"/>
                    <a:pt x="1887157" y="6040870"/>
                    <a:pt x="1886276" y="6038830"/>
                  </a:cubicBezTo>
                  <a:cubicBezTo>
                    <a:pt x="1884409" y="6031321"/>
                    <a:pt x="1885134" y="6023401"/>
                    <a:pt x="1888335" y="6016356"/>
                  </a:cubicBezTo>
                  <a:lnTo>
                    <a:pt x="1889708" y="6012410"/>
                  </a:lnTo>
                  <a:lnTo>
                    <a:pt x="1775450" y="5962315"/>
                  </a:lnTo>
                  <a:lnTo>
                    <a:pt x="1729644" y="5959056"/>
                  </a:lnTo>
                  <a:lnTo>
                    <a:pt x="1710602" y="5970036"/>
                  </a:lnTo>
                  <a:lnTo>
                    <a:pt x="1637175" y="5970036"/>
                  </a:lnTo>
                  <a:lnTo>
                    <a:pt x="1424443" y="5876880"/>
                  </a:lnTo>
                  <a:lnTo>
                    <a:pt x="1418953" y="5843598"/>
                  </a:lnTo>
                  <a:lnTo>
                    <a:pt x="1384642" y="5840681"/>
                  </a:lnTo>
                  <a:lnTo>
                    <a:pt x="1365427" y="5809457"/>
                  </a:lnTo>
                  <a:lnTo>
                    <a:pt x="1499586" y="5519697"/>
                  </a:lnTo>
                  <a:lnTo>
                    <a:pt x="1532181" y="5394803"/>
                  </a:lnTo>
                  <a:lnTo>
                    <a:pt x="1507477" y="5239028"/>
                  </a:lnTo>
                  <a:lnTo>
                    <a:pt x="1392019" y="5117566"/>
                  </a:lnTo>
                  <a:lnTo>
                    <a:pt x="1400082" y="5025954"/>
                  </a:lnTo>
                  <a:lnTo>
                    <a:pt x="1307098" y="4935543"/>
                  </a:lnTo>
                  <a:lnTo>
                    <a:pt x="1106547" y="4821457"/>
                  </a:lnTo>
                  <a:lnTo>
                    <a:pt x="1140858" y="4797096"/>
                  </a:lnTo>
                  <a:lnTo>
                    <a:pt x="1077211" y="4763814"/>
                  </a:lnTo>
                  <a:cubicBezTo>
                    <a:pt x="1085283" y="4753414"/>
                    <a:pt x="1094751" y="4744178"/>
                    <a:pt x="1105346" y="4736364"/>
                  </a:cubicBezTo>
                  <a:cubicBezTo>
                    <a:pt x="1115173" y="4729693"/>
                    <a:pt x="1124109" y="4721794"/>
                    <a:pt x="1131938" y="4712861"/>
                  </a:cubicBezTo>
                  <a:lnTo>
                    <a:pt x="1189409" y="4712861"/>
                  </a:lnTo>
                  <a:lnTo>
                    <a:pt x="1300064" y="4710288"/>
                  </a:lnTo>
                  <a:lnTo>
                    <a:pt x="1343297" y="4780455"/>
                  </a:lnTo>
                  <a:lnTo>
                    <a:pt x="1346728" y="4780455"/>
                  </a:lnTo>
                  <a:cubicBezTo>
                    <a:pt x="1348100" y="4780455"/>
                    <a:pt x="1487233" y="4772392"/>
                    <a:pt x="1524461" y="4772392"/>
                  </a:cubicBezTo>
                  <a:cubicBezTo>
                    <a:pt x="1530409" y="4772636"/>
                    <a:pt x="1536058" y="4769779"/>
                    <a:pt x="1539387" y="4764843"/>
                  </a:cubicBezTo>
                  <a:cubicBezTo>
                    <a:pt x="1556543" y="4740996"/>
                    <a:pt x="1528922" y="4664653"/>
                    <a:pt x="1525834" y="4656247"/>
                  </a:cubicBezTo>
                  <a:lnTo>
                    <a:pt x="1498042" y="4568581"/>
                  </a:lnTo>
                  <a:lnTo>
                    <a:pt x="1525662" y="4557086"/>
                  </a:lnTo>
                  <a:lnTo>
                    <a:pt x="1568380" y="4562062"/>
                  </a:lnTo>
                  <a:lnTo>
                    <a:pt x="1580389" y="4581276"/>
                  </a:lnTo>
                  <a:lnTo>
                    <a:pt x="1600290" y="4632743"/>
                  </a:lnTo>
                  <a:lnTo>
                    <a:pt x="1745599" y="4649899"/>
                  </a:lnTo>
                  <a:lnTo>
                    <a:pt x="1746972" y="4649899"/>
                  </a:lnTo>
                  <a:lnTo>
                    <a:pt x="1781283" y="4632743"/>
                  </a:lnTo>
                  <a:lnTo>
                    <a:pt x="1792263" y="4611127"/>
                  </a:lnTo>
                  <a:lnTo>
                    <a:pt x="1978746" y="4502875"/>
                  </a:lnTo>
                  <a:lnTo>
                    <a:pt x="2005509" y="4358423"/>
                  </a:lnTo>
                  <a:cubicBezTo>
                    <a:pt x="2018376" y="4356707"/>
                    <a:pt x="2044624" y="4353448"/>
                    <a:pt x="2050457" y="4353448"/>
                  </a:cubicBezTo>
                  <a:cubicBezTo>
                    <a:pt x="2065485" y="4349425"/>
                    <a:pt x="2079993" y="4343668"/>
                    <a:pt x="2093690" y="4336292"/>
                  </a:cubicBezTo>
                  <a:lnTo>
                    <a:pt x="2106042" y="4330802"/>
                  </a:lnTo>
                  <a:lnTo>
                    <a:pt x="2129031" y="4395136"/>
                  </a:lnTo>
                  <a:lnTo>
                    <a:pt x="2172263" y="4402342"/>
                  </a:lnTo>
                  <a:lnTo>
                    <a:pt x="2191821" y="4455867"/>
                  </a:lnTo>
                  <a:lnTo>
                    <a:pt x="2299559" y="4490179"/>
                  </a:lnTo>
                  <a:lnTo>
                    <a:pt x="2322891" y="4567552"/>
                  </a:lnTo>
                  <a:lnTo>
                    <a:pt x="2357202" y="4575787"/>
                  </a:lnTo>
                  <a:lnTo>
                    <a:pt x="2404895" y="4546279"/>
                  </a:lnTo>
                  <a:lnTo>
                    <a:pt x="2408155" y="4593114"/>
                  </a:lnTo>
                  <a:lnTo>
                    <a:pt x="2409527" y="4594143"/>
                  </a:lnTo>
                  <a:cubicBezTo>
                    <a:pt x="2428666" y="4611032"/>
                    <a:pt x="2449608" y="4625761"/>
                    <a:pt x="2471974" y="4638062"/>
                  </a:cubicBezTo>
                  <a:cubicBezTo>
                    <a:pt x="2476186" y="4639695"/>
                    <a:pt x="2480034" y="4642143"/>
                    <a:pt x="2483297" y="4645267"/>
                  </a:cubicBezTo>
                  <a:cubicBezTo>
                    <a:pt x="2496959" y="4656991"/>
                    <a:pt x="2514546" y="4663119"/>
                    <a:pt x="2532534" y="4662423"/>
                  </a:cubicBezTo>
                  <a:lnTo>
                    <a:pt x="2543171" y="4662423"/>
                  </a:lnTo>
                  <a:lnTo>
                    <a:pt x="2583487" y="4662423"/>
                  </a:lnTo>
                  <a:lnTo>
                    <a:pt x="2577654" y="4671687"/>
                  </a:lnTo>
                  <a:lnTo>
                    <a:pt x="2579713" y="4674089"/>
                  </a:lnTo>
                  <a:cubicBezTo>
                    <a:pt x="2598069" y="4696563"/>
                    <a:pt x="2630151" y="4734649"/>
                    <a:pt x="2637699" y="4736536"/>
                  </a:cubicBezTo>
                  <a:lnTo>
                    <a:pt x="2640616" y="4736536"/>
                  </a:lnTo>
                  <a:cubicBezTo>
                    <a:pt x="2663090" y="4741340"/>
                    <a:pt x="2801537" y="4769647"/>
                    <a:pt x="2832932" y="4775994"/>
                  </a:cubicBezTo>
                  <a:lnTo>
                    <a:pt x="2778205" y="4861773"/>
                  </a:lnTo>
                  <a:lnTo>
                    <a:pt x="2778205" y="4963164"/>
                  </a:lnTo>
                  <a:cubicBezTo>
                    <a:pt x="2778205" y="4969339"/>
                    <a:pt x="2770656" y="5001421"/>
                    <a:pt x="2765681" y="5022522"/>
                  </a:cubicBezTo>
                  <a:lnTo>
                    <a:pt x="2765681" y="5039678"/>
                  </a:lnTo>
                  <a:lnTo>
                    <a:pt x="2747668" y="5063010"/>
                  </a:lnTo>
                  <a:lnTo>
                    <a:pt x="2746295" y="5080166"/>
                  </a:lnTo>
                  <a:lnTo>
                    <a:pt x="2694828" y="5057692"/>
                  </a:lnTo>
                  <a:lnTo>
                    <a:pt x="2684363" y="5073475"/>
                  </a:lnTo>
                  <a:lnTo>
                    <a:pt x="2693284" y="5093033"/>
                  </a:lnTo>
                  <a:lnTo>
                    <a:pt x="2633753" y="5171778"/>
                  </a:lnTo>
                  <a:lnTo>
                    <a:pt x="2560155" y="5257557"/>
                  </a:lnTo>
                  <a:lnTo>
                    <a:pt x="2528588" y="5341620"/>
                  </a:lnTo>
                  <a:lnTo>
                    <a:pt x="2574051" y="5343850"/>
                  </a:lnTo>
                  <a:lnTo>
                    <a:pt x="2583144" y="5298044"/>
                  </a:lnTo>
                  <a:lnTo>
                    <a:pt x="2651767" y="5283290"/>
                  </a:lnTo>
                  <a:lnTo>
                    <a:pt x="2664805" y="5327552"/>
                  </a:lnTo>
                  <a:lnTo>
                    <a:pt x="2675956" y="5384509"/>
                  </a:lnTo>
                  <a:lnTo>
                    <a:pt x="2678701" y="5387597"/>
                  </a:lnTo>
                  <a:lnTo>
                    <a:pt x="2658115" y="5424825"/>
                  </a:lnTo>
                  <a:lnTo>
                    <a:pt x="2700489" y="5506487"/>
                  </a:lnTo>
                  <a:lnTo>
                    <a:pt x="2683334" y="5533078"/>
                  </a:lnTo>
                  <a:lnTo>
                    <a:pt x="2626719" y="5539254"/>
                  </a:lnTo>
                  <a:lnTo>
                    <a:pt x="2626719" y="5539254"/>
                  </a:lnTo>
                  <a:lnTo>
                    <a:pt x="2628092" y="5560871"/>
                  </a:lnTo>
                  <a:lnTo>
                    <a:pt x="2674584" y="5621430"/>
                  </a:lnTo>
                  <a:lnTo>
                    <a:pt x="2675613" y="5666550"/>
                  </a:lnTo>
                  <a:lnTo>
                    <a:pt x="2660516" y="5699832"/>
                  </a:lnTo>
                  <a:lnTo>
                    <a:pt x="2705464" y="5741521"/>
                  </a:lnTo>
                  <a:lnTo>
                    <a:pt x="2785753" y="5740491"/>
                  </a:lnTo>
                  <a:lnTo>
                    <a:pt x="2785753" y="5762965"/>
                  </a:lnTo>
                  <a:close/>
                  <a:moveTo>
                    <a:pt x="3623641" y="5373701"/>
                  </a:moveTo>
                  <a:lnTo>
                    <a:pt x="3616779" y="5384166"/>
                  </a:lnTo>
                  <a:lnTo>
                    <a:pt x="3599623" y="5380907"/>
                  </a:lnTo>
                  <a:lnTo>
                    <a:pt x="3570115" y="5380907"/>
                  </a:lnTo>
                  <a:lnTo>
                    <a:pt x="3570115" y="5394288"/>
                  </a:lnTo>
                  <a:lnTo>
                    <a:pt x="3548842" y="5415733"/>
                  </a:lnTo>
                  <a:lnTo>
                    <a:pt x="3506810" y="5443525"/>
                  </a:lnTo>
                  <a:cubicBezTo>
                    <a:pt x="3499968" y="5447266"/>
                    <a:pt x="3494093" y="5452553"/>
                    <a:pt x="3489655" y="5458965"/>
                  </a:cubicBezTo>
                  <a:lnTo>
                    <a:pt x="3483478" y="5458965"/>
                  </a:lnTo>
                  <a:lnTo>
                    <a:pt x="3479533" y="5436491"/>
                  </a:lnTo>
                  <a:lnTo>
                    <a:pt x="3459803" y="5448843"/>
                  </a:lnTo>
                  <a:lnTo>
                    <a:pt x="3439731" y="5477837"/>
                  </a:lnTo>
                  <a:lnTo>
                    <a:pt x="3476444" y="5538739"/>
                  </a:lnTo>
                  <a:lnTo>
                    <a:pt x="3478160" y="5554866"/>
                  </a:lnTo>
                  <a:lnTo>
                    <a:pt x="3476788" y="5568934"/>
                  </a:lnTo>
                  <a:lnTo>
                    <a:pt x="3464436" y="5568934"/>
                  </a:lnTo>
                  <a:cubicBezTo>
                    <a:pt x="3453970" y="5568934"/>
                    <a:pt x="3453799" y="5584717"/>
                    <a:pt x="3453627" y="5598613"/>
                  </a:cubicBezTo>
                  <a:cubicBezTo>
                    <a:pt x="3453949" y="5602438"/>
                    <a:pt x="3453949" y="5606283"/>
                    <a:pt x="3453627" y="5610108"/>
                  </a:cubicBezTo>
                  <a:cubicBezTo>
                    <a:pt x="3454935" y="5640671"/>
                    <a:pt x="3457913" y="5671139"/>
                    <a:pt x="3462548" y="5701377"/>
                  </a:cubicBezTo>
                  <a:lnTo>
                    <a:pt x="3462548" y="5703607"/>
                  </a:lnTo>
                  <a:lnTo>
                    <a:pt x="3652291" y="5812031"/>
                  </a:lnTo>
                  <a:lnTo>
                    <a:pt x="3699813" y="5875164"/>
                  </a:lnTo>
                  <a:lnTo>
                    <a:pt x="3768436" y="6027851"/>
                  </a:lnTo>
                  <a:lnTo>
                    <a:pt x="3869483" y="6105566"/>
                  </a:lnTo>
                  <a:cubicBezTo>
                    <a:pt x="3887479" y="6114167"/>
                    <a:pt x="3906052" y="6121505"/>
                    <a:pt x="3925067" y="6127525"/>
                  </a:cubicBezTo>
                  <a:cubicBezTo>
                    <a:pt x="3931397" y="6126892"/>
                    <a:pt x="3937656" y="6125687"/>
                    <a:pt x="3943767" y="6123923"/>
                  </a:cubicBezTo>
                  <a:lnTo>
                    <a:pt x="3964698" y="6120320"/>
                  </a:lnTo>
                  <a:lnTo>
                    <a:pt x="4019939" y="6120320"/>
                  </a:lnTo>
                  <a:lnTo>
                    <a:pt x="4079984" y="6127183"/>
                  </a:lnTo>
                  <a:cubicBezTo>
                    <a:pt x="4082860" y="6135191"/>
                    <a:pt x="4084929" y="6143467"/>
                    <a:pt x="4086160" y="6151887"/>
                  </a:cubicBezTo>
                  <a:cubicBezTo>
                    <a:pt x="4086160" y="6155489"/>
                    <a:pt x="4080670" y="6161665"/>
                    <a:pt x="4076553" y="6165097"/>
                  </a:cubicBezTo>
                  <a:lnTo>
                    <a:pt x="4050477" y="6191173"/>
                  </a:lnTo>
                  <a:lnTo>
                    <a:pt x="4069176" y="6213991"/>
                  </a:lnTo>
                  <a:lnTo>
                    <a:pt x="4114124" y="6240411"/>
                  </a:lnTo>
                  <a:lnTo>
                    <a:pt x="4220490" y="6280040"/>
                  </a:lnTo>
                  <a:cubicBezTo>
                    <a:pt x="4224608" y="6281241"/>
                    <a:pt x="4324797" y="6310749"/>
                    <a:pt x="4332003" y="6312465"/>
                  </a:cubicBezTo>
                  <a:cubicBezTo>
                    <a:pt x="4349021" y="6322045"/>
                    <a:pt x="4365410" y="6332704"/>
                    <a:pt x="4381068" y="6344374"/>
                  </a:cubicBezTo>
                  <a:lnTo>
                    <a:pt x="4456039" y="6390524"/>
                  </a:lnTo>
                  <a:lnTo>
                    <a:pt x="4475082" y="6407679"/>
                  </a:lnTo>
                  <a:lnTo>
                    <a:pt x="4494125" y="6454514"/>
                  </a:lnTo>
                  <a:cubicBezTo>
                    <a:pt x="4494125" y="6461034"/>
                    <a:pt x="4492409" y="6498090"/>
                    <a:pt x="4492409" y="6513016"/>
                  </a:cubicBezTo>
                  <a:cubicBezTo>
                    <a:pt x="4492538" y="6513926"/>
                    <a:pt x="4492538" y="6514850"/>
                    <a:pt x="4492409" y="6515761"/>
                  </a:cubicBezTo>
                  <a:cubicBezTo>
                    <a:pt x="4489984" y="6514182"/>
                    <a:pt x="4487740" y="6512341"/>
                    <a:pt x="4485718" y="6510271"/>
                  </a:cubicBezTo>
                  <a:lnTo>
                    <a:pt x="4484689" y="6509241"/>
                  </a:lnTo>
                  <a:cubicBezTo>
                    <a:pt x="4484689" y="6509241"/>
                    <a:pt x="4467533" y="6500149"/>
                    <a:pt x="4458955" y="6496546"/>
                  </a:cubicBezTo>
                  <a:cubicBezTo>
                    <a:pt x="4452166" y="6492486"/>
                    <a:pt x="4445789" y="6487774"/>
                    <a:pt x="4439913" y="6482478"/>
                  </a:cubicBezTo>
                  <a:cubicBezTo>
                    <a:pt x="4435459" y="6478035"/>
                    <a:pt x="4430372" y="6474278"/>
                    <a:pt x="4424816" y="6471327"/>
                  </a:cubicBezTo>
                  <a:cubicBezTo>
                    <a:pt x="4424568" y="6469506"/>
                    <a:pt x="4424568" y="6467659"/>
                    <a:pt x="4424816" y="6465837"/>
                  </a:cubicBezTo>
                  <a:cubicBezTo>
                    <a:pt x="4424848" y="6461656"/>
                    <a:pt x="4424031" y="6457512"/>
                    <a:pt x="4422414" y="6453657"/>
                  </a:cubicBezTo>
                  <a:cubicBezTo>
                    <a:pt x="4421240" y="6451141"/>
                    <a:pt x="4420765" y="6448356"/>
                    <a:pt x="4421041" y="6445594"/>
                  </a:cubicBezTo>
                  <a:cubicBezTo>
                    <a:pt x="4421140" y="6440101"/>
                    <a:pt x="4420505" y="6434620"/>
                    <a:pt x="4419154" y="6429295"/>
                  </a:cubicBezTo>
                  <a:cubicBezTo>
                    <a:pt x="4416630" y="6419326"/>
                    <a:pt x="4409767" y="6411014"/>
                    <a:pt x="4400455" y="6406650"/>
                  </a:cubicBezTo>
                  <a:lnTo>
                    <a:pt x="4366143" y="6402704"/>
                  </a:lnTo>
                  <a:lnTo>
                    <a:pt x="4323082" y="6400988"/>
                  </a:lnTo>
                  <a:lnTo>
                    <a:pt x="4297691" y="6399102"/>
                  </a:lnTo>
                  <a:lnTo>
                    <a:pt x="4294775" y="6399102"/>
                  </a:lnTo>
                  <a:lnTo>
                    <a:pt x="4294775" y="6395327"/>
                  </a:lnTo>
                  <a:lnTo>
                    <a:pt x="4330115" y="6378172"/>
                  </a:lnTo>
                  <a:lnTo>
                    <a:pt x="4270757" y="6378172"/>
                  </a:lnTo>
                  <a:lnTo>
                    <a:pt x="4233185" y="6397386"/>
                  </a:lnTo>
                  <a:lnTo>
                    <a:pt x="4201791" y="6478876"/>
                  </a:lnTo>
                  <a:cubicBezTo>
                    <a:pt x="4198741" y="6495129"/>
                    <a:pt x="4196906" y="6511587"/>
                    <a:pt x="4196301" y="6528113"/>
                  </a:cubicBezTo>
                  <a:cubicBezTo>
                    <a:pt x="4196234" y="6540539"/>
                    <a:pt x="4198868" y="6552832"/>
                    <a:pt x="4204021" y="6564140"/>
                  </a:cubicBezTo>
                  <a:lnTo>
                    <a:pt x="4204020" y="6565684"/>
                  </a:lnTo>
                  <a:lnTo>
                    <a:pt x="4251885" y="6582840"/>
                  </a:lnTo>
                  <a:lnTo>
                    <a:pt x="4296319" y="6613549"/>
                  </a:lnTo>
                  <a:lnTo>
                    <a:pt x="4296319" y="6626072"/>
                  </a:lnTo>
                  <a:lnTo>
                    <a:pt x="4298206" y="6650090"/>
                  </a:lnTo>
                  <a:lnTo>
                    <a:pt x="4308156" y="6689891"/>
                  </a:lnTo>
                  <a:lnTo>
                    <a:pt x="4304896" y="6691435"/>
                  </a:lnTo>
                  <a:lnTo>
                    <a:pt x="4289285" y="6691435"/>
                  </a:lnTo>
                  <a:lnTo>
                    <a:pt x="4262179" y="6695039"/>
                  </a:lnTo>
                  <a:lnTo>
                    <a:pt x="4232671" y="6712194"/>
                  </a:lnTo>
                  <a:lnTo>
                    <a:pt x="4215515" y="6745305"/>
                  </a:lnTo>
                  <a:lnTo>
                    <a:pt x="4215515" y="6747020"/>
                  </a:lnTo>
                  <a:cubicBezTo>
                    <a:pt x="4215515" y="6747020"/>
                    <a:pt x="4228039" y="6784763"/>
                    <a:pt x="4231470" y="6803977"/>
                  </a:cubicBezTo>
                  <a:cubicBezTo>
                    <a:pt x="4234215" y="6819589"/>
                    <a:pt x="4207966" y="6825937"/>
                    <a:pt x="4207795" y="6826108"/>
                  </a:cubicBezTo>
                  <a:lnTo>
                    <a:pt x="4206423" y="6826108"/>
                  </a:lnTo>
                  <a:lnTo>
                    <a:pt x="4158043" y="6876375"/>
                  </a:lnTo>
                  <a:lnTo>
                    <a:pt x="4147921" y="6918921"/>
                  </a:lnTo>
                  <a:lnTo>
                    <a:pt x="4115497" y="6915833"/>
                  </a:lnTo>
                  <a:lnTo>
                    <a:pt x="4101429" y="6900050"/>
                  </a:lnTo>
                  <a:lnTo>
                    <a:pt x="4096454" y="6860763"/>
                  </a:lnTo>
                  <a:lnTo>
                    <a:pt x="4124932" y="6841377"/>
                  </a:lnTo>
                  <a:lnTo>
                    <a:pt x="4126648" y="6785792"/>
                  </a:lnTo>
                  <a:lnTo>
                    <a:pt x="4145520" y="6774813"/>
                  </a:lnTo>
                  <a:lnTo>
                    <a:pt x="4166278" y="6770695"/>
                  </a:lnTo>
                  <a:lnTo>
                    <a:pt x="4166278" y="6724032"/>
                  </a:lnTo>
                  <a:lnTo>
                    <a:pt x="4140887" y="6629503"/>
                  </a:lnTo>
                  <a:lnTo>
                    <a:pt x="4091650" y="6563797"/>
                  </a:lnTo>
                  <a:lnTo>
                    <a:pt x="4064030" y="6517819"/>
                  </a:lnTo>
                  <a:lnTo>
                    <a:pt x="4029718" y="6500663"/>
                  </a:lnTo>
                  <a:lnTo>
                    <a:pt x="3992147" y="6509585"/>
                  </a:lnTo>
                  <a:lnTo>
                    <a:pt x="3943424" y="6479390"/>
                  </a:lnTo>
                  <a:lnTo>
                    <a:pt x="3943424" y="6462235"/>
                  </a:lnTo>
                  <a:lnTo>
                    <a:pt x="3951831" y="6434442"/>
                  </a:lnTo>
                  <a:lnTo>
                    <a:pt x="3942910" y="6417287"/>
                  </a:lnTo>
                  <a:lnTo>
                    <a:pt x="3903623" y="6386406"/>
                  </a:lnTo>
                  <a:lnTo>
                    <a:pt x="3901050" y="6389151"/>
                  </a:lnTo>
                  <a:cubicBezTo>
                    <a:pt x="3890598" y="6399874"/>
                    <a:pt x="3879104" y="6409529"/>
                    <a:pt x="3866738" y="6417972"/>
                  </a:cubicBezTo>
                  <a:cubicBezTo>
                    <a:pt x="3857515" y="6420386"/>
                    <a:pt x="3847826" y="6420386"/>
                    <a:pt x="3838603" y="6417972"/>
                  </a:cubicBezTo>
                  <a:lnTo>
                    <a:pt x="3843235" y="6389837"/>
                  </a:lnTo>
                  <a:cubicBezTo>
                    <a:pt x="3846211" y="6380211"/>
                    <a:pt x="3844219" y="6369735"/>
                    <a:pt x="3837916" y="6361873"/>
                  </a:cubicBezTo>
                  <a:cubicBezTo>
                    <a:pt x="3834109" y="6358404"/>
                    <a:pt x="3828944" y="6356829"/>
                    <a:pt x="3823848" y="6357584"/>
                  </a:cubicBezTo>
                  <a:lnTo>
                    <a:pt x="3790738" y="6334939"/>
                  </a:lnTo>
                  <a:cubicBezTo>
                    <a:pt x="3768560" y="6312081"/>
                    <a:pt x="3743804" y="6291873"/>
                    <a:pt x="3716968" y="6274722"/>
                  </a:cubicBezTo>
                  <a:cubicBezTo>
                    <a:pt x="3697411" y="6264943"/>
                    <a:pt x="3669618" y="6270776"/>
                    <a:pt x="3647144" y="6275580"/>
                  </a:cubicBezTo>
                  <a:cubicBezTo>
                    <a:pt x="3638411" y="6277691"/>
                    <a:pt x="3629516" y="6279069"/>
                    <a:pt x="3620553" y="6279697"/>
                  </a:cubicBezTo>
                  <a:cubicBezTo>
                    <a:pt x="3603397" y="6279697"/>
                    <a:pt x="3572345" y="6255164"/>
                    <a:pt x="3561194" y="6245386"/>
                  </a:cubicBezTo>
                  <a:lnTo>
                    <a:pt x="3345546" y="6080862"/>
                  </a:lnTo>
                  <a:lnTo>
                    <a:pt x="3344688" y="6080862"/>
                  </a:lnTo>
                  <a:lnTo>
                    <a:pt x="3343316" y="6080862"/>
                  </a:lnTo>
                  <a:cubicBezTo>
                    <a:pt x="3342287" y="6080862"/>
                    <a:pt x="3316038" y="6078117"/>
                    <a:pt x="3299740" y="6078117"/>
                  </a:cubicBezTo>
                  <a:cubicBezTo>
                    <a:pt x="3292363" y="6078117"/>
                    <a:pt x="3291849" y="6059932"/>
                    <a:pt x="3291677" y="6048952"/>
                  </a:cubicBezTo>
                  <a:cubicBezTo>
                    <a:pt x="3291765" y="6044348"/>
                    <a:pt x="3291362" y="6039747"/>
                    <a:pt x="3290476" y="6035228"/>
                  </a:cubicBezTo>
                  <a:cubicBezTo>
                    <a:pt x="3287731" y="6026993"/>
                    <a:pt x="3254449" y="6002289"/>
                    <a:pt x="3239009" y="5990966"/>
                  </a:cubicBezTo>
                  <a:lnTo>
                    <a:pt x="3225799" y="5938126"/>
                  </a:lnTo>
                  <a:lnTo>
                    <a:pt x="3206927" y="5884257"/>
                  </a:lnTo>
                  <a:lnTo>
                    <a:pt x="3174846" y="5838451"/>
                  </a:lnTo>
                  <a:lnTo>
                    <a:pt x="3174846" y="5795390"/>
                  </a:lnTo>
                  <a:lnTo>
                    <a:pt x="3143451" y="5749756"/>
                  </a:lnTo>
                  <a:lnTo>
                    <a:pt x="3114973" y="5744094"/>
                  </a:lnTo>
                  <a:lnTo>
                    <a:pt x="3072769" y="5733457"/>
                  </a:lnTo>
                  <a:lnTo>
                    <a:pt x="3019586" y="5693485"/>
                  </a:lnTo>
                  <a:lnTo>
                    <a:pt x="3018557" y="5693485"/>
                  </a:lnTo>
                  <a:cubicBezTo>
                    <a:pt x="3003427" y="5687402"/>
                    <a:pt x="2987742" y="5682806"/>
                    <a:pt x="2971722" y="5679760"/>
                  </a:cubicBezTo>
                  <a:cubicBezTo>
                    <a:pt x="2963585" y="5678604"/>
                    <a:pt x="2955326" y="5678604"/>
                    <a:pt x="2947189" y="5679760"/>
                  </a:cubicBezTo>
                  <a:cubicBezTo>
                    <a:pt x="2944391" y="5679973"/>
                    <a:pt x="2941581" y="5679973"/>
                    <a:pt x="2938783" y="5679760"/>
                  </a:cubicBezTo>
                  <a:cubicBezTo>
                    <a:pt x="2927117" y="5679760"/>
                    <a:pt x="2908932" y="5709268"/>
                    <a:pt x="2900869" y="5723507"/>
                  </a:cubicBezTo>
                  <a:lnTo>
                    <a:pt x="2866557" y="5734830"/>
                  </a:lnTo>
                  <a:lnTo>
                    <a:pt x="2869302" y="5773602"/>
                  </a:lnTo>
                  <a:lnTo>
                    <a:pt x="2828986" y="5801394"/>
                  </a:lnTo>
                  <a:cubicBezTo>
                    <a:pt x="2814819" y="5807015"/>
                    <a:pt x="2799908" y="5810541"/>
                    <a:pt x="2784724" y="5811859"/>
                  </a:cubicBezTo>
                  <a:lnTo>
                    <a:pt x="2782837" y="5811859"/>
                  </a:lnTo>
                  <a:lnTo>
                    <a:pt x="2796047" y="5766053"/>
                  </a:lnTo>
                  <a:lnTo>
                    <a:pt x="2796047" y="5733286"/>
                  </a:lnTo>
                  <a:lnTo>
                    <a:pt x="2710268" y="5734316"/>
                  </a:lnTo>
                  <a:lnTo>
                    <a:pt x="2672354" y="5699146"/>
                  </a:lnTo>
                  <a:lnTo>
                    <a:pt x="2685735" y="5669810"/>
                  </a:lnTo>
                  <a:lnTo>
                    <a:pt x="2684706" y="5619886"/>
                  </a:lnTo>
                  <a:lnTo>
                    <a:pt x="2638042" y="5559155"/>
                  </a:lnTo>
                  <a:lnTo>
                    <a:pt x="2638042" y="5548347"/>
                  </a:lnTo>
                  <a:lnTo>
                    <a:pt x="2690710" y="5542514"/>
                  </a:lnTo>
                  <a:lnTo>
                    <a:pt x="2712327" y="5508202"/>
                  </a:lnTo>
                  <a:lnTo>
                    <a:pt x="2669780" y="5426198"/>
                  </a:lnTo>
                  <a:lnTo>
                    <a:pt x="2686936" y="5394288"/>
                  </a:lnTo>
                  <a:lnTo>
                    <a:pt x="2742864" y="5399949"/>
                  </a:lnTo>
                  <a:lnTo>
                    <a:pt x="2743722" y="5399949"/>
                  </a:lnTo>
                  <a:lnTo>
                    <a:pt x="2774087" y="5388798"/>
                  </a:lnTo>
                  <a:lnTo>
                    <a:pt x="2791243" y="5390686"/>
                  </a:lnTo>
                  <a:lnTo>
                    <a:pt x="2819550" y="5390686"/>
                  </a:lnTo>
                  <a:lnTo>
                    <a:pt x="2857464" y="5347282"/>
                  </a:lnTo>
                  <a:lnTo>
                    <a:pt x="2852318" y="5320347"/>
                  </a:lnTo>
                  <a:lnTo>
                    <a:pt x="2862954" y="5298902"/>
                  </a:lnTo>
                  <a:lnTo>
                    <a:pt x="2889717" y="5289981"/>
                  </a:lnTo>
                  <a:lnTo>
                    <a:pt x="2895379" y="5333557"/>
                  </a:lnTo>
                  <a:lnTo>
                    <a:pt x="2897266" y="5334586"/>
                  </a:lnTo>
                  <a:lnTo>
                    <a:pt x="2901726" y="5337159"/>
                  </a:lnTo>
                  <a:cubicBezTo>
                    <a:pt x="2910819" y="5342649"/>
                    <a:pt x="2930548" y="5354315"/>
                    <a:pt x="2933293" y="5355516"/>
                  </a:cubicBezTo>
                  <a:cubicBezTo>
                    <a:pt x="2934714" y="5360532"/>
                    <a:pt x="2935122" y="5365781"/>
                    <a:pt x="2934494" y="5370956"/>
                  </a:cubicBezTo>
                  <a:lnTo>
                    <a:pt x="2934494" y="5372329"/>
                  </a:lnTo>
                  <a:lnTo>
                    <a:pt x="2934494" y="5373530"/>
                  </a:lnTo>
                  <a:cubicBezTo>
                    <a:pt x="2941162" y="5384285"/>
                    <a:pt x="2948436" y="5394653"/>
                    <a:pt x="2956282" y="5404582"/>
                  </a:cubicBezTo>
                  <a:cubicBezTo>
                    <a:pt x="2957098" y="5405424"/>
                    <a:pt x="2958095" y="5406070"/>
                    <a:pt x="2959198" y="5406469"/>
                  </a:cubicBezTo>
                  <a:lnTo>
                    <a:pt x="2960914" y="5406469"/>
                  </a:lnTo>
                  <a:lnTo>
                    <a:pt x="2962801" y="5406469"/>
                  </a:lnTo>
                  <a:lnTo>
                    <a:pt x="2962801" y="5406469"/>
                  </a:lnTo>
                  <a:cubicBezTo>
                    <a:pt x="2964371" y="5406350"/>
                    <a:pt x="2965924" y="5406062"/>
                    <a:pt x="2967433" y="5405611"/>
                  </a:cubicBezTo>
                  <a:lnTo>
                    <a:pt x="2969149" y="5405611"/>
                  </a:lnTo>
                  <a:lnTo>
                    <a:pt x="2974467" y="5403552"/>
                  </a:lnTo>
                  <a:lnTo>
                    <a:pt x="2975496" y="5403552"/>
                  </a:lnTo>
                  <a:lnTo>
                    <a:pt x="2980128" y="5401150"/>
                  </a:lnTo>
                  <a:lnTo>
                    <a:pt x="2981844" y="5401150"/>
                  </a:lnTo>
                  <a:lnTo>
                    <a:pt x="2986304" y="5398405"/>
                  </a:lnTo>
                  <a:lnTo>
                    <a:pt x="2988878" y="5396690"/>
                  </a:lnTo>
                  <a:lnTo>
                    <a:pt x="2985103" y="5381936"/>
                  </a:lnTo>
                  <a:lnTo>
                    <a:pt x="2982358" y="5361178"/>
                  </a:lnTo>
                  <a:lnTo>
                    <a:pt x="3002945" y="5320861"/>
                  </a:lnTo>
                  <a:lnTo>
                    <a:pt x="3008950" y="5283805"/>
                  </a:lnTo>
                  <a:lnTo>
                    <a:pt x="3025248" y="5283805"/>
                  </a:lnTo>
                  <a:lnTo>
                    <a:pt x="3025248" y="5316229"/>
                  </a:lnTo>
                  <a:lnTo>
                    <a:pt x="3060932" y="5315029"/>
                  </a:lnTo>
                  <a:lnTo>
                    <a:pt x="3087867" y="5301132"/>
                  </a:lnTo>
                  <a:lnTo>
                    <a:pt x="3106566" y="5303706"/>
                  </a:lnTo>
                  <a:lnTo>
                    <a:pt x="3115487" y="5320861"/>
                  </a:lnTo>
                  <a:lnTo>
                    <a:pt x="3131099" y="5326180"/>
                  </a:lnTo>
                  <a:lnTo>
                    <a:pt x="3143451" y="5318459"/>
                  </a:lnTo>
                  <a:lnTo>
                    <a:pt x="3138476" y="5296329"/>
                  </a:lnTo>
                  <a:lnTo>
                    <a:pt x="3124751" y="5266992"/>
                  </a:lnTo>
                  <a:lnTo>
                    <a:pt x="3136246" y="5257042"/>
                  </a:lnTo>
                  <a:lnTo>
                    <a:pt x="3143451" y="5251380"/>
                  </a:lnTo>
                  <a:lnTo>
                    <a:pt x="3143451" y="5272139"/>
                  </a:lnTo>
                  <a:lnTo>
                    <a:pt x="3149284" y="5269737"/>
                  </a:lnTo>
                  <a:cubicBezTo>
                    <a:pt x="3149284" y="5269737"/>
                    <a:pt x="3164553" y="5263732"/>
                    <a:pt x="3171758" y="5260645"/>
                  </a:cubicBezTo>
                  <a:cubicBezTo>
                    <a:pt x="3177783" y="5257362"/>
                    <a:pt x="3182909" y="5252649"/>
                    <a:pt x="3186684" y="5246920"/>
                  </a:cubicBezTo>
                  <a:lnTo>
                    <a:pt x="3188056" y="5244862"/>
                  </a:lnTo>
                  <a:lnTo>
                    <a:pt x="3178964" y="5220500"/>
                  </a:lnTo>
                  <a:lnTo>
                    <a:pt x="3183596" y="5198369"/>
                  </a:lnTo>
                  <a:lnTo>
                    <a:pt x="3232318" y="5211236"/>
                  </a:lnTo>
                  <a:lnTo>
                    <a:pt x="3263541" y="5191335"/>
                  </a:lnTo>
                  <a:lnTo>
                    <a:pt x="3264914" y="5189963"/>
                  </a:lnTo>
                  <a:cubicBezTo>
                    <a:pt x="3270655" y="5178428"/>
                    <a:pt x="3278579" y="5168116"/>
                    <a:pt x="3288246" y="5159597"/>
                  </a:cubicBezTo>
                  <a:lnTo>
                    <a:pt x="3342115" y="5159597"/>
                  </a:lnTo>
                  <a:lnTo>
                    <a:pt x="3407993" y="5129746"/>
                  </a:lnTo>
                  <a:lnTo>
                    <a:pt x="3407993" y="5151877"/>
                  </a:lnTo>
                  <a:lnTo>
                    <a:pt x="3435785" y="5188076"/>
                  </a:lnTo>
                  <a:lnTo>
                    <a:pt x="3483478" y="5222387"/>
                  </a:lnTo>
                  <a:lnTo>
                    <a:pt x="3634449" y="5236284"/>
                  </a:lnTo>
                  <a:lnTo>
                    <a:pt x="3594133" y="5291868"/>
                  </a:lnTo>
                  <a:lnTo>
                    <a:pt x="3624327" y="5304049"/>
                  </a:lnTo>
                  <a:lnTo>
                    <a:pt x="3626901" y="5311940"/>
                  </a:lnTo>
                  <a:lnTo>
                    <a:pt x="3623298" y="5333900"/>
                  </a:lnTo>
                  <a:lnTo>
                    <a:pt x="3644571" y="5373701"/>
                  </a:lnTo>
                  <a:close/>
                  <a:moveTo>
                    <a:pt x="3667045" y="5411100"/>
                  </a:moveTo>
                  <a:cubicBezTo>
                    <a:pt x="3669708" y="5408320"/>
                    <a:pt x="3670803" y="5404392"/>
                    <a:pt x="3669962" y="5400636"/>
                  </a:cubicBezTo>
                  <a:cubicBezTo>
                    <a:pt x="3669501" y="5399057"/>
                    <a:pt x="3668537" y="5397671"/>
                    <a:pt x="3667217" y="5396690"/>
                  </a:cubicBezTo>
                  <a:lnTo>
                    <a:pt x="3659496" y="5373701"/>
                  </a:lnTo>
                  <a:lnTo>
                    <a:pt x="3654350" y="5373701"/>
                  </a:lnTo>
                  <a:lnTo>
                    <a:pt x="3632219" y="5332356"/>
                  </a:lnTo>
                  <a:lnTo>
                    <a:pt x="3635650" y="5311254"/>
                  </a:lnTo>
                  <a:lnTo>
                    <a:pt x="3631190" y="5297529"/>
                  </a:lnTo>
                  <a:lnTo>
                    <a:pt x="3607343" y="5288094"/>
                  </a:lnTo>
                  <a:lnTo>
                    <a:pt x="3644228" y="5236627"/>
                  </a:lnTo>
                  <a:lnTo>
                    <a:pt x="3765862" y="5245547"/>
                  </a:lnTo>
                  <a:lnTo>
                    <a:pt x="3818187" y="5193223"/>
                  </a:lnTo>
                  <a:lnTo>
                    <a:pt x="3895388" y="5195109"/>
                  </a:lnTo>
                  <a:lnTo>
                    <a:pt x="3917005" y="5173494"/>
                  </a:lnTo>
                  <a:lnTo>
                    <a:pt x="3938621" y="5173494"/>
                  </a:lnTo>
                  <a:lnTo>
                    <a:pt x="3968472" y="5164572"/>
                  </a:lnTo>
                  <a:lnTo>
                    <a:pt x="3960923" y="5151877"/>
                  </a:lnTo>
                  <a:lnTo>
                    <a:pt x="3960923" y="5135751"/>
                  </a:lnTo>
                  <a:lnTo>
                    <a:pt x="3990603" y="5135751"/>
                  </a:lnTo>
                  <a:lnTo>
                    <a:pt x="4031433" y="5183444"/>
                  </a:lnTo>
                  <a:lnTo>
                    <a:pt x="4031433" y="5191850"/>
                  </a:lnTo>
                  <a:lnTo>
                    <a:pt x="4013420" y="5191850"/>
                  </a:lnTo>
                  <a:lnTo>
                    <a:pt x="4011704" y="5194938"/>
                  </a:lnTo>
                  <a:lnTo>
                    <a:pt x="4008445" y="5200599"/>
                  </a:lnTo>
                  <a:lnTo>
                    <a:pt x="4008445" y="5200599"/>
                  </a:lnTo>
                  <a:lnTo>
                    <a:pt x="3996779" y="5221358"/>
                  </a:lnTo>
                  <a:lnTo>
                    <a:pt x="3950802" y="5238513"/>
                  </a:lnTo>
                  <a:lnTo>
                    <a:pt x="3943596" y="5321376"/>
                  </a:lnTo>
                  <a:lnTo>
                    <a:pt x="3907569" y="5335615"/>
                  </a:lnTo>
                  <a:lnTo>
                    <a:pt x="3902079" y="5390686"/>
                  </a:lnTo>
                  <a:lnTo>
                    <a:pt x="3889898" y="5404410"/>
                  </a:lnTo>
                  <a:lnTo>
                    <a:pt x="3834314" y="5404410"/>
                  </a:lnTo>
                  <a:lnTo>
                    <a:pt x="3807894" y="5397891"/>
                  </a:lnTo>
                  <a:lnTo>
                    <a:pt x="3801718" y="5379363"/>
                  </a:lnTo>
                  <a:lnTo>
                    <a:pt x="3768607" y="5393945"/>
                  </a:lnTo>
                  <a:lnTo>
                    <a:pt x="3745104" y="5413503"/>
                  </a:lnTo>
                  <a:lnTo>
                    <a:pt x="3647487" y="5428428"/>
                  </a:lnTo>
                  <a:cubicBezTo>
                    <a:pt x="3654718" y="5423443"/>
                    <a:pt x="3661340" y="5417628"/>
                    <a:pt x="3667216" y="5411100"/>
                  </a:cubicBezTo>
                  <a:close/>
                  <a:moveTo>
                    <a:pt x="4387587" y="5949792"/>
                  </a:moveTo>
                  <a:lnTo>
                    <a:pt x="4347958" y="5917539"/>
                  </a:lnTo>
                  <a:lnTo>
                    <a:pt x="4317763" y="5905873"/>
                  </a:lnTo>
                  <a:lnTo>
                    <a:pt x="4294603" y="5899354"/>
                  </a:lnTo>
                  <a:lnTo>
                    <a:pt x="4289628" y="5885973"/>
                  </a:lnTo>
                  <a:lnTo>
                    <a:pt x="4263208" y="5863327"/>
                  </a:lnTo>
                  <a:cubicBezTo>
                    <a:pt x="4250362" y="5854917"/>
                    <a:pt x="4236883" y="5847518"/>
                    <a:pt x="4222892" y="5841196"/>
                  </a:cubicBezTo>
                  <a:cubicBezTo>
                    <a:pt x="4195411" y="5825459"/>
                    <a:pt x="4168783" y="5808279"/>
                    <a:pt x="4143118" y="5789728"/>
                  </a:cubicBezTo>
                  <a:lnTo>
                    <a:pt x="4131108" y="5785611"/>
                  </a:lnTo>
                  <a:cubicBezTo>
                    <a:pt x="4113044" y="5783461"/>
                    <a:pt x="4094789" y="5783461"/>
                    <a:pt x="4076724" y="5785611"/>
                  </a:cubicBezTo>
                  <a:lnTo>
                    <a:pt x="4044987" y="5792645"/>
                  </a:lnTo>
                  <a:lnTo>
                    <a:pt x="4027831" y="5791101"/>
                  </a:lnTo>
                  <a:lnTo>
                    <a:pt x="4018910" y="5780465"/>
                  </a:lnTo>
                  <a:lnTo>
                    <a:pt x="4013248" y="5759706"/>
                  </a:lnTo>
                  <a:lnTo>
                    <a:pt x="4011361" y="5759706"/>
                  </a:lnTo>
                  <a:lnTo>
                    <a:pt x="3966585" y="5738090"/>
                  </a:lnTo>
                  <a:lnTo>
                    <a:pt x="3928499" y="5718017"/>
                  </a:lnTo>
                  <a:lnTo>
                    <a:pt x="3909284" y="5705322"/>
                  </a:lnTo>
                  <a:lnTo>
                    <a:pt x="3914088" y="5678388"/>
                  </a:lnTo>
                  <a:lnTo>
                    <a:pt x="3929700" y="5657115"/>
                  </a:lnTo>
                  <a:lnTo>
                    <a:pt x="3915975" y="5636528"/>
                  </a:lnTo>
                  <a:lnTo>
                    <a:pt x="3898820" y="5636528"/>
                  </a:lnTo>
                  <a:cubicBezTo>
                    <a:pt x="3892643" y="5625376"/>
                    <a:pt x="3883551" y="5608735"/>
                    <a:pt x="3881664" y="5605304"/>
                  </a:cubicBezTo>
                  <a:cubicBezTo>
                    <a:pt x="3878131" y="5599055"/>
                    <a:pt x="3873806" y="5593289"/>
                    <a:pt x="3868797" y="5588148"/>
                  </a:cubicBezTo>
                  <a:cubicBezTo>
                    <a:pt x="3859089" y="5577767"/>
                    <a:pt x="3850678" y="5566246"/>
                    <a:pt x="3843750" y="5553837"/>
                  </a:cubicBezTo>
                  <a:cubicBezTo>
                    <a:pt x="3842269" y="5540097"/>
                    <a:pt x="3844770" y="5526221"/>
                    <a:pt x="3850955" y="5513864"/>
                  </a:cubicBezTo>
                  <a:lnTo>
                    <a:pt x="3852327" y="5510604"/>
                  </a:lnTo>
                  <a:lnTo>
                    <a:pt x="3811668" y="5483498"/>
                  </a:lnTo>
                  <a:cubicBezTo>
                    <a:pt x="3791276" y="5468553"/>
                    <a:pt x="3770148" y="5454639"/>
                    <a:pt x="3748363" y="5441809"/>
                  </a:cubicBezTo>
                  <a:cubicBezTo>
                    <a:pt x="3738928" y="5436834"/>
                    <a:pt x="3732237" y="5435977"/>
                    <a:pt x="3727777" y="5439579"/>
                  </a:cubicBezTo>
                  <a:cubicBezTo>
                    <a:pt x="3723953" y="5443598"/>
                    <a:pt x="3722520" y="5449330"/>
                    <a:pt x="3724002" y="5454676"/>
                  </a:cubicBezTo>
                  <a:lnTo>
                    <a:pt x="3724002" y="5498595"/>
                  </a:lnTo>
                  <a:cubicBezTo>
                    <a:pt x="3721545" y="5509577"/>
                    <a:pt x="3719712" y="5520688"/>
                    <a:pt x="3718512" y="5531877"/>
                  </a:cubicBezTo>
                  <a:cubicBezTo>
                    <a:pt x="3718078" y="5536967"/>
                    <a:pt x="3716367" y="5541864"/>
                    <a:pt x="3713537" y="5546116"/>
                  </a:cubicBezTo>
                  <a:lnTo>
                    <a:pt x="3711821" y="5549719"/>
                  </a:lnTo>
                  <a:cubicBezTo>
                    <a:pt x="3704414" y="5552518"/>
                    <a:pt x="3696318" y="5552937"/>
                    <a:pt x="3688661" y="5550920"/>
                  </a:cubicBezTo>
                  <a:lnTo>
                    <a:pt x="3681456" y="5550920"/>
                  </a:lnTo>
                  <a:cubicBezTo>
                    <a:pt x="3680084" y="5550920"/>
                    <a:pt x="3678368" y="5544916"/>
                    <a:pt x="3677682" y="5542343"/>
                  </a:cubicBezTo>
                  <a:cubicBezTo>
                    <a:pt x="3676990" y="5539105"/>
                    <a:pt x="3675835" y="5535985"/>
                    <a:pt x="3674250" y="5533078"/>
                  </a:cubicBezTo>
                  <a:cubicBezTo>
                    <a:pt x="3670819" y="5527932"/>
                    <a:pt x="3644056" y="5483498"/>
                    <a:pt x="3644056" y="5483498"/>
                  </a:cubicBezTo>
                  <a:cubicBezTo>
                    <a:pt x="3644056" y="5483498"/>
                    <a:pt x="3633248" y="5458108"/>
                    <a:pt x="3629474" y="5450902"/>
                  </a:cubicBezTo>
                  <a:cubicBezTo>
                    <a:pt x="3629474" y="5450044"/>
                    <a:pt x="3629474" y="5446270"/>
                    <a:pt x="3635136" y="5438035"/>
                  </a:cubicBezTo>
                  <a:lnTo>
                    <a:pt x="3748020" y="5420879"/>
                  </a:lnTo>
                  <a:lnTo>
                    <a:pt x="3771867" y="5400807"/>
                  </a:lnTo>
                  <a:lnTo>
                    <a:pt x="3795713" y="5390342"/>
                  </a:lnTo>
                  <a:lnTo>
                    <a:pt x="3800345" y="5404238"/>
                  </a:lnTo>
                  <a:lnTo>
                    <a:pt x="3832427" y="5412130"/>
                  </a:lnTo>
                  <a:lnTo>
                    <a:pt x="3893673" y="5412130"/>
                  </a:lnTo>
                  <a:lnTo>
                    <a:pt x="3910828" y="5393602"/>
                  </a:lnTo>
                  <a:lnTo>
                    <a:pt x="3916147" y="5340762"/>
                  </a:lnTo>
                  <a:lnTo>
                    <a:pt x="3952174" y="5326351"/>
                  </a:lnTo>
                  <a:lnTo>
                    <a:pt x="3959379" y="5243832"/>
                  </a:lnTo>
                  <a:lnTo>
                    <a:pt x="4003126" y="5228049"/>
                  </a:lnTo>
                  <a:lnTo>
                    <a:pt x="4018910" y="5200085"/>
                  </a:lnTo>
                  <a:lnTo>
                    <a:pt x="4034693" y="5200085"/>
                  </a:lnTo>
                  <a:lnTo>
                    <a:pt x="4141402" y="5283633"/>
                  </a:lnTo>
                  <a:lnTo>
                    <a:pt x="4142603" y="5284663"/>
                  </a:lnTo>
                  <a:lnTo>
                    <a:pt x="4204879" y="5281060"/>
                  </a:lnTo>
                  <a:lnTo>
                    <a:pt x="4219118" y="5298216"/>
                  </a:lnTo>
                  <a:lnTo>
                    <a:pt x="4334404" y="5313141"/>
                  </a:lnTo>
                  <a:lnTo>
                    <a:pt x="4361682" y="5282089"/>
                  </a:lnTo>
                  <a:lnTo>
                    <a:pt x="4393249" y="5280717"/>
                  </a:lnTo>
                  <a:cubicBezTo>
                    <a:pt x="4394621" y="5285521"/>
                    <a:pt x="4397195" y="5295299"/>
                    <a:pt x="4400111" y="5306107"/>
                  </a:cubicBezTo>
                  <a:cubicBezTo>
                    <a:pt x="4404571" y="5323263"/>
                    <a:pt x="4409890" y="5342821"/>
                    <a:pt x="4412635" y="5352256"/>
                  </a:cubicBezTo>
                  <a:lnTo>
                    <a:pt x="4412635" y="5352256"/>
                  </a:lnTo>
                  <a:cubicBezTo>
                    <a:pt x="4412869" y="5353131"/>
                    <a:pt x="4413155" y="5353990"/>
                    <a:pt x="4413492" y="5354830"/>
                  </a:cubicBezTo>
                  <a:lnTo>
                    <a:pt x="4413493" y="5356889"/>
                  </a:lnTo>
                  <a:cubicBezTo>
                    <a:pt x="4416752" y="5366839"/>
                    <a:pt x="4430648" y="5371299"/>
                    <a:pt x="4432021" y="5371642"/>
                  </a:cubicBezTo>
                  <a:cubicBezTo>
                    <a:pt x="4445323" y="5377065"/>
                    <a:pt x="4458029" y="5383849"/>
                    <a:pt x="4469935" y="5391886"/>
                  </a:cubicBezTo>
                  <a:cubicBezTo>
                    <a:pt x="4469275" y="5393243"/>
                    <a:pt x="4468812" y="5394687"/>
                    <a:pt x="4468563" y="5396175"/>
                  </a:cubicBezTo>
                  <a:cubicBezTo>
                    <a:pt x="4466175" y="5397582"/>
                    <a:pt x="4463644" y="5398732"/>
                    <a:pt x="4461014" y="5399606"/>
                  </a:cubicBezTo>
                  <a:cubicBezTo>
                    <a:pt x="4457147" y="5400839"/>
                    <a:pt x="4453455" y="5402569"/>
                    <a:pt x="4450034" y="5404753"/>
                  </a:cubicBezTo>
                  <a:cubicBezTo>
                    <a:pt x="4444716" y="5408699"/>
                    <a:pt x="4446089" y="5421909"/>
                    <a:pt x="4453980" y="5443353"/>
                  </a:cubicBezTo>
                  <a:lnTo>
                    <a:pt x="4453980" y="5444554"/>
                  </a:lnTo>
                  <a:lnTo>
                    <a:pt x="4455181" y="5445927"/>
                  </a:lnTo>
                  <a:lnTo>
                    <a:pt x="4410404" y="5473205"/>
                  </a:lnTo>
                  <a:lnTo>
                    <a:pt x="4393249" y="5442668"/>
                  </a:lnTo>
                  <a:lnTo>
                    <a:pt x="4271786" y="5433403"/>
                  </a:lnTo>
                  <a:lnTo>
                    <a:pt x="4257547" y="5452961"/>
                  </a:lnTo>
                  <a:lnTo>
                    <a:pt x="4186522" y="5442496"/>
                  </a:lnTo>
                  <a:lnTo>
                    <a:pt x="4130079" y="5433403"/>
                  </a:lnTo>
                  <a:lnTo>
                    <a:pt x="4097655" y="5433403"/>
                  </a:lnTo>
                  <a:lnTo>
                    <a:pt x="4080499" y="5450559"/>
                  </a:lnTo>
                  <a:lnTo>
                    <a:pt x="4053564" y="5454162"/>
                  </a:lnTo>
                  <a:lnTo>
                    <a:pt x="4030233" y="5475950"/>
                  </a:lnTo>
                  <a:lnTo>
                    <a:pt x="4013077" y="5462053"/>
                  </a:lnTo>
                  <a:lnTo>
                    <a:pt x="3985628" y="5452618"/>
                  </a:lnTo>
                  <a:lnTo>
                    <a:pt x="3969844" y="5535137"/>
                  </a:lnTo>
                  <a:lnTo>
                    <a:pt x="4001582" y="5566875"/>
                  </a:lnTo>
                  <a:lnTo>
                    <a:pt x="4046188" y="5645448"/>
                  </a:lnTo>
                  <a:lnTo>
                    <a:pt x="4186693" y="5778749"/>
                  </a:lnTo>
                  <a:lnTo>
                    <a:pt x="4217402" y="5778749"/>
                  </a:lnTo>
                  <a:lnTo>
                    <a:pt x="4250513" y="5804997"/>
                  </a:lnTo>
                  <a:lnTo>
                    <a:pt x="4293574" y="5837593"/>
                  </a:lnTo>
                  <a:lnTo>
                    <a:pt x="4292030" y="5861611"/>
                  </a:lnTo>
                  <a:cubicBezTo>
                    <a:pt x="4290486" y="5867959"/>
                    <a:pt x="4292030" y="5881340"/>
                    <a:pt x="4311244" y="5886487"/>
                  </a:cubicBezTo>
                  <a:cubicBezTo>
                    <a:pt x="4318282" y="5888270"/>
                    <a:pt x="4325454" y="5889475"/>
                    <a:pt x="4332689" y="5890090"/>
                  </a:cubicBezTo>
                  <a:cubicBezTo>
                    <a:pt x="4343025" y="5890342"/>
                    <a:pt x="4353124" y="5893236"/>
                    <a:pt x="4362025" y="5898496"/>
                  </a:cubicBezTo>
                  <a:cubicBezTo>
                    <a:pt x="4364118" y="5899856"/>
                    <a:pt x="4366123" y="5901346"/>
                    <a:pt x="4368030" y="5902957"/>
                  </a:cubicBezTo>
                  <a:lnTo>
                    <a:pt x="4370432" y="5905187"/>
                  </a:lnTo>
                  <a:lnTo>
                    <a:pt x="4374378" y="5908789"/>
                  </a:lnTo>
                  <a:cubicBezTo>
                    <a:pt x="4375407" y="5908789"/>
                    <a:pt x="4376264" y="5910677"/>
                    <a:pt x="4377294" y="5911706"/>
                  </a:cubicBezTo>
                  <a:lnTo>
                    <a:pt x="4380725" y="5915137"/>
                  </a:lnTo>
                  <a:lnTo>
                    <a:pt x="4383813" y="5918225"/>
                  </a:lnTo>
                  <a:lnTo>
                    <a:pt x="4387073" y="5921828"/>
                  </a:lnTo>
                  <a:cubicBezTo>
                    <a:pt x="4388074" y="5922715"/>
                    <a:pt x="4388993" y="5923691"/>
                    <a:pt x="4389818" y="5924745"/>
                  </a:cubicBezTo>
                  <a:lnTo>
                    <a:pt x="4392906" y="5928176"/>
                  </a:lnTo>
                  <a:lnTo>
                    <a:pt x="4394964" y="5930578"/>
                  </a:lnTo>
                  <a:lnTo>
                    <a:pt x="4397881" y="5933837"/>
                  </a:lnTo>
                  <a:lnTo>
                    <a:pt x="4399082" y="5935209"/>
                  </a:lnTo>
                  <a:lnTo>
                    <a:pt x="4402170" y="5938984"/>
                  </a:lnTo>
                  <a:lnTo>
                    <a:pt x="4405086" y="5960428"/>
                  </a:lnTo>
                  <a:close/>
                  <a:moveTo>
                    <a:pt x="4408860" y="5931263"/>
                  </a:moveTo>
                  <a:lnTo>
                    <a:pt x="4407660" y="5929891"/>
                  </a:lnTo>
                  <a:lnTo>
                    <a:pt x="4407660" y="5929033"/>
                  </a:lnTo>
                  <a:lnTo>
                    <a:pt x="4404400" y="5925088"/>
                  </a:lnTo>
                  <a:lnTo>
                    <a:pt x="4402856" y="5923372"/>
                  </a:lnTo>
                  <a:lnTo>
                    <a:pt x="4397709" y="5917711"/>
                  </a:lnTo>
                  <a:lnTo>
                    <a:pt x="4396508" y="5916510"/>
                  </a:lnTo>
                  <a:lnTo>
                    <a:pt x="4391362" y="5911020"/>
                  </a:lnTo>
                  <a:lnTo>
                    <a:pt x="4389131" y="5908789"/>
                  </a:lnTo>
                  <a:lnTo>
                    <a:pt x="4385014" y="5904501"/>
                  </a:lnTo>
                  <a:cubicBezTo>
                    <a:pt x="4384133" y="5903849"/>
                    <a:pt x="4383328" y="5903101"/>
                    <a:pt x="4382612" y="5902270"/>
                  </a:cubicBezTo>
                  <a:lnTo>
                    <a:pt x="4378152" y="5898496"/>
                  </a:lnTo>
                  <a:lnTo>
                    <a:pt x="4376093" y="5896609"/>
                  </a:lnTo>
                  <a:cubicBezTo>
                    <a:pt x="4374186" y="5894999"/>
                    <a:pt x="4372181" y="5893509"/>
                    <a:pt x="4370088" y="5892148"/>
                  </a:cubicBezTo>
                  <a:cubicBezTo>
                    <a:pt x="4360094" y="5886056"/>
                    <a:pt x="4348679" y="5882685"/>
                    <a:pt x="4336978" y="5882369"/>
                  </a:cubicBezTo>
                  <a:cubicBezTo>
                    <a:pt x="4330160" y="5881685"/>
                    <a:pt x="4323396" y="5880539"/>
                    <a:pt x="4316734" y="5878938"/>
                  </a:cubicBezTo>
                  <a:cubicBezTo>
                    <a:pt x="4301809" y="5874821"/>
                    <a:pt x="4303352" y="5865385"/>
                    <a:pt x="4303695" y="5863498"/>
                  </a:cubicBezTo>
                  <a:lnTo>
                    <a:pt x="4305755" y="5834333"/>
                  </a:lnTo>
                  <a:lnTo>
                    <a:pt x="4258919" y="5798821"/>
                  </a:lnTo>
                  <a:lnTo>
                    <a:pt x="4223578" y="5770857"/>
                  </a:lnTo>
                  <a:lnTo>
                    <a:pt x="4193384" y="5770857"/>
                  </a:lnTo>
                  <a:lnTo>
                    <a:pt x="4056138" y="5641331"/>
                  </a:lnTo>
                  <a:lnTo>
                    <a:pt x="4011533" y="5562758"/>
                  </a:lnTo>
                  <a:lnTo>
                    <a:pt x="3981853" y="5532907"/>
                  </a:lnTo>
                  <a:lnTo>
                    <a:pt x="3994891" y="5464283"/>
                  </a:lnTo>
                  <a:lnTo>
                    <a:pt x="4011018" y="5469773"/>
                  </a:lnTo>
                  <a:lnTo>
                    <a:pt x="4033149" y="5486929"/>
                  </a:lnTo>
                  <a:lnTo>
                    <a:pt x="4060084" y="5461882"/>
                  </a:lnTo>
                  <a:lnTo>
                    <a:pt x="4087018" y="5458279"/>
                  </a:lnTo>
                  <a:lnTo>
                    <a:pt x="4102973" y="5442324"/>
                  </a:lnTo>
                  <a:lnTo>
                    <a:pt x="4131108" y="5442324"/>
                  </a:lnTo>
                  <a:lnTo>
                    <a:pt x="4186865" y="5451417"/>
                  </a:lnTo>
                  <a:lnTo>
                    <a:pt x="4263036" y="5462568"/>
                  </a:lnTo>
                  <a:lnTo>
                    <a:pt x="4277619" y="5442496"/>
                  </a:lnTo>
                  <a:lnTo>
                    <a:pt x="4389818" y="5451245"/>
                  </a:lnTo>
                  <a:lnTo>
                    <a:pt x="4408689" y="5485557"/>
                  </a:lnTo>
                  <a:lnTo>
                    <a:pt x="4462215" y="5453304"/>
                  </a:lnTo>
                  <a:cubicBezTo>
                    <a:pt x="4463073" y="5454333"/>
                    <a:pt x="4463931" y="5455191"/>
                    <a:pt x="4464788" y="5456392"/>
                  </a:cubicBezTo>
                  <a:lnTo>
                    <a:pt x="4469077" y="5461710"/>
                  </a:lnTo>
                  <a:lnTo>
                    <a:pt x="4470107" y="5463254"/>
                  </a:lnTo>
                  <a:lnTo>
                    <a:pt x="4472165" y="5465827"/>
                  </a:lnTo>
                  <a:lnTo>
                    <a:pt x="4473194" y="5467372"/>
                  </a:lnTo>
                  <a:lnTo>
                    <a:pt x="4473194" y="5467372"/>
                  </a:lnTo>
                  <a:lnTo>
                    <a:pt x="4473194" y="5468229"/>
                  </a:lnTo>
                  <a:lnTo>
                    <a:pt x="4473194" y="5468229"/>
                  </a:lnTo>
                  <a:lnTo>
                    <a:pt x="4475082" y="5470974"/>
                  </a:lnTo>
                  <a:lnTo>
                    <a:pt x="4475082" y="5470974"/>
                  </a:lnTo>
                  <a:lnTo>
                    <a:pt x="4475082" y="5470974"/>
                  </a:lnTo>
                  <a:lnTo>
                    <a:pt x="4475939" y="5472518"/>
                  </a:lnTo>
                  <a:lnTo>
                    <a:pt x="4475939" y="5472518"/>
                  </a:lnTo>
                  <a:cubicBezTo>
                    <a:pt x="4475996" y="5472917"/>
                    <a:pt x="4475996" y="5473321"/>
                    <a:pt x="4475939" y="5473719"/>
                  </a:cubicBezTo>
                  <a:lnTo>
                    <a:pt x="4475939" y="5473719"/>
                  </a:lnTo>
                  <a:cubicBezTo>
                    <a:pt x="4476052" y="5474803"/>
                    <a:pt x="4476052" y="5475895"/>
                    <a:pt x="4475939" y="5476979"/>
                  </a:cubicBezTo>
                  <a:lnTo>
                    <a:pt x="4475939" y="5476979"/>
                  </a:lnTo>
                  <a:cubicBezTo>
                    <a:pt x="4476029" y="5478293"/>
                    <a:pt x="4476029" y="5479611"/>
                    <a:pt x="4475939" y="5480925"/>
                  </a:cubicBezTo>
                  <a:lnTo>
                    <a:pt x="4475939" y="5480925"/>
                  </a:lnTo>
                  <a:lnTo>
                    <a:pt x="4475939" y="5480925"/>
                  </a:lnTo>
                  <a:cubicBezTo>
                    <a:pt x="4475854" y="5482467"/>
                    <a:pt x="4475854" y="5484014"/>
                    <a:pt x="4475939" y="5485556"/>
                  </a:cubicBezTo>
                  <a:lnTo>
                    <a:pt x="4475939" y="5485557"/>
                  </a:lnTo>
                  <a:lnTo>
                    <a:pt x="4475939" y="5485557"/>
                  </a:lnTo>
                  <a:lnTo>
                    <a:pt x="4475939" y="5485557"/>
                  </a:lnTo>
                  <a:lnTo>
                    <a:pt x="4475939" y="5485557"/>
                  </a:lnTo>
                  <a:lnTo>
                    <a:pt x="4475939" y="5487272"/>
                  </a:lnTo>
                  <a:cubicBezTo>
                    <a:pt x="4475855" y="5488128"/>
                    <a:pt x="4475855" y="5488990"/>
                    <a:pt x="4475939" y="5489845"/>
                  </a:cubicBezTo>
                  <a:lnTo>
                    <a:pt x="4464445" y="5507002"/>
                  </a:lnTo>
                  <a:lnTo>
                    <a:pt x="4449176" y="5552464"/>
                  </a:lnTo>
                  <a:lnTo>
                    <a:pt x="4473709" y="5561729"/>
                  </a:lnTo>
                  <a:lnTo>
                    <a:pt x="4510937" y="5596040"/>
                  </a:lnTo>
                  <a:lnTo>
                    <a:pt x="4513511" y="5622803"/>
                  </a:lnTo>
                  <a:lnTo>
                    <a:pt x="4509565" y="5630523"/>
                  </a:lnTo>
                  <a:lnTo>
                    <a:pt x="4505962" y="5631381"/>
                  </a:lnTo>
                  <a:lnTo>
                    <a:pt x="4490007" y="5626063"/>
                  </a:lnTo>
                  <a:lnTo>
                    <a:pt x="4466332" y="5627778"/>
                  </a:lnTo>
                  <a:lnTo>
                    <a:pt x="4485718" y="5691769"/>
                  </a:lnTo>
                  <a:lnTo>
                    <a:pt x="4471822" y="5700690"/>
                  </a:lnTo>
                  <a:lnTo>
                    <a:pt x="4471822" y="5719390"/>
                  </a:lnTo>
                  <a:lnTo>
                    <a:pt x="4462215" y="5717846"/>
                  </a:lnTo>
                  <a:lnTo>
                    <a:pt x="4420355" y="5706180"/>
                  </a:lnTo>
                  <a:lnTo>
                    <a:pt x="4403199" y="5730712"/>
                  </a:lnTo>
                  <a:lnTo>
                    <a:pt x="4417267" y="5777205"/>
                  </a:lnTo>
                  <a:lnTo>
                    <a:pt x="4446946" y="5813918"/>
                  </a:lnTo>
                  <a:lnTo>
                    <a:pt x="4447975" y="5831074"/>
                  </a:lnTo>
                  <a:lnTo>
                    <a:pt x="4430820" y="5840338"/>
                  </a:lnTo>
                  <a:lnTo>
                    <a:pt x="4429447" y="5876194"/>
                  </a:lnTo>
                  <a:lnTo>
                    <a:pt x="4438025" y="5893349"/>
                  </a:lnTo>
                  <a:close/>
                  <a:moveTo>
                    <a:pt x="4572012" y="6009665"/>
                  </a:moveTo>
                  <a:lnTo>
                    <a:pt x="4568752" y="6054957"/>
                  </a:lnTo>
                  <a:cubicBezTo>
                    <a:pt x="4566139" y="6053838"/>
                    <a:pt x="4563443" y="6052920"/>
                    <a:pt x="4560689" y="6052212"/>
                  </a:cubicBezTo>
                  <a:cubicBezTo>
                    <a:pt x="4547084" y="6046010"/>
                    <a:pt x="4533852" y="6039022"/>
                    <a:pt x="4521059" y="6031282"/>
                  </a:cubicBezTo>
                  <a:lnTo>
                    <a:pt x="4477827" y="5984446"/>
                  </a:lnTo>
                  <a:lnTo>
                    <a:pt x="4457068" y="5969521"/>
                  </a:lnTo>
                  <a:lnTo>
                    <a:pt x="4416924" y="5964717"/>
                  </a:lnTo>
                  <a:lnTo>
                    <a:pt x="4414179" y="5943273"/>
                  </a:lnTo>
                  <a:lnTo>
                    <a:pt x="4414179" y="5940013"/>
                  </a:lnTo>
                  <a:lnTo>
                    <a:pt x="4451235" y="5898839"/>
                  </a:lnTo>
                  <a:lnTo>
                    <a:pt x="4440942" y="5878252"/>
                  </a:lnTo>
                  <a:lnTo>
                    <a:pt x="4442143" y="5849431"/>
                  </a:lnTo>
                  <a:lnTo>
                    <a:pt x="4459298" y="5839995"/>
                  </a:lnTo>
                  <a:lnTo>
                    <a:pt x="4457754" y="5814261"/>
                  </a:lnTo>
                  <a:lnTo>
                    <a:pt x="4427732" y="5777376"/>
                  </a:lnTo>
                  <a:lnTo>
                    <a:pt x="4415037" y="5735688"/>
                  </a:lnTo>
                  <a:lnTo>
                    <a:pt x="4425673" y="5719733"/>
                  </a:lnTo>
                  <a:lnTo>
                    <a:pt x="4461700" y="5729683"/>
                  </a:lnTo>
                  <a:lnTo>
                    <a:pt x="4461700" y="5729683"/>
                  </a:lnTo>
                  <a:lnTo>
                    <a:pt x="4486233" y="5733629"/>
                  </a:lnTo>
                  <a:lnTo>
                    <a:pt x="4620219" y="5835363"/>
                  </a:lnTo>
                  <a:lnTo>
                    <a:pt x="4697935" y="5847543"/>
                  </a:lnTo>
                  <a:lnTo>
                    <a:pt x="4693132" y="5860925"/>
                  </a:lnTo>
                  <a:lnTo>
                    <a:pt x="4683524" y="5874135"/>
                  </a:lnTo>
                  <a:lnTo>
                    <a:pt x="4662937" y="5881855"/>
                  </a:lnTo>
                  <a:lnTo>
                    <a:pt x="4650414" y="5887173"/>
                  </a:lnTo>
                  <a:lnTo>
                    <a:pt x="4655046" y="5921485"/>
                  </a:lnTo>
                  <a:lnTo>
                    <a:pt x="4633429" y="5929205"/>
                  </a:lnTo>
                  <a:lnTo>
                    <a:pt x="4617475" y="5924573"/>
                  </a:lnTo>
                  <a:lnTo>
                    <a:pt x="4603750" y="5900898"/>
                  </a:lnTo>
                  <a:lnTo>
                    <a:pt x="4590540" y="5953395"/>
                  </a:lnTo>
                  <a:lnTo>
                    <a:pt x="4569953" y="5980844"/>
                  </a:lnTo>
                  <a:close/>
                  <a:moveTo>
                    <a:pt x="4610955" y="6079832"/>
                  </a:moveTo>
                  <a:lnTo>
                    <a:pt x="4607353" y="6075201"/>
                  </a:lnTo>
                  <a:lnTo>
                    <a:pt x="4607353" y="6075201"/>
                  </a:lnTo>
                  <a:cubicBezTo>
                    <a:pt x="4605276" y="6072544"/>
                    <a:pt x="4602640" y="6070377"/>
                    <a:pt x="4599632" y="6068853"/>
                  </a:cubicBezTo>
                  <a:lnTo>
                    <a:pt x="4579560" y="6059761"/>
                  </a:lnTo>
                  <a:lnTo>
                    <a:pt x="4577502" y="6058902"/>
                  </a:lnTo>
                  <a:lnTo>
                    <a:pt x="4580933" y="6010180"/>
                  </a:lnTo>
                  <a:lnTo>
                    <a:pt x="4579732" y="5984789"/>
                  </a:lnTo>
                  <a:lnTo>
                    <a:pt x="4598947" y="5959056"/>
                  </a:lnTo>
                  <a:lnTo>
                    <a:pt x="4607867" y="5924744"/>
                  </a:lnTo>
                  <a:lnTo>
                    <a:pt x="4612843" y="5933322"/>
                  </a:lnTo>
                  <a:lnTo>
                    <a:pt x="4634802" y="5939498"/>
                  </a:lnTo>
                  <a:lnTo>
                    <a:pt x="4674775" y="5925431"/>
                  </a:lnTo>
                  <a:lnTo>
                    <a:pt x="4697078" y="5957683"/>
                  </a:lnTo>
                  <a:lnTo>
                    <a:pt x="4731389" y="5979643"/>
                  </a:lnTo>
                  <a:lnTo>
                    <a:pt x="4699308" y="6031110"/>
                  </a:lnTo>
                  <a:lnTo>
                    <a:pt x="4619362" y="6094243"/>
                  </a:lnTo>
                  <a:cubicBezTo>
                    <a:pt x="4616572" y="6089034"/>
                    <a:pt x="4613478" y="6083993"/>
                    <a:pt x="4610098" y="6079146"/>
                  </a:cubicBezTo>
                  <a:close/>
                  <a:moveTo>
                    <a:pt x="4773935" y="6497918"/>
                  </a:moveTo>
                  <a:cubicBezTo>
                    <a:pt x="4771019" y="6492600"/>
                    <a:pt x="4768446" y="6487625"/>
                    <a:pt x="4768446" y="6487454"/>
                  </a:cubicBezTo>
                  <a:lnTo>
                    <a:pt x="4767245" y="6485052"/>
                  </a:lnTo>
                  <a:lnTo>
                    <a:pt x="4756951" y="6485052"/>
                  </a:lnTo>
                  <a:lnTo>
                    <a:pt x="4752147" y="6470984"/>
                  </a:lnTo>
                  <a:lnTo>
                    <a:pt x="4719208" y="6416429"/>
                  </a:lnTo>
                  <a:lnTo>
                    <a:pt x="4705827" y="6401160"/>
                  </a:lnTo>
                  <a:lnTo>
                    <a:pt x="4660707" y="6388122"/>
                  </a:lnTo>
                  <a:lnTo>
                    <a:pt x="4642179" y="6386406"/>
                  </a:lnTo>
                  <a:cubicBezTo>
                    <a:pt x="4635822" y="6381753"/>
                    <a:pt x="4630060" y="6376337"/>
                    <a:pt x="4625023" y="6370279"/>
                  </a:cubicBezTo>
                  <a:cubicBezTo>
                    <a:pt x="4627085" y="6369477"/>
                    <a:pt x="4628956" y="6368249"/>
                    <a:pt x="4630513" y="6366677"/>
                  </a:cubicBezTo>
                  <a:lnTo>
                    <a:pt x="4632400" y="6364790"/>
                  </a:lnTo>
                  <a:cubicBezTo>
                    <a:pt x="4635596" y="6364385"/>
                    <a:pt x="4638717" y="6363518"/>
                    <a:pt x="4641664" y="6362217"/>
                  </a:cubicBezTo>
                  <a:cubicBezTo>
                    <a:pt x="4645386" y="6361082"/>
                    <a:pt x="4648081" y="6357848"/>
                    <a:pt x="4648526" y="6353982"/>
                  </a:cubicBezTo>
                  <a:cubicBezTo>
                    <a:pt x="4648526" y="6346433"/>
                    <a:pt x="4638233" y="6340086"/>
                    <a:pt x="4635488" y="6338713"/>
                  </a:cubicBezTo>
                  <a:cubicBezTo>
                    <a:pt x="4630813" y="6334721"/>
                    <a:pt x="4625547" y="6331481"/>
                    <a:pt x="4619877" y="6329106"/>
                  </a:cubicBezTo>
                  <a:cubicBezTo>
                    <a:pt x="4616340" y="6324524"/>
                    <a:pt x="4613772" y="6319270"/>
                    <a:pt x="4612328" y="6313666"/>
                  </a:cubicBezTo>
                  <a:lnTo>
                    <a:pt x="4631199" y="6277467"/>
                  </a:lnTo>
                  <a:lnTo>
                    <a:pt x="4631199" y="6266487"/>
                  </a:lnTo>
                  <a:lnTo>
                    <a:pt x="4625881" y="6247959"/>
                  </a:lnTo>
                  <a:lnTo>
                    <a:pt x="4625881" y="6235092"/>
                  </a:lnTo>
                  <a:lnTo>
                    <a:pt x="4638748" y="6203869"/>
                  </a:lnTo>
                  <a:lnTo>
                    <a:pt x="4630856" y="6176248"/>
                  </a:lnTo>
                  <a:lnTo>
                    <a:pt x="4623479" y="6168871"/>
                  </a:lnTo>
                  <a:lnTo>
                    <a:pt x="4618676" y="6156176"/>
                  </a:lnTo>
                  <a:lnTo>
                    <a:pt x="4618676" y="6129756"/>
                  </a:lnTo>
                  <a:cubicBezTo>
                    <a:pt x="4619631" y="6122271"/>
                    <a:pt x="4621895" y="6115012"/>
                    <a:pt x="4625367" y="6108311"/>
                  </a:cubicBezTo>
                  <a:lnTo>
                    <a:pt x="4626396" y="6106424"/>
                  </a:lnTo>
                  <a:lnTo>
                    <a:pt x="4625366" y="6104365"/>
                  </a:lnTo>
                  <a:cubicBezTo>
                    <a:pt x="4625366" y="6104365"/>
                    <a:pt x="4624166" y="6102135"/>
                    <a:pt x="4623307" y="6100591"/>
                  </a:cubicBezTo>
                  <a:lnTo>
                    <a:pt x="4704626" y="6036085"/>
                  </a:lnTo>
                  <a:lnTo>
                    <a:pt x="4738080" y="5983417"/>
                  </a:lnTo>
                  <a:lnTo>
                    <a:pt x="4748373" y="5989765"/>
                  </a:lnTo>
                  <a:lnTo>
                    <a:pt x="4759696" y="6018758"/>
                  </a:lnTo>
                  <a:lnTo>
                    <a:pt x="4759696" y="6052212"/>
                  </a:lnTo>
                  <a:lnTo>
                    <a:pt x="4756093" y="6085322"/>
                  </a:lnTo>
                  <a:lnTo>
                    <a:pt x="4756951" y="6087724"/>
                  </a:lnTo>
                  <a:lnTo>
                    <a:pt x="4757809" y="6091155"/>
                  </a:lnTo>
                  <a:lnTo>
                    <a:pt x="4757809" y="6091155"/>
                  </a:lnTo>
                  <a:lnTo>
                    <a:pt x="4767073" y="6121693"/>
                  </a:lnTo>
                  <a:lnTo>
                    <a:pt x="4775994" y="6168356"/>
                  </a:lnTo>
                  <a:cubicBezTo>
                    <a:pt x="4777775" y="6181104"/>
                    <a:pt x="4781843" y="6193425"/>
                    <a:pt x="4788003" y="6204726"/>
                  </a:cubicBezTo>
                  <a:lnTo>
                    <a:pt x="4788003" y="6204726"/>
                  </a:lnTo>
                  <a:cubicBezTo>
                    <a:pt x="4811228" y="6219329"/>
                    <a:pt x="4835351" y="6232450"/>
                    <a:pt x="4860228" y="6244013"/>
                  </a:cubicBezTo>
                  <a:lnTo>
                    <a:pt x="4861944" y="6295481"/>
                  </a:lnTo>
                  <a:lnTo>
                    <a:pt x="4847705" y="6365305"/>
                  </a:lnTo>
                  <a:lnTo>
                    <a:pt x="4840843" y="6393955"/>
                  </a:lnTo>
                  <a:lnTo>
                    <a:pt x="4812535" y="6408194"/>
                  </a:lnTo>
                  <a:close/>
                  <a:moveTo>
                    <a:pt x="5628464" y="6056501"/>
                  </a:moveTo>
                  <a:lnTo>
                    <a:pt x="5628464" y="6058045"/>
                  </a:lnTo>
                  <a:lnTo>
                    <a:pt x="5625890" y="6066279"/>
                  </a:lnTo>
                  <a:lnTo>
                    <a:pt x="5624346" y="6071769"/>
                  </a:lnTo>
                  <a:lnTo>
                    <a:pt x="5623145" y="6075372"/>
                  </a:lnTo>
                  <a:lnTo>
                    <a:pt x="5475092" y="6073485"/>
                  </a:lnTo>
                  <a:cubicBezTo>
                    <a:pt x="5465656" y="6073485"/>
                    <a:pt x="5439579" y="6096988"/>
                    <a:pt x="5428084" y="6107796"/>
                  </a:cubicBezTo>
                  <a:cubicBezTo>
                    <a:pt x="5421634" y="6109223"/>
                    <a:pt x="5415103" y="6110253"/>
                    <a:pt x="5408527" y="6110884"/>
                  </a:cubicBezTo>
                  <a:cubicBezTo>
                    <a:pt x="5406640" y="6110884"/>
                    <a:pt x="5401493" y="6105566"/>
                    <a:pt x="5397547" y="6100248"/>
                  </a:cubicBezTo>
                  <a:lnTo>
                    <a:pt x="5395317" y="6096988"/>
                  </a:lnTo>
                  <a:lnTo>
                    <a:pt x="5356031" y="6120492"/>
                  </a:lnTo>
                  <a:lnTo>
                    <a:pt x="5323949" y="6159264"/>
                  </a:lnTo>
                  <a:lnTo>
                    <a:pt x="5267850" y="6155489"/>
                  </a:lnTo>
                  <a:lnTo>
                    <a:pt x="5273340" y="6174532"/>
                  </a:lnTo>
                  <a:lnTo>
                    <a:pt x="5284662" y="6199065"/>
                  </a:lnTo>
                  <a:lnTo>
                    <a:pt x="5309023" y="6216221"/>
                  </a:lnTo>
                  <a:lnTo>
                    <a:pt x="5340590" y="6223941"/>
                  </a:lnTo>
                  <a:lnTo>
                    <a:pt x="5377132" y="6236122"/>
                  </a:lnTo>
                  <a:cubicBezTo>
                    <a:pt x="5380889" y="6240496"/>
                    <a:pt x="5385355" y="6244208"/>
                    <a:pt x="5390342" y="6247102"/>
                  </a:cubicBezTo>
                  <a:cubicBezTo>
                    <a:pt x="5393067" y="6248238"/>
                    <a:pt x="5395354" y="6250224"/>
                    <a:pt x="5396861" y="6252763"/>
                  </a:cubicBezTo>
                  <a:cubicBezTo>
                    <a:pt x="5396237" y="6258619"/>
                    <a:pt x="5394912" y="6264378"/>
                    <a:pt x="5392915" y="6269919"/>
                  </a:cubicBezTo>
                  <a:cubicBezTo>
                    <a:pt x="5390561" y="6268714"/>
                    <a:pt x="5388371" y="6267215"/>
                    <a:pt x="5386396" y="6265458"/>
                  </a:cubicBezTo>
                  <a:cubicBezTo>
                    <a:pt x="5383873" y="6263426"/>
                    <a:pt x="5381238" y="6261535"/>
                    <a:pt x="5378504" y="6259797"/>
                  </a:cubicBezTo>
                  <a:cubicBezTo>
                    <a:pt x="5367525" y="6252419"/>
                    <a:pt x="5349511" y="6241611"/>
                    <a:pt x="5342134" y="6237837"/>
                  </a:cubicBezTo>
                  <a:cubicBezTo>
                    <a:pt x="5333714" y="6235181"/>
                    <a:pt x="5324822" y="6234363"/>
                    <a:pt x="5316058" y="6235435"/>
                  </a:cubicBezTo>
                  <a:lnTo>
                    <a:pt x="5307823" y="6235435"/>
                  </a:lnTo>
                  <a:cubicBezTo>
                    <a:pt x="5304116" y="6235230"/>
                    <a:pt x="5300538" y="6236827"/>
                    <a:pt x="5298216" y="6239724"/>
                  </a:cubicBezTo>
                  <a:cubicBezTo>
                    <a:pt x="5295743" y="6243856"/>
                    <a:pt x="5295121" y="6248836"/>
                    <a:pt x="5296500" y="6253449"/>
                  </a:cubicBezTo>
                  <a:lnTo>
                    <a:pt x="5296500" y="6254993"/>
                  </a:lnTo>
                  <a:lnTo>
                    <a:pt x="5297701" y="6255851"/>
                  </a:lnTo>
                  <a:cubicBezTo>
                    <a:pt x="5297701" y="6255851"/>
                    <a:pt x="5314856" y="6266830"/>
                    <a:pt x="5321547" y="6270605"/>
                  </a:cubicBezTo>
                  <a:cubicBezTo>
                    <a:pt x="5330161" y="6276521"/>
                    <a:pt x="5337032" y="6284637"/>
                    <a:pt x="5341448" y="6294108"/>
                  </a:cubicBezTo>
                  <a:cubicBezTo>
                    <a:pt x="5343850" y="6298226"/>
                    <a:pt x="5343164" y="6299598"/>
                    <a:pt x="5343164" y="6299598"/>
                  </a:cubicBezTo>
                  <a:cubicBezTo>
                    <a:pt x="5343164" y="6299598"/>
                    <a:pt x="5342134" y="6299598"/>
                    <a:pt x="5341448" y="6299598"/>
                  </a:cubicBezTo>
                  <a:lnTo>
                    <a:pt x="5340247" y="6299598"/>
                  </a:lnTo>
                  <a:lnTo>
                    <a:pt x="5331326" y="6305602"/>
                  </a:lnTo>
                  <a:lnTo>
                    <a:pt x="5309710" y="6282099"/>
                  </a:lnTo>
                  <a:lnTo>
                    <a:pt x="5289981" y="6267860"/>
                  </a:lnTo>
                  <a:lnTo>
                    <a:pt x="5258242" y="6261341"/>
                  </a:lnTo>
                  <a:lnTo>
                    <a:pt x="5242288" y="6268203"/>
                  </a:lnTo>
                  <a:lnTo>
                    <a:pt x="5237827" y="6288618"/>
                  </a:lnTo>
                  <a:lnTo>
                    <a:pt x="5258071" y="6310921"/>
                  </a:lnTo>
                  <a:lnTo>
                    <a:pt x="5269394" y="6314695"/>
                  </a:lnTo>
                  <a:lnTo>
                    <a:pt x="5297358" y="6328591"/>
                  </a:lnTo>
                  <a:lnTo>
                    <a:pt x="5298902" y="6330478"/>
                  </a:lnTo>
                  <a:lnTo>
                    <a:pt x="5293069" y="6330478"/>
                  </a:lnTo>
                  <a:cubicBezTo>
                    <a:pt x="5285177" y="6330478"/>
                    <a:pt x="5263561" y="6328419"/>
                    <a:pt x="5258757" y="6327219"/>
                  </a:cubicBezTo>
                  <a:cubicBezTo>
                    <a:pt x="5244753" y="6312261"/>
                    <a:pt x="5232281" y="6295939"/>
                    <a:pt x="5221529" y="6278497"/>
                  </a:cubicBezTo>
                  <a:lnTo>
                    <a:pt x="5221529" y="6277467"/>
                  </a:lnTo>
                  <a:lnTo>
                    <a:pt x="5220157" y="6277467"/>
                  </a:lnTo>
                  <a:cubicBezTo>
                    <a:pt x="5204005" y="6270412"/>
                    <a:pt x="5187309" y="6264675"/>
                    <a:pt x="5170233" y="6260311"/>
                  </a:cubicBezTo>
                  <a:cubicBezTo>
                    <a:pt x="5164915" y="6260311"/>
                    <a:pt x="5162514" y="6258081"/>
                    <a:pt x="5157366" y="6253278"/>
                  </a:cubicBezTo>
                  <a:cubicBezTo>
                    <a:pt x="5160609" y="6246944"/>
                    <a:pt x="5165313" y="6241475"/>
                    <a:pt x="5171091" y="6237323"/>
                  </a:cubicBezTo>
                  <a:lnTo>
                    <a:pt x="5173836" y="6235092"/>
                  </a:lnTo>
                  <a:lnTo>
                    <a:pt x="5161827" y="6213648"/>
                  </a:lnTo>
                  <a:lnTo>
                    <a:pt x="5152220" y="6213648"/>
                  </a:lnTo>
                  <a:cubicBezTo>
                    <a:pt x="5144157" y="6213648"/>
                    <a:pt x="5133006" y="6230804"/>
                    <a:pt x="5125114" y="6244528"/>
                  </a:cubicBezTo>
                  <a:lnTo>
                    <a:pt x="5119109" y="6345232"/>
                  </a:lnTo>
                  <a:lnTo>
                    <a:pt x="5119109" y="6346948"/>
                  </a:lnTo>
                  <a:lnTo>
                    <a:pt x="5165430" y="6398415"/>
                  </a:lnTo>
                  <a:cubicBezTo>
                    <a:pt x="5185463" y="6417334"/>
                    <a:pt x="5207040" y="6434550"/>
                    <a:pt x="5229936" y="6449882"/>
                  </a:cubicBezTo>
                  <a:cubicBezTo>
                    <a:pt x="5238685" y="6452799"/>
                    <a:pt x="5256699" y="6460862"/>
                    <a:pt x="5262017" y="6463264"/>
                  </a:cubicBezTo>
                  <a:lnTo>
                    <a:pt x="5272996" y="6491399"/>
                  </a:lnTo>
                  <a:cubicBezTo>
                    <a:pt x="5268133" y="6496393"/>
                    <a:pt x="5262724" y="6500824"/>
                    <a:pt x="5256870" y="6504609"/>
                  </a:cubicBezTo>
                  <a:lnTo>
                    <a:pt x="5253954" y="6504609"/>
                  </a:lnTo>
                  <a:lnTo>
                    <a:pt x="5255326" y="6493287"/>
                  </a:lnTo>
                  <a:cubicBezTo>
                    <a:pt x="5254541" y="6485241"/>
                    <a:pt x="5251640" y="6477546"/>
                    <a:pt x="5246920" y="6470984"/>
                  </a:cubicBezTo>
                  <a:cubicBezTo>
                    <a:pt x="5241254" y="6466661"/>
                    <a:pt x="5234033" y="6464918"/>
                    <a:pt x="5227019" y="6466181"/>
                  </a:cubicBezTo>
                  <a:lnTo>
                    <a:pt x="5225818" y="6466180"/>
                  </a:lnTo>
                  <a:cubicBezTo>
                    <a:pt x="5218340" y="6470397"/>
                    <a:pt x="5211375" y="6475463"/>
                    <a:pt x="5205059" y="6481277"/>
                  </a:cubicBezTo>
                  <a:cubicBezTo>
                    <a:pt x="5201229" y="6484101"/>
                    <a:pt x="5198744" y="6488388"/>
                    <a:pt x="5198197" y="6493115"/>
                  </a:cubicBezTo>
                  <a:cubicBezTo>
                    <a:pt x="5198470" y="6498621"/>
                    <a:pt x="5201094" y="6503744"/>
                    <a:pt x="5205403" y="6507183"/>
                  </a:cubicBezTo>
                  <a:cubicBezTo>
                    <a:pt x="5206360" y="6508125"/>
                    <a:pt x="5207222" y="6509159"/>
                    <a:pt x="5207976" y="6510271"/>
                  </a:cubicBezTo>
                  <a:cubicBezTo>
                    <a:pt x="5211077" y="6519389"/>
                    <a:pt x="5213149" y="6528827"/>
                    <a:pt x="5214152" y="6538406"/>
                  </a:cubicBezTo>
                  <a:lnTo>
                    <a:pt x="5201629" y="6549386"/>
                  </a:lnTo>
                  <a:cubicBezTo>
                    <a:pt x="5190745" y="6558836"/>
                    <a:pt x="5179286" y="6567602"/>
                    <a:pt x="5167317" y="6575634"/>
                  </a:cubicBezTo>
                  <a:cubicBezTo>
                    <a:pt x="5165122" y="6576412"/>
                    <a:pt x="5163371" y="6578101"/>
                    <a:pt x="5162514" y="6580266"/>
                  </a:cubicBezTo>
                  <a:cubicBezTo>
                    <a:pt x="5161726" y="6584616"/>
                    <a:pt x="5162648" y="6589102"/>
                    <a:pt x="5165087" y="6592790"/>
                  </a:cubicBezTo>
                  <a:lnTo>
                    <a:pt x="5165944" y="6594334"/>
                  </a:lnTo>
                  <a:lnTo>
                    <a:pt x="5193565" y="6600167"/>
                  </a:lnTo>
                  <a:lnTo>
                    <a:pt x="5193565" y="6600167"/>
                  </a:lnTo>
                  <a:cubicBezTo>
                    <a:pt x="5193565" y="6600167"/>
                    <a:pt x="5234739" y="6596564"/>
                    <a:pt x="5241773" y="6596564"/>
                  </a:cubicBezTo>
                  <a:cubicBezTo>
                    <a:pt x="5243459" y="6596659"/>
                    <a:pt x="5245128" y="6596947"/>
                    <a:pt x="5246748" y="6597422"/>
                  </a:cubicBezTo>
                  <a:cubicBezTo>
                    <a:pt x="5249276" y="6603862"/>
                    <a:pt x="5252377" y="6610063"/>
                    <a:pt x="5256013" y="6615950"/>
                  </a:cubicBezTo>
                  <a:lnTo>
                    <a:pt x="5257213" y="6618181"/>
                  </a:lnTo>
                  <a:lnTo>
                    <a:pt x="5276085" y="6618181"/>
                  </a:lnTo>
                  <a:lnTo>
                    <a:pt x="5283976" y="6608745"/>
                  </a:lnTo>
                  <a:lnTo>
                    <a:pt x="5290667" y="6613205"/>
                  </a:lnTo>
                  <a:lnTo>
                    <a:pt x="5309881" y="6634307"/>
                  </a:lnTo>
                  <a:lnTo>
                    <a:pt x="5361349" y="6634307"/>
                  </a:lnTo>
                  <a:lnTo>
                    <a:pt x="5361349" y="6630533"/>
                  </a:lnTo>
                  <a:cubicBezTo>
                    <a:pt x="5362893" y="6616637"/>
                    <a:pt x="5360148" y="6608745"/>
                    <a:pt x="5352942" y="6607029"/>
                  </a:cubicBezTo>
                  <a:cubicBezTo>
                    <a:pt x="5348482" y="6605828"/>
                    <a:pt x="5332527" y="6597937"/>
                    <a:pt x="5316915" y="6589874"/>
                  </a:cubicBezTo>
                  <a:cubicBezTo>
                    <a:pt x="5301584" y="6580978"/>
                    <a:pt x="5285297" y="6573842"/>
                    <a:pt x="5268365" y="6568601"/>
                  </a:cubicBezTo>
                  <a:cubicBezTo>
                    <a:pt x="5263218" y="6568600"/>
                    <a:pt x="5250179" y="6567400"/>
                    <a:pt x="5241601" y="6566713"/>
                  </a:cubicBezTo>
                  <a:lnTo>
                    <a:pt x="5267507" y="6534289"/>
                  </a:lnTo>
                  <a:lnTo>
                    <a:pt x="5315371" y="6538749"/>
                  </a:lnTo>
                  <a:cubicBezTo>
                    <a:pt x="5313243" y="6542873"/>
                    <a:pt x="5312694" y="6547631"/>
                    <a:pt x="5313827" y="6552131"/>
                  </a:cubicBezTo>
                  <a:cubicBezTo>
                    <a:pt x="5315134" y="6555235"/>
                    <a:pt x="5317899" y="6557486"/>
                    <a:pt x="5321204" y="6558135"/>
                  </a:cubicBezTo>
                  <a:cubicBezTo>
                    <a:pt x="5331669" y="6560880"/>
                    <a:pt x="5397204" y="6565684"/>
                    <a:pt x="5406983" y="6566370"/>
                  </a:cubicBezTo>
                  <a:lnTo>
                    <a:pt x="5429114" y="6580952"/>
                  </a:lnTo>
                  <a:lnTo>
                    <a:pt x="5453647" y="6662786"/>
                  </a:lnTo>
                  <a:lnTo>
                    <a:pt x="5505114" y="6676167"/>
                  </a:lnTo>
                  <a:lnTo>
                    <a:pt x="5508545" y="6688348"/>
                  </a:lnTo>
                  <a:lnTo>
                    <a:pt x="5489674" y="6692465"/>
                  </a:lnTo>
                  <a:lnTo>
                    <a:pt x="5441466" y="6684916"/>
                  </a:lnTo>
                  <a:lnTo>
                    <a:pt x="5414017" y="6624528"/>
                  </a:lnTo>
                  <a:lnTo>
                    <a:pt x="5366324" y="6635851"/>
                  </a:lnTo>
                  <a:lnTo>
                    <a:pt x="5360491" y="6637567"/>
                  </a:lnTo>
                  <a:lnTo>
                    <a:pt x="5363922" y="6642713"/>
                  </a:lnTo>
                  <a:lnTo>
                    <a:pt x="5390513" y="6658325"/>
                  </a:lnTo>
                  <a:lnTo>
                    <a:pt x="5414531" y="6672907"/>
                  </a:lnTo>
                  <a:lnTo>
                    <a:pt x="5407841" y="6696411"/>
                  </a:lnTo>
                  <a:lnTo>
                    <a:pt x="5426540" y="6731923"/>
                  </a:lnTo>
                  <a:lnTo>
                    <a:pt x="5437177" y="6754569"/>
                  </a:lnTo>
                  <a:lnTo>
                    <a:pt x="5433574" y="6753025"/>
                  </a:lnTo>
                  <a:cubicBezTo>
                    <a:pt x="5427933" y="6751566"/>
                    <a:pt x="5422202" y="6750478"/>
                    <a:pt x="5416419" y="6749765"/>
                  </a:cubicBezTo>
                  <a:cubicBezTo>
                    <a:pt x="5409728" y="6748736"/>
                    <a:pt x="5401836" y="6747363"/>
                    <a:pt x="5393430" y="6745648"/>
                  </a:cubicBezTo>
                  <a:cubicBezTo>
                    <a:pt x="5380049" y="6743074"/>
                    <a:pt x="5380735" y="6733467"/>
                    <a:pt x="5380735" y="6732438"/>
                  </a:cubicBezTo>
                  <a:lnTo>
                    <a:pt x="5380735" y="6729178"/>
                  </a:lnTo>
                  <a:lnTo>
                    <a:pt x="5341448" y="6712023"/>
                  </a:lnTo>
                  <a:lnTo>
                    <a:pt x="5320175" y="6725576"/>
                  </a:lnTo>
                  <a:lnTo>
                    <a:pt x="5280716" y="6747363"/>
                  </a:lnTo>
                  <a:lnTo>
                    <a:pt x="5280716" y="6777043"/>
                  </a:lnTo>
                  <a:lnTo>
                    <a:pt x="5302161" y="6780646"/>
                  </a:lnTo>
                  <a:lnTo>
                    <a:pt x="5302161" y="6791282"/>
                  </a:lnTo>
                  <a:lnTo>
                    <a:pt x="5302161" y="6793341"/>
                  </a:lnTo>
                  <a:cubicBezTo>
                    <a:pt x="5306123" y="6800607"/>
                    <a:pt x="5309012" y="6808408"/>
                    <a:pt x="5310739" y="6816501"/>
                  </a:cubicBezTo>
                  <a:cubicBezTo>
                    <a:pt x="5310739" y="6825422"/>
                    <a:pt x="5315371" y="6827481"/>
                    <a:pt x="5317430" y="6827824"/>
                  </a:cubicBezTo>
                  <a:cubicBezTo>
                    <a:pt x="5324190" y="6830079"/>
                    <a:pt x="5331239" y="6831351"/>
                    <a:pt x="5338360" y="6831598"/>
                  </a:cubicBezTo>
                  <a:cubicBezTo>
                    <a:pt x="5343678" y="6831598"/>
                    <a:pt x="5345908" y="6829368"/>
                    <a:pt x="5346595" y="6827309"/>
                  </a:cubicBezTo>
                  <a:cubicBezTo>
                    <a:pt x="5347272" y="6825720"/>
                    <a:pt x="5347272" y="6823924"/>
                    <a:pt x="5346595" y="6822334"/>
                  </a:cubicBezTo>
                  <a:lnTo>
                    <a:pt x="5353800" y="6819589"/>
                  </a:lnTo>
                  <a:lnTo>
                    <a:pt x="5377304" y="6837603"/>
                  </a:lnTo>
                  <a:lnTo>
                    <a:pt x="5338531" y="6859219"/>
                  </a:lnTo>
                  <a:lnTo>
                    <a:pt x="5313656" y="6865052"/>
                  </a:lnTo>
                  <a:cubicBezTo>
                    <a:pt x="5313348" y="6860050"/>
                    <a:pt x="5312776" y="6855068"/>
                    <a:pt x="5311940" y="6850126"/>
                  </a:cubicBezTo>
                  <a:cubicBezTo>
                    <a:pt x="5311600" y="6846052"/>
                    <a:pt x="5309462" y="6842341"/>
                    <a:pt x="5306107" y="6840004"/>
                  </a:cubicBezTo>
                  <a:cubicBezTo>
                    <a:pt x="5301356" y="6837197"/>
                    <a:pt x="5295743" y="6836221"/>
                    <a:pt x="5290324" y="6837259"/>
                  </a:cubicBezTo>
                  <a:lnTo>
                    <a:pt x="5256012" y="6821648"/>
                  </a:lnTo>
                  <a:lnTo>
                    <a:pt x="5254125" y="6825422"/>
                  </a:lnTo>
                  <a:cubicBezTo>
                    <a:pt x="5247775" y="6835817"/>
                    <a:pt x="5244009" y="6847583"/>
                    <a:pt x="5243145" y="6859733"/>
                  </a:cubicBezTo>
                  <a:cubicBezTo>
                    <a:pt x="5259118" y="6883416"/>
                    <a:pt x="5277021" y="6905737"/>
                    <a:pt x="5296671" y="6926470"/>
                  </a:cubicBezTo>
                  <a:cubicBezTo>
                    <a:pt x="5308431" y="6942157"/>
                    <a:pt x="5318766" y="6958865"/>
                    <a:pt x="5327551" y="6976393"/>
                  </a:cubicBezTo>
                  <a:lnTo>
                    <a:pt x="5332698" y="7027860"/>
                  </a:lnTo>
                  <a:cubicBezTo>
                    <a:pt x="5332285" y="7032734"/>
                    <a:pt x="5333112" y="7037632"/>
                    <a:pt x="5335100" y="7042099"/>
                  </a:cubicBezTo>
                  <a:lnTo>
                    <a:pt x="5326694" y="7038669"/>
                  </a:lnTo>
                  <a:cubicBezTo>
                    <a:pt x="5319872" y="7035694"/>
                    <a:pt x="5312884" y="7033116"/>
                    <a:pt x="5305764" y="7030948"/>
                  </a:cubicBezTo>
                  <a:cubicBezTo>
                    <a:pt x="5295985" y="7028547"/>
                    <a:pt x="5290495" y="7013792"/>
                    <a:pt x="5288608" y="7008989"/>
                  </a:cubicBezTo>
                  <a:lnTo>
                    <a:pt x="5276085" y="6989774"/>
                  </a:lnTo>
                  <a:lnTo>
                    <a:pt x="5253096" y="6987544"/>
                  </a:lnTo>
                  <a:lnTo>
                    <a:pt x="5239200" y="7015336"/>
                  </a:lnTo>
                  <a:lnTo>
                    <a:pt x="5239200" y="7078127"/>
                  </a:lnTo>
                  <a:cubicBezTo>
                    <a:pt x="5234136" y="7075092"/>
                    <a:pt x="5229369" y="7071588"/>
                    <a:pt x="5224961" y="7067662"/>
                  </a:cubicBezTo>
                  <a:cubicBezTo>
                    <a:pt x="5222004" y="7064949"/>
                    <a:pt x="5218786" y="7062535"/>
                    <a:pt x="5215354" y="7060456"/>
                  </a:cubicBezTo>
                  <a:cubicBezTo>
                    <a:pt x="5212680" y="7042715"/>
                    <a:pt x="5212680" y="7024672"/>
                    <a:pt x="5215354" y="7006930"/>
                  </a:cubicBezTo>
                  <a:lnTo>
                    <a:pt x="5215353" y="7004014"/>
                  </a:lnTo>
                  <a:lnTo>
                    <a:pt x="5212780" y="7002641"/>
                  </a:lnTo>
                  <a:cubicBezTo>
                    <a:pt x="5212780" y="7002641"/>
                    <a:pt x="5192879" y="6991833"/>
                    <a:pt x="5185673" y="6988231"/>
                  </a:cubicBezTo>
                  <a:cubicBezTo>
                    <a:pt x="5183272" y="6987030"/>
                    <a:pt x="5181899" y="6976908"/>
                    <a:pt x="5182585" y="6967300"/>
                  </a:cubicBezTo>
                  <a:lnTo>
                    <a:pt x="5182585" y="6963012"/>
                  </a:lnTo>
                  <a:lnTo>
                    <a:pt x="5139524" y="6958551"/>
                  </a:lnTo>
                  <a:lnTo>
                    <a:pt x="5139524" y="7001097"/>
                  </a:lnTo>
                  <a:cubicBezTo>
                    <a:pt x="5140492" y="7007622"/>
                    <a:pt x="5138477" y="7014235"/>
                    <a:pt x="5134034" y="7019111"/>
                  </a:cubicBezTo>
                  <a:lnTo>
                    <a:pt x="5133177" y="7019111"/>
                  </a:lnTo>
                  <a:cubicBezTo>
                    <a:pt x="5133177" y="7019969"/>
                    <a:pt x="5132147" y="7020312"/>
                    <a:pt x="5132147" y="7020483"/>
                  </a:cubicBezTo>
                  <a:lnTo>
                    <a:pt x="5132147" y="7020483"/>
                  </a:lnTo>
                  <a:lnTo>
                    <a:pt x="5132147" y="7019282"/>
                  </a:lnTo>
                  <a:lnTo>
                    <a:pt x="5130946" y="7019282"/>
                  </a:lnTo>
                  <a:cubicBezTo>
                    <a:pt x="5114025" y="7009340"/>
                    <a:pt x="5098060" y="6997853"/>
                    <a:pt x="5083253" y="6984971"/>
                  </a:cubicBezTo>
                  <a:cubicBezTo>
                    <a:pt x="5079763" y="6982187"/>
                    <a:pt x="5076849" y="6978749"/>
                    <a:pt x="5074676" y="6974849"/>
                  </a:cubicBezTo>
                  <a:lnTo>
                    <a:pt x="5076735" y="6974849"/>
                  </a:lnTo>
                  <a:lnTo>
                    <a:pt x="5080509" y="6974849"/>
                  </a:lnTo>
                  <a:lnTo>
                    <a:pt x="5086685" y="6935390"/>
                  </a:lnTo>
                  <a:lnTo>
                    <a:pt x="5064725" y="6898849"/>
                  </a:lnTo>
                  <a:lnTo>
                    <a:pt x="5055290" y="6852185"/>
                  </a:lnTo>
                  <a:lnTo>
                    <a:pt x="4974315" y="6823535"/>
                  </a:lnTo>
                  <a:lnTo>
                    <a:pt x="4981348" y="6818217"/>
                  </a:lnTo>
                  <a:lnTo>
                    <a:pt x="4996274" y="6816158"/>
                  </a:lnTo>
                  <a:lnTo>
                    <a:pt x="4996274" y="6812727"/>
                  </a:lnTo>
                  <a:cubicBezTo>
                    <a:pt x="4996274" y="6808438"/>
                    <a:pt x="5000906" y="6772582"/>
                    <a:pt x="5001592" y="6762289"/>
                  </a:cubicBezTo>
                  <a:cubicBezTo>
                    <a:pt x="5009793" y="6762117"/>
                    <a:pt x="5017995" y="6762575"/>
                    <a:pt x="5026125" y="6763661"/>
                  </a:cubicBezTo>
                  <a:lnTo>
                    <a:pt x="5036933" y="6764519"/>
                  </a:lnTo>
                  <a:cubicBezTo>
                    <a:pt x="5042212" y="6764336"/>
                    <a:pt x="5047281" y="6762405"/>
                    <a:pt x="5051344" y="6759029"/>
                  </a:cubicBezTo>
                  <a:cubicBezTo>
                    <a:pt x="5054314" y="6756904"/>
                    <a:pt x="5057408" y="6754956"/>
                    <a:pt x="5060608" y="6753196"/>
                  </a:cubicBezTo>
                  <a:cubicBezTo>
                    <a:pt x="5066949" y="6749551"/>
                    <a:pt x="5072261" y="6744357"/>
                    <a:pt x="5076048" y="6738099"/>
                  </a:cubicBezTo>
                  <a:cubicBezTo>
                    <a:pt x="5078057" y="6734875"/>
                    <a:pt x="5080416" y="6731883"/>
                    <a:pt x="5083082" y="6729178"/>
                  </a:cubicBezTo>
                  <a:cubicBezTo>
                    <a:pt x="5085484" y="6726776"/>
                    <a:pt x="5087028" y="6726262"/>
                    <a:pt x="5087371" y="6726433"/>
                  </a:cubicBezTo>
                  <a:cubicBezTo>
                    <a:pt x="5087714" y="6726605"/>
                    <a:pt x="5088400" y="6727291"/>
                    <a:pt x="5088572" y="6727634"/>
                  </a:cubicBezTo>
                  <a:lnTo>
                    <a:pt x="5089602" y="6730208"/>
                  </a:lnTo>
                  <a:lnTo>
                    <a:pt x="5092346" y="6730208"/>
                  </a:lnTo>
                  <a:cubicBezTo>
                    <a:pt x="5093204" y="6730208"/>
                    <a:pt x="5115850" y="6731923"/>
                    <a:pt x="5121339" y="6731923"/>
                  </a:cubicBezTo>
                  <a:cubicBezTo>
                    <a:pt x="5126445" y="6732843"/>
                    <a:pt x="5131369" y="6734581"/>
                    <a:pt x="5135922" y="6737070"/>
                  </a:cubicBezTo>
                  <a:lnTo>
                    <a:pt x="5178125" y="6755255"/>
                  </a:lnTo>
                  <a:lnTo>
                    <a:pt x="5238342" y="6766235"/>
                  </a:lnTo>
                  <a:lnTo>
                    <a:pt x="5253611" y="6762461"/>
                  </a:lnTo>
                  <a:lnTo>
                    <a:pt x="5270766" y="6747192"/>
                  </a:lnTo>
                  <a:lnTo>
                    <a:pt x="5268364" y="6735183"/>
                  </a:lnTo>
                  <a:lnTo>
                    <a:pt x="5264418" y="6724889"/>
                  </a:lnTo>
                  <a:lnTo>
                    <a:pt x="5276428" y="6720943"/>
                  </a:lnTo>
                  <a:lnTo>
                    <a:pt x="5287922" y="6710135"/>
                  </a:lnTo>
                  <a:lnTo>
                    <a:pt x="5271967" y="6689377"/>
                  </a:lnTo>
                  <a:lnTo>
                    <a:pt x="5252924" y="6687661"/>
                  </a:lnTo>
                  <a:lnTo>
                    <a:pt x="5207290" y="6674794"/>
                  </a:lnTo>
                  <a:lnTo>
                    <a:pt x="5168518" y="6676853"/>
                  </a:lnTo>
                  <a:lnTo>
                    <a:pt x="5160969" y="6688005"/>
                  </a:lnTo>
                  <a:lnTo>
                    <a:pt x="5145358" y="6692808"/>
                  </a:lnTo>
                  <a:lnTo>
                    <a:pt x="5123913" y="6689205"/>
                  </a:lnTo>
                  <a:lnTo>
                    <a:pt x="5101439" y="6695381"/>
                  </a:lnTo>
                  <a:lnTo>
                    <a:pt x="5100581" y="6697097"/>
                  </a:lnTo>
                  <a:cubicBezTo>
                    <a:pt x="5100581" y="6697097"/>
                    <a:pt x="5096978" y="6703959"/>
                    <a:pt x="5094062" y="6708591"/>
                  </a:cubicBezTo>
                  <a:cubicBezTo>
                    <a:pt x="5083646" y="6710029"/>
                    <a:pt x="5073082" y="6710029"/>
                    <a:pt x="5062667" y="6708591"/>
                  </a:cubicBezTo>
                  <a:lnTo>
                    <a:pt x="5052202" y="6707734"/>
                  </a:lnTo>
                  <a:lnTo>
                    <a:pt x="5035046" y="6707734"/>
                  </a:lnTo>
                  <a:cubicBezTo>
                    <a:pt x="5024753" y="6707734"/>
                    <a:pt x="5012915" y="6706533"/>
                    <a:pt x="5005710" y="6706533"/>
                  </a:cubicBezTo>
                  <a:cubicBezTo>
                    <a:pt x="4993179" y="6709025"/>
                    <a:pt x="4981593" y="6714967"/>
                    <a:pt x="4972256" y="6723688"/>
                  </a:cubicBezTo>
                  <a:lnTo>
                    <a:pt x="4960247" y="6719743"/>
                  </a:lnTo>
                  <a:cubicBezTo>
                    <a:pt x="4953728" y="6706018"/>
                    <a:pt x="4944463" y="6685431"/>
                    <a:pt x="4943091" y="6680799"/>
                  </a:cubicBezTo>
                  <a:cubicBezTo>
                    <a:pt x="4941204" y="6672907"/>
                    <a:pt x="4921132" y="6658840"/>
                    <a:pt x="4911696" y="6652664"/>
                  </a:cubicBezTo>
                  <a:lnTo>
                    <a:pt x="4891967" y="6645458"/>
                  </a:lnTo>
                  <a:cubicBezTo>
                    <a:pt x="4888192" y="6644086"/>
                    <a:pt x="4885619" y="6642370"/>
                    <a:pt x="4885447" y="6640826"/>
                  </a:cubicBezTo>
                  <a:cubicBezTo>
                    <a:pt x="4885276" y="6639282"/>
                    <a:pt x="4888536" y="6634993"/>
                    <a:pt x="4891109" y="6633278"/>
                  </a:cubicBezTo>
                  <a:lnTo>
                    <a:pt x="4900716" y="6626758"/>
                  </a:lnTo>
                  <a:lnTo>
                    <a:pt x="4955100" y="6626758"/>
                  </a:lnTo>
                  <a:cubicBezTo>
                    <a:pt x="4957692" y="6626979"/>
                    <a:pt x="4960237" y="6625961"/>
                    <a:pt x="4961962" y="6624013"/>
                  </a:cubicBezTo>
                  <a:cubicBezTo>
                    <a:pt x="4963429" y="6621404"/>
                    <a:pt x="4963429" y="6618217"/>
                    <a:pt x="4961962" y="6615607"/>
                  </a:cubicBezTo>
                  <a:cubicBezTo>
                    <a:pt x="4961531" y="6614328"/>
                    <a:pt x="4961243" y="6613005"/>
                    <a:pt x="4961104" y="6611661"/>
                  </a:cubicBezTo>
                  <a:cubicBezTo>
                    <a:pt x="4961104" y="6609774"/>
                    <a:pt x="4961104" y="6603941"/>
                    <a:pt x="4932111" y="6586442"/>
                  </a:cubicBezTo>
                  <a:lnTo>
                    <a:pt x="4930567" y="6585585"/>
                  </a:lnTo>
                  <a:lnTo>
                    <a:pt x="4908265" y="6591075"/>
                  </a:lnTo>
                  <a:lnTo>
                    <a:pt x="4847533" y="6573919"/>
                  </a:lnTo>
                  <a:lnTo>
                    <a:pt x="4823001" y="6551444"/>
                  </a:lnTo>
                  <a:lnTo>
                    <a:pt x="4823001" y="6551444"/>
                  </a:lnTo>
                  <a:lnTo>
                    <a:pt x="4820428" y="6549215"/>
                  </a:lnTo>
                  <a:lnTo>
                    <a:pt x="4799154" y="6529485"/>
                  </a:lnTo>
                  <a:lnTo>
                    <a:pt x="4796238" y="6526741"/>
                  </a:lnTo>
                  <a:lnTo>
                    <a:pt x="4796238" y="6526741"/>
                  </a:lnTo>
                  <a:cubicBezTo>
                    <a:pt x="4793836" y="6524510"/>
                    <a:pt x="4791777" y="6522452"/>
                    <a:pt x="4789719" y="6520736"/>
                  </a:cubicBezTo>
                  <a:lnTo>
                    <a:pt x="4789719" y="6520736"/>
                  </a:lnTo>
                  <a:lnTo>
                    <a:pt x="4789719" y="6520736"/>
                  </a:lnTo>
                  <a:lnTo>
                    <a:pt x="4787831" y="6519192"/>
                  </a:lnTo>
                  <a:lnTo>
                    <a:pt x="4787831" y="6519192"/>
                  </a:lnTo>
                  <a:lnTo>
                    <a:pt x="4787831" y="6519192"/>
                  </a:lnTo>
                  <a:lnTo>
                    <a:pt x="4783542" y="6515074"/>
                  </a:lnTo>
                  <a:lnTo>
                    <a:pt x="4783542" y="6515074"/>
                  </a:lnTo>
                  <a:lnTo>
                    <a:pt x="4781655" y="6513187"/>
                  </a:lnTo>
                  <a:lnTo>
                    <a:pt x="4779082" y="6510099"/>
                  </a:lnTo>
                  <a:lnTo>
                    <a:pt x="4819741" y="6418659"/>
                  </a:lnTo>
                  <a:lnTo>
                    <a:pt x="4848906" y="6404076"/>
                  </a:lnTo>
                  <a:lnTo>
                    <a:pt x="4856454" y="6371481"/>
                  </a:lnTo>
                  <a:lnTo>
                    <a:pt x="4871037" y="6300456"/>
                  </a:lnTo>
                  <a:lnTo>
                    <a:pt x="4869321" y="6247788"/>
                  </a:lnTo>
                  <a:lnTo>
                    <a:pt x="4912554" y="6230632"/>
                  </a:lnTo>
                  <a:cubicBezTo>
                    <a:pt x="4918901" y="6230632"/>
                    <a:pt x="4952355" y="6228744"/>
                    <a:pt x="4959389" y="6226858"/>
                  </a:cubicBezTo>
                  <a:cubicBezTo>
                    <a:pt x="4966423" y="6224970"/>
                    <a:pt x="4973971" y="6204555"/>
                    <a:pt x="4978432" y="6187228"/>
                  </a:cubicBezTo>
                  <a:lnTo>
                    <a:pt x="5012744" y="6155318"/>
                  </a:lnTo>
                  <a:lnTo>
                    <a:pt x="5058893" y="6158749"/>
                  </a:lnTo>
                  <a:lnTo>
                    <a:pt x="5103841" y="6129756"/>
                  </a:lnTo>
                  <a:lnTo>
                    <a:pt x="5111217" y="6107968"/>
                  </a:lnTo>
                  <a:lnTo>
                    <a:pt x="5142441" y="6086352"/>
                  </a:lnTo>
                  <a:lnTo>
                    <a:pt x="5274026" y="6057873"/>
                  </a:lnTo>
                  <a:lnTo>
                    <a:pt x="5275570" y="6057873"/>
                  </a:lnTo>
                  <a:lnTo>
                    <a:pt x="5317087" y="6000916"/>
                  </a:lnTo>
                  <a:lnTo>
                    <a:pt x="5363750" y="6000916"/>
                  </a:lnTo>
                  <a:lnTo>
                    <a:pt x="5388112" y="6027336"/>
                  </a:lnTo>
                  <a:lnTo>
                    <a:pt x="5451245" y="6027336"/>
                  </a:lnTo>
                  <a:lnTo>
                    <a:pt x="5502712" y="6031797"/>
                  </a:lnTo>
                  <a:lnTo>
                    <a:pt x="5502712" y="6031797"/>
                  </a:lnTo>
                  <a:cubicBezTo>
                    <a:pt x="5508030" y="6030767"/>
                    <a:pt x="5554179" y="6022532"/>
                    <a:pt x="5566532" y="6013268"/>
                  </a:cubicBezTo>
                  <a:cubicBezTo>
                    <a:pt x="5572356" y="6009336"/>
                    <a:pt x="5578495" y="6005892"/>
                    <a:pt x="5584888" y="6002974"/>
                  </a:cubicBezTo>
                  <a:cubicBezTo>
                    <a:pt x="5607362" y="5991823"/>
                    <a:pt x="5623145" y="5983074"/>
                    <a:pt x="5623145" y="5972437"/>
                  </a:cubicBezTo>
                  <a:lnTo>
                    <a:pt x="5623145" y="5918911"/>
                  </a:lnTo>
                  <a:lnTo>
                    <a:pt x="5644762" y="5893349"/>
                  </a:lnTo>
                  <a:lnTo>
                    <a:pt x="5665520" y="5906731"/>
                  </a:lnTo>
                  <a:lnTo>
                    <a:pt x="5667064" y="5931607"/>
                  </a:lnTo>
                  <a:lnTo>
                    <a:pt x="5636356" y="5967634"/>
                  </a:lnTo>
                  <a:lnTo>
                    <a:pt x="5642017" y="6010008"/>
                  </a:lnTo>
                  <a:cubicBezTo>
                    <a:pt x="5640473" y="6014641"/>
                    <a:pt x="5634297" y="6034027"/>
                    <a:pt x="5627606" y="6055814"/>
                  </a:cubicBezTo>
                  <a:close/>
                  <a:moveTo>
                    <a:pt x="5261845" y="6736555"/>
                  </a:moveTo>
                  <a:lnTo>
                    <a:pt x="5263046" y="6743074"/>
                  </a:lnTo>
                  <a:lnTo>
                    <a:pt x="5251380" y="6753368"/>
                  </a:lnTo>
                  <a:lnTo>
                    <a:pt x="5238856" y="6756456"/>
                  </a:lnTo>
                  <a:lnTo>
                    <a:pt x="5181384" y="6746162"/>
                  </a:lnTo>
                  <a:lnTo>
                    <a:pt x="5140382" y="6728149"/>
                  </a:lnTo>
                  <a:cubicBezTo>
                    <a:pt x="5134686" y="6725210"/>
                    <a:pt x="5128540" y="6723239"/>
                    <a:pt x="5122197" y="6722316"/>
                  </a:cubicBezTo>
                  <a:cubicBezTo>
                    <a:pt x="5118080" y="6722316"/>
                    <a:pt x="5101954" y="6721115"/>
                    <a:pt x="5095949" y="6720772"/>
                  </a:cubicBezTo>
                  <a:cubicBezTo>
                    <a:pt x="5094774" y="6719089"/>
                    <a:pt x="5093090" y="6717826"/>
                    <a:pt x="5091145" y="6717170"/>
                  </a:cubicBezTo>
                  <a:cubicBezTo>
                    <a:pt x="5097150" y="6717169"/>
                    <a:pt x="5100753" y="6715454"/>
                    <a:pt x="5102468" y="6712880"/>
                  </a:cubicBezTo>
                  <a:cubicBezTo>
                    <a:pt x="5104184" y="6710307"/>
                    <a:pt x="5107615" y="6704131"/>
                    <a:pt x="5108987" y="6701557"/>
                  </a:cubicBezTo>
                  <a:lnTo>
                    <a:pt x="5126143" y="6696925"/>
                  </a:lnTo>
                  <a:lnTo>
                    <a:pt x="5147931" y="6700528"/>
                  </a:lnTo>
                  <a:lnTo>
                    <a:pt x="5168175" y="6694352"/>
                  </a:lnTo>
                  <a:lnTo>
                    <a:pt x="5175037" y="6684059"/>
                  </a:lnTo>
                  <a:lnTo>
                    <a:pt x="5208147" y="6682515"/>
                  </a:lnTo>
                  <a:lnTo>
                    <a:pt x="5253267" y="6695039"/>
                  </a:lnTo>
                  <a:lnTo>
                    <a:pt x="5269394" y="6696582"/>
                  </a:lnTo>
                  <a:lnTo>
                    <a:pt x="5278486" y="6708248"/>
                  </a:lnTo>
                  <a:lnTo>
                    <a:pt x="5274712" y="6712194"/>
                  </a:lnTo>
                  <a:lnTo>
                    <a:pt x="5255155" y="6718542"/>
                  </a:lnTo>
                  <a:close/>
                  <a:moveTo>
                    <a:pt x="5854577" y="5774288"/>
                  </a:moveTo>
                  <a:lnTo>
                    <a:pt x="5857150" y="5778920"/>
                  </a:lnTo>
                  <a:lnTo>
                    <a:pt x="5858008" y="5780121"/>
                  </a:lnTo>
                  <a:cubicBezTo>
                    <a:pt x="5859724" y="5781494"/>
                    <a:pt x="5898839" y="5815291"/>
                    <a:pt x="5909475" y="5823354"/>
                  </a:cubicBezTo>
                  <a:cubicBezTo>
                    <a:pt x="5920112" y="5831417"/>
                    <a:pt x="5958026" y="5861096"/>
                    <a:pt x="5958026" y="5861096"/>
                  </a:cubicBezTo>
                  <a:lnTo>
                    <a:pt x="5959056" y="5861955"/>
                  </a:lnTo>
                  <a:lnTo>
                    <a:pt x="6040545" y="5864528"/>
                  </a:lnTo>
                  <a:cubicBezTo>
                    <a:pt x="6041747" y="5874306"/>
                    <a:pt x="6045349" y="5900898"/>
                    <a:pt x="6045349" y="5911534"/>
                  </a:cubicBezTo>
                  <a:cubicBezTo>
                    <a:pt x="6044863" y="5920984"/>
                    <a:pt x="6038468" y="5929098"/>
                    <a:pt x="6029394" y="5931778"/>
                  </a:cubicBezTo>
                  <a:cubicBezTo>
                    <a:pt x="6016275" y="5932530"/>
                    <a:pt x="6003112" y="5931955"/>
                    <a:pt x="5990108" y="5930062"/>
                  </a:cubicBezTo>
                  <a:cubicBezTo>
                    <a:pt x="5982731" y="5930062"/>
                    <a:pt x="5976898" y="5928862"/>
                    <a:pt x="5974153" y="5928862"/>
                  </a:cubicBezTo>
                  <a:cubicBezTo>
                    <a:pt x="5959625" y="5931958"/>
                    <a:pt x="5945475" y="5936617"/>
                    <a:pt x="5931950" y="5942758"/>
                  </a:cubicBezTo>
                  <a:lnTo>
                    <a:pt x="5830387" y="5989422"/>
                  </a:lnTo>
                  <a:lnTo>
                    <a:pt x="5828843" y="5989422"/>
                  </a:lnTo>
                  <a:lnTo>
                    <a:pt x="5822667" y="6004175"/>
                  </a:lnTo>
                  <a:lnTo>
                    <a:pt x="5808428" y="6057358"/>
                  </a:lnTo>
                  <a:lnTo>
                    <a:pt x="5785954" y="6088582"/>
                  </a:lnTo>
                  <a:cubicBezTo>
                    <a:pt x="5770035" y="6101117"/>
                    <a:pt x="5753300" y="6112580"/>
                    <a:pt x="5735859" y="6122894"/>
                  </a:cubicBezTo>
                  <a:cubicBezTo>
                    <a:pt x="5730026" y="6124266"/>
                    <a:pt x="5713213" y="6150858"/>
                    <a:pt x="5685764" y="6201981"/>
                  </a:cubicBezTo>
                  <a:lnTo>
                    <a:pt x="5672211" y="6185855"/>
                  </a:lnTo>
                  <a:lnTo>
                    <a:pt x="5706523" y="6133015"/>
                  </a:lnTo>
                  <a:cubicBezTo>
                    <a:pt x="5708753" y="6129584"/>
                    <a:pt x="5710297" y="6126839"/>
                    <a:pt x="5712527" y="6123065"/>
                  </a:cubicBezTo>
                  <a:lnTo>
                    <a:pt x="5717331" y="6114830"/>
                  </a:lnTo>
                  <a:cubicBezTo>
                    <a:pt x="5719561" y="6111228"/>
                    <a:pt x="5719561" y="6111228"/>
                    <a:pt x="5725394" y="6110713"/>
                  </a:cubicBezTo>
                  <a:cubicBezTo>
                    <a:pt x="5732596" y="6110183"/>
                    <a:pt x="5739757" y="6109208"/>
                    <a:pt x="5746839" y="6107796"/>
                  </a:cubicBezTo>
                  <a:cubicBezTo>
                    <a:pt x="5750613" y="6107796"/>
                    <a:pt x="5762107" y="6104709"/>
                    <a:pt x="5763995" y="6096645"/>
                  </a:cubicBezTo>
                  <a:cubicBezTo>
                    <a:pt x="5765882" y="6088582"/>
                    <a:pt x="5756103" y="6081548"/>
                    <a:pt x="5754216" y="6079490"/>
                  </a:cubicBezTo>
                  <a:lnTo>
                    <a:pt x="5752672" y="6078460"/>
                  </a:lnTo>
                  <a:lnTo>
                    <a:pt x="5698631" y="6091327"/>
                  </a:lnTo>
                  <a:cubicBezTo>
                    <a:pt x="5688318" y="6093905"/>
                    <a:pt x="5677822" y="6095682"/>
                    <a:pt x="5667236" y="6096645"/>
                  </a:cubicBezTo>
                  <a:cubicBezTo>
                    <a:pt x="5662033" y="6096105"/>
                    <a:pt x="5656942" y="6094775"/>
                    <a:pt x="5652139" y="6092699"/>
                  </a:cubicBezTo>
                  <a:cubicBezTo>
                    <a:pt x="5649524" y="6091629"/>
                    <a:pt x="5646828" y="6090769"/>
                    <a:pt x="5644076" y="6090126"/>
                  </a:cubicBezTo>
                  <a:lnTo>
                    <a:pt x="5644075" y="6090126"/>
                  </a:lnTo>
                  <a:lnTo>
                    <a:pt x="5641330" y="6090126"/>
                  </a:lnTo>
                  <a:lnTo>
                    <a:pt x="5641330" y="6090126"/>
                  </a:lnTo>
                  <a:cubicBezTo>
                    <a:pt x="5641330" y="6090126"/>
                    <a:pt x="5641330" y="6090126"/>
                    <a:pt x="5639787" y="6089097"/>
                  </a:cubicBezTo>
                  <a:lnTo>
                    <a:pt x="5639787" y="6089097"/>
                  </a:lnTo>
                  <a:cubicBezTo>
                    <a:pt x="5636701" y="6085746"/>
                    <a:pt x="5633997" y="6082064"/>
                    <a:pt x="5631723" y="6078117"/>
                  </a:cubicBezTo>
                  <a:lnTo>
                    <a:pt x="5638929" y="6054957"/>
                  </a:lnTo>
                  <a:cubicBezTo>
                    <a:pt x="5646134" y="6031453"/>
                    <a:pt x="5652482" y="6011209"/>
                    <a:pt x="5652482" y="6011209"/>
                  </a:cubicBezTo>
                  <a:lnTo>
                    <a:pt x="5652482" y="6010352"/>
                  </a:lnTo>
                  <a:lnTo>
                    <a:pt x="5647164" y="5970036"/>
                  </a:lnTo>
                  <a:lnTo>
                    <a:pt x="5677529" y="5934180"/>
                  </a:lnTo>
                  <a:lnTo>
                    <a:pt x="5675642" y="5901584"/>
                  </a:lnTo>
                  <a:lnTo>
                    <a:pt x="5652139" y="5886487"/>
                  </a:lnTo>
                  <a:lnTo>
                    <a:pt x="5662261" y="5874650"/>
                  </a:lnTo>
                  <a:lnTo>
                    <a:pt x="5662261" y="5873277"/>
                  </a:lnTo>
                  <a:cubicBezTo>
                    <a:pt x="5664663" y="5853205"/>
                    <a:pt x="5672554" y="5821810"/>
                    <a:pt x="5681132" y="5819580"/>
                  </a:cubicBezTo>
                  <a:cubicBezTo>
                    <a:pt x="5695372" y="5815462"/>
                    <a:pt x="5745123" y="5797105"/>
                    <a:pt x="5754902" y="5793674"/>
                  </a:cubicBezTo>
                  <a:lnTo>
                    <a:pt x="5775318" y="5801909"/>
                  </a:lnTo>
                  <a:lnTo>
                    <a:pt x="5809629" y="5801909"/>
                  </a:lnTo>
                  <a:close/>
                  <a:moveTo>
                    <a:pt x="5861954" y="5425855"/>
                  </a:moveTo>
                  <a:lnTo>
                    <a:pt x="5846685" y="5479381"/>
                  </a:lnTo>
                  <a:lnTo>
                    <a:pt x="5827471" y="5484184"/>
                  </a:lnTo>
                  <a:lnTo>
                    <a:pt x="5786469" y="5518496"/>
                  </a:lnTo>
                  <a:lnTo>
                    <a:pt x="5786469" y="5566875"/>
                  </a:lnTo>
                  <a:cubicBezTo>
                    <a:pt x="5790573" y="5592796"/>
                    <a:pt x="5791666" y="5619105"/>
                    <a:pt x="5789728" y="5645277"/>
                  </a:cubicBezTo>
                  <a:cubicBezTo>
                    <a:pt x="5785439" y="5653855"/>
                    <a:pt x="5774802" y="5678216"/>
                    <a:pt x="5770170" y="5688852"/>
                  </a:cubicBezTo>
                  <a:lnTo>
                    <a:pt x="5770170" y="5688852"/>
                  </a:lnTo>
                  <a:cubicBezTo>
                    <a:pt x="5768969" y="5691597"/>
                    <a:pt x="5768112" y="5693828"/>
                    <a:pt x="5767940" y="5693999"/>
                  </a:cubicBezTo>
                  <a:lnTo>
                    <a:pt x="5765539" y="5700004"/>
                  </a:lnTo>
                  <a:lnTo>
                    <a:pt x="5771886" y="5700004"/>
                  </a:lnTo>
                  <a:cubicBezTo>
                    <a:pt x="5777672" y="5700327"/>
                    <a:pt x="5783416" y="5701188"/>
                    <a:pt x="5789042" y="5702577"/>
                  </a:cubicBezTo>
                  <a:cubicBezTo>
                    <a:pt x="5798110" y="5707318"/>
                    <a:pt x="5806293" y="5713586"/>
                    <a:pt x="5813232" y="5721105"/>
                  </a:cubicBezTo>
                  <a:cubicBezTo>
                    <a:pt x="5817053" y="5724915"/>
                    <a:pt x="5821122" y="5728469"/>
                    <a:pt x="5825412" y="5731742"/>
                  </a:cubicBezTo>
                  <a:cubicBezTo>
                    <a:pt x="5825986" y="5731985"/>
                    <a:pt x="5826467" y="5732406"/>
                    <a:pt x="5826784" y="5732943"/>
                  </a:cubicBezTo>
                  <a:lnTo>
                    <a:pt x="5826785" y="5732943"/>
                  </a:lnTo>
                  <a:cubicBezTo>
                    <a:pt x="5827326" y="5733377"/>
                    <a:pt x="5827789" y="5733899"/>
                    <a:pt x="5828157" y="5734487"/>
                  </a:cubicBezTo>
                  <a:lnTo>
                    <a:pt x="5828157" y="5734487"/>
                  </a:lnTo>
                  <a:cubicBezTo>
                    <a:pt x="5829931" y="5736405"/>
                    <a:pt x="5831538" y="5738472"/>
                    <a:pt x="5832961" y="5740663"/>
                  </a:cubicBezTo>
                  <a:lnTo>
                    <a:pt x="5832961" y="5740663"/>
                  </a:lnTo>
                  <a:cubicBezTo>
                    <a:pt x="5833416" y="5741446"/>
                    <a:pt x="5833932" y="5742192"/>
                    <a:pt x="5834505" y="5742893"/>
                  </a:cubicBezTo>
                  <a:lnTo>
                    <a:pt x="5834505" y="5745810"/>
                  </a:lnTo>
                  <a:lnTo>
                    <a:pt x="5836563" y="5745810"/>
                  </a:lnTo>
                  <a:cubicBezTo>
                    <a:pt x="5839995" y="5751128"/>
                    <a:pt x="5844283" y="5757990"/>
                    <a:pt x="5849259" y="5766568"/>
                  </a:cubicBezTo>
                  <a:lnTo>
                    <a:pt x="5804997" y="5794532"/>
                  </a:lnTo>
                  <a:lnTo>
                    <a:pt x="5776175" y="5794532"/>
                  </a:lnTo>
                  <a:lnTo>
                    <a:pt x="5753358" y="5785439"/>
                  </a:lnTo>
                  <a:lnTo>
                    <a:pt x="5751814" y="5785439"/>
                  </a:lnTo>
                  <a:cubicBezTo>
                    <a:pt x="5751814" y="5785439"/>
                    <a:pt x="5692112" y="5807571"/>
                    <a:pt x="5677015" y="5811859"/>
                  </a:cubicBezTo>
                  <a:cubicBezTo>
                    <a:pt x="5661918" y="5816148"/>
                    <a:pt x="5653683" y="5859895"/>
                    <a:pt x="5652139" y="5871562"/>
                  </a:cubicBezTo>
                  <a:lnTo>
                    <a:pt x="5643046" y="5882198"/>
                  </a:lnTo>
                  <a:lnTo>
                    <a:pt x="5643046" y="5882198"/>
                  </a:lnTo>
                  <a:lnTo>
                    <a:pt x="5640130" y="5885629"/>
                  </a:lnTo>
                  <a:lnTo>
                    <a:pt x="5637385" y="5888889"/>
                  </a:lnTo>
                  <a:lnTo>
                    <a:pt x="5637385" y="5888889"/>
                  </a:lnTo>
                  <a:lnTo>
                    <a:pt x="5614396" y="5915823"/>
                  </a:lnTo>
                  <a:lnTo>
                    <a:pt x="5614396" y="5972609"/>
                  </a:lnTo>
                  <a:cubicBezTo>
                    <a:pt x="5614396" y="5978785"/>
                    <a:pt x="5592608" y="5989765"/>
                    <a:pt x="5580942" y="5995426"/>
                  </a:cubicBezTo>
                  <a:cubicBezTo>
                    <a:pt x="5573939" y="5998618"/>
                    <a:pt x="5567224" y="6002406"/>
                    <a:pt x="5560870" y="6006749"/>
                  </a:cubicBezTo>
                  <a:cubicBezTo>
                    <a:pt x="5542030" y="6015179"/>
                    <a:pt x="5522110" y="6020953"/>
                    <a:pt x="5501682" y="6023905"/>
                  </a:cubicBezTo>
                  <a:lnTo>
                    <a:pt x="5451073" y="6019444"/>
                  </a:lnTo>
                  <a:lnTo>
                    <a:pt x="5391371" y="6019444"/>
                  </a:lnTo>
                  <a:lnTo>
                    <a:pt x="5367010" y="5992510"/>
                  </a:lnTo>
                  <a:lnTo>
                    <a:pt x="5312283" y="5992510"/>
                  </a:lnTo>
                  <a:lnTo>
                    <a:pt x="5270080" y="6050325"/>
                  </a:lnTo>
                  <a:lnTo>
                    <a:pt x="5143470" y="6077774"/>
                  </a:lnTo>
                  <a:lnTo>
                    <a:pt x="5117565" y="5963173"/>
                  </a:lnTo>
                  <a:lnTo>
                    <a:pt x="5113962" y="5960943"/>
                  </a:lnTo>
                  <a:lnTo>
                    <a:pt x="5082911" y="5942415"/>
                  </a:lnTo>
                  <a:lnTo>
                    <a:pt x="5082911" y="5942415"/>
                  </a:lnTo>
                  <a:lnTo>
                    <a:pt x="5056148" y="5931950"/>
                  </a:lnTo>
                  <a:cubicBezTo>
                    <a:pt x="5044317" y="5927727"/>
                    <a:pt x="5032843" y="5922564"/>
                    <a:pt x="5021836" y="5916510"/>
                  </a:cubicBezTo>
                  <a:lnTo>
                    <a:pt x="5020807" y="5914966"/>
                  </a:lnTo>
                  <a:cubicBezTo>
                    <a:pt x="5019513" y="5912362"/>
                    <a:pt x="5018589" y="5909590"/>
                    <a:pt x="5018062" y="5906731"/>
                  </a:cubicBezTo>
                  <a:lnTo>
                    <a:pt x="5018062" y="5906731"/>
                  </a:lnTo>
                  <a:cubicBezTo>
                    <a:pt x="5017562" y="5904924"/>
                    <a:pt x="5017161" y="5903092"/>
                    <a:pt x="5016861" y="5901241"/>
                  </a:cubicBezTo>
                  <a:lnTo>
                    <a:pt x="5016861" y="5901241"/>
                  </a:lnTo>
                  <a:cubicBezTo>
                    <a:pt x="5015019" y="5890509"/>
                    <a:pt x="5013759" y="5879685"/>
                    <a:pt x="5013086" y="5868816"/>
                  </a:cubicBezTo>
                  <a:lnTo>
                    <a:pt x="5023895" y="5814433"/>
                  </a:lnTo>
                  <a:lnTo>
                    <a:pt x="5090287" y="5711498"/>
                  </a:lnTo>
                  <a:lnTo>
                    <a:pt x="5032987" y="5689882"/>
                  </a:lnTo>
                  <a:cubicBezTo>
                    <a:pt x="5018097" y="5679464"/>
                    <a:pt x="5004705" y="5667053"/>
                    <a:pt x="4993186" y="5652997"/>
                  </a:cubicBezTo>
                  <a:cubicBezTo>
                    <a:pt x="4989191" y="5643086"/>
                    <a:pt x="4983820" y="5633788"/>
                    <a:pt x="4977231" y="5625376"/>
                  </a:cubicBezTo>
                  <a:lnTo>
                    <a:pt x="4962820" y="5600672"/>
                  </a:lnTo>
                  <a:lnTo>
                    <a:pt x="4971226" y="5575110"/>
                  </a:lnTo>
                  <a:lnTo>
                    <a:pt x="4977917" y="5512320"/>
                  </a:lnTo>
                  <a:lnTo>
                    <a:pt x="5026297" y="5524329"/>
                  </a:lnTo>
                  <a:lnTo>
                    <a:pt x="5026297" y="5548347"/>
                  </a:lnTo>
                  <a:lnTo>
                    <a:pt x="5029213" y="5549376"/>
                  </a:lnTo>
                  <a:cubicBezTo>
                    <a:pt x="5061101" y="5560366"/>
                    <a:pt x="5094140" y="5567676"/>
                    <a:pt x="5127687" y="5571164"/>
                  </a:cubicBezTo>
                  <a:lnTo>
                    <a:pt x="5150161" y="5571164"/>
                  </a:lnTo>
                  <a:lnTo>
                    <a:pt x="5152563" y="5571164"/>
                  </a:lnTo>
                  <a:lnTo>
                    <a:pt x="5155308" y="5571164"/>
                  </a:lnTo>
                  <a:lnTo>
                    <a:pt x="5158053" y="5571164"/>
                  </a:lnTo>
                  <a:lnTo>
                    <a:pt x="5162856" y="5571164"/>
                  </a:lnTo>
                  <a:lnTo>
                    <a:pt x="5166288" y="5571164"/>
                  </a:lnTo>
                  <a:lnTo>
                    <a:pt x="5166288" y="5571164"/>
                  </a:lnTo>
                  <a:lnTo>
                    <a:pt x="5170748" y="5571164"/>
                  </a:lnTo>
                  <a:lnTo>
                    <a:pt x="5172121" y="5571164"/>
                  </a:lnTo>
                  <a:cubicBezTo>
                    <a:pt x="5213981" y="5566532"/>
                    <a:pt x="5265448" y="5558812"/>
                    <a:pt x="5268364" y="5558297"/>
                  </a:cubicBezTo>
                  <a:lnTo>
                    <a:pt x="5269565" y="5558297"/>
                  </a:lnTo>
                  <a:cubicBezTo>
                    <a:pt x="5269565" y="5558297"/>
                    <a:pt x="5274369" y="5556239"/>
                    <a:pt x="5281574" y="5553837"/>
                  </a:cubicBezTo>
                  <a:cubicBezTo>
                    <a:pt x="5305615" y="5545322"/>
                    <a:pt x="5331061" y="5541478"/>
                    <a:pt x="5356545" y="5542514"/>
                  </a:cubicBezTo>
                  <a:cubicBezTo>
                    <a:pt x="5404238" y="5545259"/>
                    <a:pt x="5436662" y="5550577"/>
                    <a:pt x="5437006" y="5550577"/>
                  </a:cubicBezTo>
                  <a:lnTo>
                    <a:pt x="5438550" y="5550577"/>
                  </a:lnTo>
                  <a:lnTo>
                    <a:pt x="5461538" y="5536166"/>
                  </a:lnTo>
                  <a:lnTo>
                    <a:pt x="5500825" y="5469602"/>
                  </a:lnTo>
                  <a:cubicBezTo>
                    <a:pt x="5514080" y="5444585"/>
                    <a:pt x="5535088" y="5424540"/>
                    <a:pt x="5560699" y="5412473"/>
                  </a:cubicBezTo>
                  <a:cubicBezTo>
                    <a:pt x="5573908" y="5406640"/>
                    <a:pt x="5586089" y="5400807"/>
                    <a:pt x="5597926" y="5395317"/>
                  </a:cubicBezTo>
                  <a:cubicBezTo>
                    <a:pt x="5616655" y="5384166"/>
                    <a:pt x="5637220" y="5376440"/>
                    <a:pt x="5658658" y="5372501"/>
                  </a:cubicBezTo>
                  <a:cubicBezTo>
                    <a:pt x="5693408" y="5378222"/>
                    <a:pt x="5727338" y="5388130"/>
                    <a:pt x="5759706" y="5402008"/>
                  </a:cubicBezTo>
                  <a:cubicBezTo>
                    <a:pt x="5762296" y="5402888"/>
                    <a:pt x="5764930" y="5403631"/>
                    <a:pt x="5767597" y="5404239"/>
                  </a:cubicBezTo>
                  <a:lnTo>
                    <a:pt x="5771371" y="5404238"/>
                  </a:lnTo>
                  <a:lnTo>
                    <a:pt x="5778405" y="5405611"/>
                  </a:lnTo>
                  <a:lnTo>
                    <a:pt x="5783724" y="5406469"/>
                  </a:lnTo>
                  <a:lnTo>
                    <a:pt x="5791101" y="5407670"/>
                  </a:lnTo>
                  <a:lnTo>
                    <a:pt x="5797963" y="5408527"/>
                  </a:lnTo>
                  <a:lnTo>
                    <a:pt x="5805340" y="5408527"/>
                  </a:lnTo>
                  <a:lnTo>
                    <a:pt x="5812545" y="5408527"/>
                  </a:lnTo>
                  <a:lnTo>
                    <a:pt x="5820266" y="5409385"/>
                  </a:lnTo>
                  <a:lnTo>
                    <a:pt x="5827128" y="5409385"/>
                  </a:lnTo>
                  <a:lnTo>
                    <a:pt x="5835534" y="5409385"/>
                  </a:lnTo>
                  <a:lnTo>
                    <a:pt x="5840166" y="5409385"/>
                  </a:lnTo>
                  <a:lnTo>
                    <a:pt x="5850459" y="5409385"/>
                  </a:lnTo>
                  <a:lnTo>
                    <a:pt x="5852003" y="5409385"/>
                  </a:lnTo>
                  <a:lnTo>
                    <a:pt x="5860410" y="5409385"/>
                  </a:lnTo>
                  <a:cubicBezTo>
                    <a:pt x="5861152" y="5414611"/>
                    <a:pt x="5861382" y="5419898"/>
                    <a:pt x="5861096" y="5425169"/>
                  </a:cubicBezTo>
                  <a:close/>
                  <a:moveTo>
                    <a:pt x="5935038" y="5045168"/>
                  </a:moveTo>
                  <a:cubicBezTo>
                    <a:pt x="5937263" y="5051085"/>
                    <a:pt x="5937263" y="5057608"/>
                    <a:pt x="5935038" y="5063525"/>
                  </a:cubicBezTo>
                  <a:cubicBezTo>
                    <a:pt x="5933470" y="5068410"/>
                    <a:pt x="5932603" y="5073493"/>
                    <a:pt x="5932464" y="5078622"/>
                  </a:cubicBezTo>
                  <a:lnTo>
                    <a:pt x="5932464" y="5137809"/>
                  </a:lnTo>
                  <a:lnTo>
                    <a:pt x="5880997" y="5162514"/>
                  </a:lnTo>
                  <a:lnTo>
                    <a:pt x="5873963" y="5157367"/>
                  </a:lnTo>
                  <a:lnTo>
                    <a:pt x="5873963" y="5134721"/>
                  </a:lnTo>
                  <a:cubicBezTo>
                    <a:pt x="5874004" y="5131829"/>
                    <a:pt x="5872666" y="5129091"/>
                    <a:pt x="5870361" y="5127344"/>
                  </a:cubicBezTo>
                  <a:cubicBezTo>
                    <a:pt x="5862640" y="5120997"/>
                    <a:pt x="5844626" y="5124085"/>
                    <a:pt x="5839136" y="5125114"/>
                  </a:cubicBezTo>
                  <a:lnTo>
                    <a:pt x="5836735" y="5125114"/>
                  </a:lnTo>
                  <a:lnTo>
                    <a:pt x="5827642" y="5152392"/>
                  </a:lnTo>
                  <a:lnTo>
                    <a:pt x="5830387" y="5212265"/>
                  </a:lnTo>
                  <a:lnTo>
                    <a:pt x="5830387" y="5269565"/>
                  </a:lnTo>
                  <a:cubicBezTo>
                    <a:pt x="5830387" y="5270595"/>
                    <a:pt x="5831931" y="5282261"/>
                    <a:pt x="5833990" y="5297015"/>
                  </a:cubicBezTo>
                  <a:lnTo>
                    <a:pt x="5833990" y="5297015"/>
                  </a:lnTo>
                  <a:lnTo>
                    <a:pt x="5833990" y="5299931"/>
                  </a:lnTo>
                  <a:cubicBezTo>
                    <a:pt x="5833990" y="5303191"/>
                    <a:pt x="5834848" y="5306451"/>
                    <a:pt x="5835363" y="5309710"/>
                  </a:cubicBezTo>
                  <a:lnTo>
                    <a:pt x="5835363" y="5309710"/>
                  </a:lnTo>
                  <a:lnTo>
                    <a:pt x="5835363" y="5312627"/>
                  </a:lnTo>
                  <a:lnTo>
                    <a:pt x="5835363" y="5312627"/>
                  </a:lnTo>
                  <a:lnTo>
                    <a:pt x="5835363" y="5313999"/>
                  </a:lnTo>
                  <a:lnTo>
                    <a:pt x="5835363" y="5316573"/>
                  </a:lnTo>
                  <a:lnTo>
                    <a:pt x="5835363" y="5316573"/>
                  </a:lnTo>
                  <a:lnTo>
                    <a:pt x="5835363" y="5318117"/>
                  </a:lnTo>
                  <a:lnTo>
                    <a:pt x="5835363" y="5318117"/>
                  </a:lnTo>
                  <a:lnTo>
                    <a:pt x="5835363" y="5320518"/>
                  </a:lnTo>
                  <a:lnTo>
                    <a:pt x="5835363" y="5320518"/>
                  </a:lnTo>
                  <a:lnTo>
                    <a:pt x="5835363" y="5322063"/>
                  </a:lnTo>
                  <a:lnTo>
                    <a:pt x="5835363" y="5322063"/>
                  </a:lnTo>
                  <a:lnTo>
                    <a:pt x="5835363" y="5324464"/>
                  </a:lnTo>
                  <a:lnTo>
                    <a:pt x="5835363" y="5324464"/>
                  </a:lnTo>
                  <a:lnTo>
                    <a:pt x="5835363" y="5325837"/>
                  </a:lnTo>
                  <a:lnTo>
                    <a:pt x="5835363" y="5325837"/>
                  </a:lnTo>
                  <a:lnTo>
                    <a:pt x="5835363" y="5328753"/>
                  </a:lnTo>
                  <a:lnTo>
                    <a:pt x="5835363" y="5328753"/>
                  </a:lnTo>
                  <a:lnTo>
                    <a:pt x="5835363" y="5329782"/>
                  </a:lnTo>
                  <a:lnTo>
                    <a:pt x="5835363" y="5329782"/>
                  </a:lnTo>
                  <a:lnTo>
                    <a:pt x="5835363" y="5333385"/>
                  </a:lnTo>
                  <a:lnTo>
                    <a:pt x="5835363" y="5333385"/>
                  </a:lnTo>
                  <a:lnTo>
                    <a:pt x="5835363" y="5333385"/>
                  </a:lnTo>
                  <a:lnTo>
                    <a:pt x="5835363" y="5333385"/>
                  </a:lnTo>
                  <a:lnTo>
                    <a:pt x="5835363" y="5336130"/>
                  </a:lnTo>
                  <a:lnTo>
                    <a:pt x="5835363" y="5336130"/>
                  </a:lnTo>
                  <a:lnTo>
                    <a:pt x="5835363" y="5337331"/>
                  </a:lnTo>
                  <a:lnTo>
                    <a:pt x="5835363" y="5337331"/>
                  </a:lnTo>
                  <a:lnTo>
                    <a:pt x="5835363" y="5339733"/>
                  </a:lnTo>
                  <a:lnTo>
                    <a:pt x="5835363" y="5339733"/>
                  </a:lnTo>
                  <a:lnTo>
                    <a:pt x="5835363" y="5340933"/>
                  </a:lnTo>
                  <a:lnTo>
                    <a:pt x="5835363" y="5340933"/>
                  </a:lnTo>
                  <a:lnTo>
                    <a:pt x="5835363" y="5342993"/>
                  </a:lnTo>
                  <a:lnTo>
                    <a:pt x="5835363" y="5342993"/>
                  </a:lnTo>
                  <a:lnTo>
                    <a:pt x="5835363" y="5344365"/>
                  </a:lnTo>
                  <a:lnTo>
                    <a:pt x="5835363" y="5344365"/>
                  </a:lnTo>
                  <a:lnTo>
                    <a:pt x="5835363" y="5346252"/>
                  </a:lnTo>
                  <a:lnTo>
                    <a:pt x="5835363" y="5346252"/>
                  </a:lnTo>
                  <a:cubicBezTo>
                    <a:pt x="5835460" y="5346704"/>
                    <a:pt x="5835460" y="5347172"/>
                    <a:pt x="5835363" y="5347624"/>
                  </a:cubicBezTo>
                  <a:lnTo>
                    <a:pt x="5835363" y="5347624"/>
                  </a:lnTo>
                  <a:lnTo>
                    <a:pt x="5835363" y="5349168"/>
                  </a:lnTo>
                  <a:lnTo>
                    <a:pt x="5835363" y="5349168"/>
                  </a:lnTo>
                  <a:cubicBezTo>
                    <a:pt x="5835363" y="5349168"/>
                    <a:pt x="5835363" y="5350541"/>
                    <a:pt x="5835363" y="5351055"/>
                  </a:cubicBezTo>
                  <a:lnTo>
                    <a:pt x="5835363" y="5352085"/>
                  </a:lnTo>
                  <a:lnTo>
                    <a:pt x="5835363" y="5352085"/>
                  </a:lnTo>
                  <a:lnTo>
                    <a:pt x="5835363" y="5352943"/>
                  </a:lnTo>
                  <a:lnTo>
                    <a:pt x="5835363" y="5352943"/>
                  </a:lnTo>
                  <a:lnTo>
                    <a:pt x="5835363" y="5355344"/>
                  </a:lnTo>
                  <a:lnTo>
                    <a:pt x="5835363" y="5355344"/>
                  </a:lnTo>
                  <a:cubicBezTo>
                    <a:pt x="5837078" y="5362378"/>
                    <a:pt x="5837936" y="5367011"/>
                    <a:pt x="5838622" y="5370613"/>
                  </a:cubicBezTo>
                  <a:cubicBezTo>
                    <a:pt x="5839705" y="5378107"/>
                    <a:pt x="5842460" y="5385260"/>
                    <a:pt x="5846685" y="5391543"/>
                  </a:cubicBezTo>
                  <a:cubicBezTo>
                    <a:pt x="5848095" y="5394169"/>
                    <a:pt x="5849244" y="5396927"/>
                    <a:pt x="5850116" y="5399778"/>
                  </a:cubicBezTo>
                  <a:lnTo>
                    <a:pt x="5850116" y="5399778"/>
                  </a:lnTo>
                  <a:lnTo>
                    <a:pt x="5845827" y="5399778"/>
                  </a:lnTo>
                  <a:lnTo>
                    <a:pt x="5834676" y="5398920"/>
                  </a:lnTo>
                  <a:lnTo>
                    <a:pt x="5825927" y="5398062"/>
                  </a:lnTo>
                  <a:lnTo>
                    <a:pt x="5818378" y="5398062"/>
                  </a:lnTo>
                  <a:lnTo>
                    <a:pt x="5808771" y="5398062"/>
                  </a:lnTo>
                  <a:lnTo>
                    <a:pt x="5803281" y="5398062"/>
                  </a:lnTo>
                  <a:lnTo>
                    <a:pt x="5793845" y="5397033"/>
                  </a:lnTo>
                  <a:lnTo>
                    <a:pt x="5789557" y="5397033"/>
                  </a:lnTo>
                  <a:lnTo>
                    <a:pt x="5780979" y="5395832"/>
                  </a:lnTo>
                  <a:lnTo>
                    <a:pt x="5777719" y="5395832"/>
                  </a:lnTo>
                  <a:lnTo>
                    <a:pt x="5770857" y="5394631"/>
                  </a:lnTo>
                  <a:lnTo>
                    <a:pt x="5767769" y="5394631"/>
                  </a:lnTo>
                  <a:lnTo>
                    <a:pt x="5762279" y="5393430"/>
                  </a:lnTo>
                  <a:lnTo>
                    <a:pt x="5760049" y="5393430"/>
                  </a:lnTo>
                  <a:lnTo>
                    <a:pt x="5754559" y="5391886"/>
                  </a:lnTo>
                  <a:cubicBezTo>
                    <a:pt x="5724880" y="5380735"/>
                    <a:pt x="5671697" y="5361864"/>
                    <a:pt x="5650595" y="5361864"/>
                  </a:cubicBezTo>
                  <a:cubicBezTo>
                    <a:pt x="5627776" y="5365556"/>
                    <a:pt x="5605878" y="5373593"/>
                    <a:pt x="5586089" y="5385539"/>
                  </a:cubicBezTo>
                  <a:cubicBezTo>
                    <a:pt x="5574423" y="5391200"/>
                    <a:pt x="5562243" y="5397033"/>
                    <a:pt x="5549204" y="5402694"/>
                  </a:cubicBezTo>
                  <a:cubicBezTo>
                    <a:pt x="5521718" y="5415432"/>
                    <a:pt x="5499218" y="5436906"/>
                    <a:pt x="5485213" y="5463769"/>
                  </a:cubicBezTo>
                  <a:lnTo>
                    <a:pt x="5447985" y="5527588"/>
                  </a:lnTo>
                  <a:lnTo>
                    <a:pt x="5428599" y="5539598"/>
                  </a:lnTo>
                  <a:cubicBezTo>
                    <a:pt x="5421565" y="5538568"/>
                    <a:pt x="5391200" y="5534108"/>
                    <a:pt x="5348997" y="5531706"/>
                  </a:cubicBezTo>
                  <a:cubicBezTo>
                    <a:pt x="5317957" y="5530612"/>
                    <a:pt x="5287067" y="5536473"/>
                    <a:pt x="5258586" y="5548862"/>
                  </a:cubicBezTo>
                  <a:cubicBezTo>
                    <a:pt x="5252581" y="5549719"/>
                    <a:pt x="5203173" y="5556924"/>
                    <a:pt x="5163199" y="5561385"/>
                  </a:cubicBezTo>
                  <a:lnTo>
                    <a:pt x="5163199" y="5561385"/>
                  </a:lnTo>
                  <a:cubicBezTo>
                    <a:pt x="5146044" y="5563444"/>
                    <a:pt x="5128888" y="5564817"/>
                    <a:pt x="5120310" y="5564817"/>
                  </a:cubicBezTo>
                  <a:cubicBezTo>
                    <a:pt x="5088696" y="5561565"/>
                    <a:pt x="5057557" y="5554716"/>
                    <a:pt x="5027497" y="5544401"/>
                  </a:cubicBezTo>
                  <a:lnTo>
                    <a:pt x="5027497" y="5519868"/>
                  </a:lnTo>
                  <a:lnTo>
                    <a:pt x="4971913" y="5505972"/>
                  </a:lnTo>
                  <a:lnTo>
                    <a:pt x="4950125" y="5474749"/>
                  </a:lnTo>
                  <a:lnTo>
                    <a:pt x="4959218" y="5461196"/>
                  </a:lnTo>
                  <a:lnTo>
                    <a:pt x="4971741" y="5445412"/>
                  </a:lnTo>
                  <a:lnTo>
                    <a:pt x="4960762" y="5427056"/>
                  </a:lnTo>
                  <a:lnTo>
                    <a:pt x="4926450" y="5430144"/>
                  </a:lnTo>
                  <a:lnTo>
                    <a:pt x="4888879" y="5464455"/>
                  </a:lnTo>
                  <a:lnTo>
                    <a:pt x="4864517" y="5464455"/>
                  </a:lnTo>
                  <a:cubicBezTo>
                    <a:pt x="4857141" y="5461196"/>
                    <a:pt x="4802585" y="5437349"/>
                    <a:pt x="4792806" y="5432545"/>
                  </a:cubicBezTo>
                  <a:cubicBezTo>
                    <a:pt x="4788346" y="5430315"/>
                    <a:pt x="4784400" y="5405611"/>
                    <a:pt x="4784400" y="5379706"/>
                  </a:cubicBezTo>
                  <a:lnTo>
                    <a:pt x="4784400" y="5374902"/>
                  </a:lnTo>
                  <a:lnTo>
                    <a:pt x="4742712" y="5330640"/>
                  </a:lnTo>
                  <a:lnTo>
                    <a:pt x="4691245" y="5308681"/>
                  </a:lnTo>
                  <a:lnTo>
                    <a:pt x="4674946" y="5257214"/>
                  </a:lnTo>
                  <a:lnTo>
                    <a:pt x="4638576" y="5246062"/>
                  </a:lnTo>
                  <a:lnTo>
                    <a:pt x="4590883" y="5205918"/>
                  </a:lnTo>
                  <a:lnTo>
                    <a:pt x="4590883" y="5205060"/>
                  </a:lnTo>
                  <a:cubicBezTo>
                    <a:pt x="4591866" y="5203500"/>
                    <a:pt x="4592955" y="5202010"/>
                    <a:pt x="4594143" y="5200599"/>
                  </a:cubicBezTo>
                  <a:lnTo>
                    <a:pt x="4595859" y="5198541"/>
                  </a:lnTo>
                  <a:cubicBezTo>
                    <a:pt x="4598183" y="5195885"/>
                    <a:pt x="4600769" y="5193471"/>
                    <a:pt x="4603579" y="5191335"/>
                  </a:cubicBezTo>
                  <a:cubicBezTo>
                    <a:pt x="4608353" y="5188003"/>
                    <a:pt x="4612882" y="5184334"/>
                    <a:pt x="4617132" y="5180355"/>
                  </a:cubicBezTo>
                  <a:lnTo>
                    <a:pt x="4632572" y="5167661"/>
                  </a:lnTo>
                  <a:lnTo>
                    <a:pt x="4687813" y="5153764"/>
                  </a:lnTo>
                  <a:lnTo>
                    <a:pt x="4758838" y="4927136"/>
                  </a:lnTo>
                  <a:lnTo>
                    <a:pt x="4767073" y="4877557"/>
                  </a:lnTo>
                  <a:lnTo>
                    <a:pt x="4759696" y="4855597"/>
                  </a:lnTo>
                  <a:lnTo>
                    <a:pt x="4851822" y="4801385"/>
                  </a:lnTo>
                  <a:lnTo>
                    <a:pt x="4829348" y="4737051"/>
                  </a:lnTo>
                  <a:lnTo>
                    <a:pt x="4860228" y="4737051"/>
                  </a:lnTo>
                  <a:lnTo>
                    <a:pt x="4883561" y="4737051"/>
                  </a:lnTo>
                  <a:cubicBezTo>
                    <a:pt x="4903783" y="4738353"/>
                    <a:pt x="4924069" y="4738353"/>
                    <a:pt x="4944292" y="4737051"/>
                  </a:cubicBezTo>
                  <a:cubicBezTo>
                    <a:pt x="4968138" y="4734478"/>
                    <a:pt x="5016346" y="4731733"/>
                    <a:pt x="5017204" y="4731733"/>
                  </a:cubicBezTo>
                  <a:lnTo>
                    <a:pt x="5085827" y="4721096"/>
                  </a:lnTo>
                  <a:lnTo>
                    <a:pt x="5116879" y="4741854"/>
                  </a:lnTo>
                  <a:cubicBezTo>
                    <a:pt x="5119452" y="4743398"/>
                    <a:pt x="5141583" y="4756780"/>
                    <a:pt x="5151191" y="4746658"/>
                  </a:cubicBezTo>
                  <a:cubicBezTo>
                    <a:pt x="5153936" y="4743913"/>
                    <a:pt x="5155994" y="4742197"/>
                    <a:pt x="5157881" y="4740482"/>
                  </a:cubicBezTo>
                  <a:cubicBezTo>
                    <a:pt x="5163555" y="4735819"/>
                    <a:pt x="5168678" y="4730524"/>
                    <a:pt x="5173150" y="4724698"/>
                  </a:cubicBezTo>
                  <a:cubicBezTo>
                    <a:pt x="5183444" y="4711832"/>
                    <a:pt x="5209692" y="4687985"/>
                    <a:pt x="5209520" y="4687985"/>
                  </a:cubicBezTo>
                  <a:lnTo>
                    <a:pt x="5232852" y="4675118"/>
                  </a:lnTo>
                  <a:lnTo>
                    <a:pt x="5278315" y="4675118"/>
                  </a:lnTo>
                  <a:lnTo>
                    <a:pt x="5315371" y="4668084"/>
                  </a:lnTo>
                  <a:lnTo>
                    <a:pt x="5316229" y="4665854"/>
                  </a:lnTo>
                  <a:cubicBezTo>
                    <a:pt x="5318288" y="4660536"/>
                    <a:pt x="5321033" y="4653845"/>
                    <a:pt x="5324635" y="4645610"/>
                  </a:cubicBezTo>
                  <a:cubicBezTo>
                    <a:pt x="5341791" y="4606495"/>
                    <a:pt x="5349511" y="4587795"/>
                    <a:pt x="5353286" y="4578703"/>
                  </a:cubicBezTo>
                  <a:lnTo>
                    <a:pt x="5354143" y="4576644"/>
                  </a:lnTo>
                  <a:lnTo>
                    <a:pt x="5405610" y="4578188"/>
                  </a:lnTo>
                  <a:lnTo>
                    <a:pt x="5551263" y="4758838"/>
                  </a:lnTo>
                  <a:lnTo>
                    <a:pt x="5552464" y="4759868"/>
                  </a:lnTo>
                  <a:cubicBezTo>
                    <a:pt x="5563040" y="4766665"/>
                    <a:pt x="5574618" y="4771760"/>
                    <a:pt x="5586775" y="4774965"/>
                  </a:cubicBezTo>
                  <a:lnTo>
                    <a:pt x="5626405" y="4775994"/>
                  </a:lnTo>
                  <a:lnTo>
                    <a:pt x="5674442" y="5038306"/>
                  </a:lnTo>
                  <a:lnTo>
                    <a:pt x="5688166" y="5074161"/>
                  </a:lnTo>
                  <a:lnTo>
                    <a:pt x="5726252" y="5089945"/>
                  </a:lnTo>
                  <a:lnTo>
                    <a:pt x="5777719" y="5114134"/>
                  </a:lnTo>
                  <a:lnTo>
                    <a:pt x="5827299" y="5062667"/>
                  </a:lnTo>
                  <a:lnTo>
                    <a:pt x="5908103" y="5022351"/>
                  </a:lnTo>
                  <a:lnTo>
                    <a:pt x="5929033" y="5032473"/>
                  </a:lnTo>
                  <a:cubicBezTo>
                    <a:pt x="5931092" y="5036705"/>
                    <a:pt x="5932807" y="5040708"/>
                    <a:pt x="5934180" y="5044482"/>
                  </a:cubicBezTo>
                  <a:close/>
                  <a:moveTo>
                    <a:pt x="5769313" y="4928852"/>
                  </a:moveTo>
                  <a:lnTo>
                    <a:pt x="5759019" y="4987010"/>
                  </a:lnTo>
                  <a:lnTo>
                    <a:pt x="5746495" y="5044825"/>
                  </a:lnTo>
                  <a:lnTo>
                    <a:pt x="5727796" y="5080509"/>
                  </a:lnTo>
                  <a:lnTo>
                    <a:pt x="5696572" y="5067642"/>
                  </a:lnTo>
                  <a:lnTo>
                    <a:pt x="5684392" y="5035904"/>
                  </a:lnTo>
                  <a:lnTo>
                    <a:pt x="5635669" y="4767759"/>
                  </a:lnTo>
                  <a:lnTo>
                    <a:pt x="5632238" y="4767759"/>
                  </a:lnTo>
                  <a:cubicBezTo>
                    <a:pt x="5630694" y="4767759"/>
                    <a:pt x="5596554" y="4766559"/>
                    <a:pt x="5588834" y="4766559"/>
                  </a:cubicBezTo>
                  <a:cubicBezTo>
                    <a:pt x="5578247" y="4763454"/>
                    <a:pt x="5568143" y="4758892"/>
                    <a:pt x="5558811" y="4753006"/>
                  </a:cubicBezTo>
                  <a:lnTo>
                    <a:pt x="5411272" y="4569782"/>
                  </a:lnTo>
                  <a:lnTo>
                    <a:pt x="5364094" y="4568581"/>
                  </a:lnTo>
                  <a:lnTo>
                    <a:pt x="5451245" y="4529809"/>
                  </a:lnTo>
                  <a:lnTo>
                    <a:pt x="5571335" y="4543019"/>
                  </a:lnTo>
                  <a:lnTo>
                    <a:pt x="5601358" y="4551425"/>
                  </a:lnTo>
                  <a:lnTo>
                    <a:pt x="5663290" y="4540617"/>
                  </a:lnTo>
                  <a:lnTo>
                    <a:pt x="5701376" y="4553312"/>
                  </a:lnTo>
                  <a:lnTo>
                    <a:pt x="5727109" y="4586766"/>
                  </a:lnTo>
                  <a:lnTo>
                    <a:pt x="5745810" y="4650586"/>
                  </a:lnTo>
                  <a:lnTo>
                    <a:pt x="5760220" y="4665854"/>
                  </a:lnTo>
                  <a:lnTo>
                    <a:pt x="5795732" y="4677349"/>
                  </a:lnTo>
                  <a:lnTo>
                    <a:pt x="5856807" y="4765186"/>
                  </a:lnTo>
                  <a:lnTo>
                    <a:pt x="5892663" y="4784744"/>
                  </a:lnTo>
                  <a:lnTo>
                    <a:pt x="5901927" y="4792635"/>
                  </a:lnTo>
                  <a:lnTo>
                    <a:pt x="5901927" y="4816825"/>
                  </a:lnTo>
                  <a:lnTo>
                    <a:pt x="5845827" y="4851137"/>
                  </a:lnTo>
                  <a:lnTo>
                    <a:pt x="5786640" y="4846848"/>
                  </a:lnTo>
                  <a:lnTo>
                    <a:pt x="5769484" y="4866405"/>
                  </a:lnTo>
                  <a:close/>
                  <a:moveTo>
                    <a:pt x="5940871" y="4844103"/>
                  </a:moveTo>
                  <a:lnTo>
                    <a:pt x="5959227" y="4862631"/>
                  </a:lnTo>
                  <a:cubicBezTo>
                    <a:pt x="5961295" y="4864121"/>
                    <a:pt x="5962611" y="4866439"/>
                    <a:pt x="5962829" y="4868979"/>
                  </a:cubicBezTo>
                  <a:cubicBezTo>
                    <a:pt x="5962399" y="4870204"/>
                    <a:pt x="5961548" y="4871238"/>
                    <a:pt x="5960427" y="4871895"/>
                  </a:cubicBezTo>
                  <a:lnTo>
                    <a:pt x="5921999" y="4925764"/>
                  </a:lnTo>
                  <a:lnTo>
                    <a:pt x="5899353" y="4930911"/>
                  </a:lnTo>
                  <a:lnTo>
                    <a:pt x="5885286" y="4941033"/>
                  </a:lnTo>
                  <a:lnTo>
                    <a:pt x="5885286" y="4994216"/>
                  </a:lnTo>
                  <a:lnTo>
                    <a:pt x="5926116" y="5016003"/>
                  </a:lnTo>
                  <a:cubicBezTo>
                    <a:pt x="5926116" y="5017376"/>
                    <a:pt x="5926116" y="5019092"/>
                    <a:pt x="5927146" y="5021322"/>
                  </a:cubicBezTo>
                  <a:lnTo>
                    <a:pt x="5908961" y="5012401"/>
                  </a:lnTo>
                  <a:lnTo>
                    <a:pt x="5823182" y="5055118"/>
                  </a:lnTo>
                  <a:lnTo>
                    <a:pt x="5776003" y="5103669"/>
                  </a:lnTo>
                  <a:lnTo>
                    <a:pt x="5735001" y="5084112"/>
                  </a:lnTo>
                  <a:lnTo>
                    <a:pt x="5753701" y="5048428"/>
                  </a:lnTo>
                  <a:lnTo>
                    <a:pt x="5766740" y="4988726"/>
                  </a:lnTo>
                  <a:lnTo>
                    <a:pt x="5777204" y="4929538"/>
                  </a:lnTo>
                  <a:lnTo>
                    <a:pt x="5777204" y="4868635"/>
                  </a:lnTo>
                  <a:lnTo>
                    <a:pt x="5789214" y="4854739"/>
                  </a:lnTo>
                  <a:lnTo>
                    <a:pt x="5846857" y="4858857"/>
                  </a:lnTo>
                  <a:lnTo>
                    <a:pt x="5905186" y="4824545"/>
                  </a:lnTo>
                  <a:close/>
                  <a:moveTo>
                    <a:pt x="6874659" y="4289457"/>
                  </a:moveTo>
                  <a:lnTo>
                    <a:pt x="6828338" y="4309701"/>
                  </a:lnTo>
                  <a:lnTo>
                    <a:pt x="6828338" y="4312960"/>
                  </a:lnTo>
                  <a:cubicBezTo>
                    <a:pt x="6829844" y="4324340"/>
                    <a:pt x="6830703" y="4335795"/>
                    <a:pt x="6830911" y="4347272"/>
                  </a:cubicBezTo>
                  <a:cubicBezTo>
                    <a:pt x="6830912" y="4348987"/>
                    <a:pt x="6830912" y="4351732"/>
                    <a:pt x="6829367" y="4352590"/>
                  </a:cubicBezTo>
                  <a:cubicBezTo>
                    <a:pt x="6826543" y="4353426"/>
                    <a:pt x="6823500" y="4353053"/>
                    <a:pt x="6820961" y="4351561"/>
                  </a:cubicBezTo>
                  <a:lnTo>
                    <a:pt x="6817873" y="4350017"/>
                  </a:lnTo>
                  <a:lnTo>
                    <a:pt x="6815815" y="4352762"/>
                  </a:lnTo>
                  <a:cubicBezTo>
                    <a:pt x="6807813" y="4362286"/>
                    <a:pt x="6798971" y="4371070"/>
                    <a:pt x="6789395" y="4379010"/>
                  </a:cubicBezTo>
                  <a:cubicBezTo>
                    <a:pt x="6745304" y="4415895"/>
                    <a:pt x="6737927" y="4427046"/>
                    <a:pt x="6736726" y="4432707"/>
                  </a:cubicBezTo>
                  <a:cubicBezTo>
                    <a:pt x="6712922" y="4447852"/>
                    <a:pt x="6687557" y="4460390"/>
                    <a:pt x="6661069" y="4470107"/>
                  </a:cubicBezTo>
                  <a:lnTo>
                    <a:pt x="6634135" y="4493610"/>
                  </a:lnTo>
                  <a:lnTo>
                    <a:pt x="6634135" y="4515227"/>
                  </a:lnTo>
                  <a:lnTo>
                    <a:pt x="6621783" y="4525520"/>
                  </a:lnTo>
                  <a:lnTo>
                    <a:pt x="6588844" y="4508364"/>
                  </a:lnTo>
                  <a:lnTo>
                    <a:pt x="6571688" y="4529466"/>
                  </a:lnTo>
                  <a:lnTo>
                    <a:pt x="6573232" y="4532039"/>
                  </a:lnTo>
                  <a:cubicBezTo>
                    <a:pt x="6573232" y="4532039"/>
                    <a:pt x="6583182" y="4549195"/>
                    <a:pt x="6590388" y="4564807"/>
                  </a:cubicBezTo>
                  <a:lnTo>
                    <a:pt x="6562081" y="4614730"/>
                  </a:lnTo>
                  <a:lnTo>
                    <a:pt x="6558993" y="4631886"/>
                  </a:lnTo>
                  <a:cubicBezTo>
                    <a:pt x="6556507" y="4641873"/>
                    <a:pt x="6551552" y="4651076"/>
                    <a:pt x="6544582" y="4658649"/>
                  </a:cubicBezTo>
                  <a:lnTo>
                    <a:pt x="6532744" y="4663281"/>
                  </a:lnTo>
                  <a:lnTo>
                    <a:pt x="6409566" y="4663281"/>
                  </a:lnTo>
                  <a:cubicBezTo>
                    <a:pt x="6406576" y="4662964"/>
                    <a:pt x="6403703" y="4664537"/>
                    <a:pt x="6402360" y="4667227"/>
                  </a:cubicBezTo>
                  <a:cubicBezTo>
                    <a:pt x="6399958" y="4672030"/>
                    <a:pt x="6404076" y="4678378"/>
                    <a:pt x="6406135" y="4680951"/>
                  </a:cubicBezTo>
                  <a:lnTo>
                    <a:pt x="6406135" y="4681980"/>
                  </a:lnTo>
                  <a:lnTo>
                    <a:pt x="6437701" y="4693475"/>
                  </a:lnTo>
                  <a:lnTo>
                    <a:pt x="6467724" y="4693475"/>
                  </a:lnTo>
                  <a:lnTo>
                    <a:pt x="6530514" y="4698621"/>
                  </a:lnTo>
                  <a:lnTo>
                    <a:pt x="6537376" y="4707886"/>
                  </a:lnTo>
                  <a:cubicBezTo>
                    <a:pt x="6541665" y="4713547"/>
                    <a:pt x="6542866" y="4715091"/>
                    <a:pt x="6548356" y="4715091"/>
                  </a:cubicBezTo>
                  <a:cubicBezTo>
                    <a:pt x="6557326" y="4715383"/>
                    <a:pt x="6566189" y="4717121"/>
                    <a:pt x="6574605" y="4720238"/>
                  </a:cubicBezTo>
                  <a:lnTo>
                    <a:pt x="6589187" y="4724699"/>
                  </a:lnTo>
                  <a:lnTo>
                    <a:pt x="6623498" y="4767416"/>
                  </a:lnTo>
                  <a:lnTo>
                    <a:pt x="6651806" y="4781999"/>
                  </a:lnTo>
                  <a:cubicBezTo>
                    <a:pt x="6657766" y="4784617"/>
                    <a:pt x="6663503" y="4787715"/>
                    <a:pt x="6668961" y="4791263"/>
                  </a:cubicBezTo>
                  <a:lnTo>
                    <a:pt x="6671535" y="4793322"/>
                  </a:lnTo>
                  <a:lnTo>
                    <a:pt x="6686803" y="4781141"/>
                  </a:lnTo>
                  <a:lnTo>
                    <a:pt x="6724031" y="4743741"/>
                  </a:lnTo>
                  <a:lnTo>
                    <a:pt x="6734839" y="4735678"/>
                  </a:lnTo>
                  <a:lnTo>
                    <a:pt x="6756112" y="4709430"/>
                  </a:lnTo>
                  <a:lnTo>
                    <a:pt x="6776699" y="4706685"/>
                  </a:lnTo>
                  <a:cubicBezTo>
                    <a:pt x="6789788" y="4702931"/>
                    <a:pt x="6802624" y="4698347"/>
                    <a:pt x="6815128" y="4692960"/>
                  </a:cubicBezTo>
                  <a:cubicBezTo>
                    <a:pt x="6822745" y="4690730"/>
                    <a:pt x="6830843" y="4690730"/>
                    <a:pt x="6838460" y="4692960"/>
                  </a:cubicBezTo>
                  <a:lnTo>
                    <a:pt x="6838460" y="4708400"/>
                  </a:lnTo>
                  <a:cubicBezTo>
                    <a:pt x="6836999" y="4717213"/>
                    <a:pt x="6833600" y="4725592"/>
                    <a:pt x="6828510" y="4732933"/>
                  </a:cubicBezTo>
                  <a:lnTo>
                    <a:pt x="6828510" y="4734134"/>
                  </a:lnTo>
                  <a:lnTo>
                    <a:pt x="6828510" y="4735335"/>
                  </a:lnTo>
                  <a:cubicBezTo>
                    <a:pt x="6827963" y="4746228"/>
                    <a:pt x="6826296" y="4757036"/>
                    <a:pt x="6823534" y="4767588"/>
                  </a:cubicBezTo>
                  <a:lnTo>
                    <a:pt x="6790596" y="4788003"/>
                  </a:lnTo>
                  <a:lnTo>
                    <a:pt x="6751309" y="4798468"/>
                  </a:lnTo>
                  <a:cubicBezTo>
                    <a:pt x="6742218" y="4798714"/>
                    <a:pt x="6733158" y="4799631"/>
                    <a:pt x="6724203" y="4801213"/>
                  </a:cubicBezTo>
                  <a:lnTo>
                    <a:pt x="6722144" y="4801213"/>
                  </a:lnTo>
                  <a:lnTo>
                    <a:pt x="6710821" y="4820942"/>
                  </a:lnTo>
                  <a:lnTo>
                    <a:pt x="6691606" y="4834667"/>
                  </a:lnTo>
                  <a:lnTo>
                    <a:pt x="6683200" y="4857484"/>
                  </a:lnTo>
                  <a:lnTo>
                    <a:pt x="6680284" y="4884419"/>
                  </a:lnTo>
                  <a:lnTo>
                    <a:pt x="6672907" y="4894198"/>
                  </a:lnTo>
                  <a:cubicBezTo>
                    <a:pt x="6668447" y="4900373"/>
                    <a:pt x="6660212" y="4901060"/>
                    <a:pt x="6651462" y="4901746"/>
                  </a:cubicBezTo>
                  <a:cubicBezTo>
                    <a:pt x="6647706" y="4902027"/>
                    <a:pt x="6643977" y="4902601"/>
                    <a:pt x="6640311" y="4903462"/>
                  </a:cubicBezTo>
                  <a:cubicBezTo>
                    <a:pt x="6626129" y="4911408"/>
                    <a:pt x="6613513" y="4921873"/>
                    <a:pt x="6603083" y="4934342"/>
                  </a:cubicBezTo>
                  <a:lnTo>
                    <a:pt x="6603083" y="4934342"/>
                  </a:lnTo>
                  <a:lnTo>
                    <a:pt x="6595020" y="4968654"/>
                  </a:lnTo>
                  <a:cubicBezTo>
                    <a:pt x="6591246" y="4971913"/>
                    <a:pt x="6577864" y="4982378"/>
                    <a:pt x="6569286" y="4989240"/>
                  </a:cubicBezTo>
                  <a:cubicBezTo>
                    <a:pt x="6564954" y="4993020"/>
                    <a:pt x="6561197" y="4997412"/>
                    <a:pt x="6558135" y="5002279"/>
                  </a:cubicBezTo>
                  <a:cubicBezTo>
                    <a:pt x="6549900" y="5013430"/>
                    <a:pt x="6540979" y="5026126"/>
                    <a:pt x="6526053" y="5026126"/>
                  </a:cubicBezTo>
                  <a:cubicBezTo>
                    <a:pt x="6515245" y="5026126"/>
                    <a:pt x="6515245" y="5026126"/>
                    <a:pt x="6513358" y="5024753"/>
                  </a:cubicBezTo>
                  <a:cubicBezTo>
                    <a:pt x="6502653" y="5018325"/>
                    <a:pt x="6491105" y="5013417"/>
                    <a:pt x="6479047" y="5010170"/>
                  </a:cubicBezTo>
                  <a:cubicBezTo>
                    <a:pt x="6477332" y="5009344"/>
                    <a:pt x="6475553" y="5008656"/>
                    <a:pt x="6473729" y="5008112"/>
                  </a:cubicBezTo>
                  <a:lnTo>
                    <a:pt x="6473729" y="5008112"/>
                  </a:lnTo>
                  <a:cubicBezTo>
                    <a:pt x="6474135" y="5006345"/>
                    <a:pt x="6474710" y="5004622"/>
                    <a:pt x="6475444" y="5002965"/>
                  </a:cubicBezTo>
                  <a:cubicBezTo>
                    <a:pt x="6483445" y="4981592"/>
                    <a:pt x="6488299" y="4959169"/>
                    <a:pt x="6489855" y="4936401"/>
                  </a:cubicBezTo>
                  <a:cubicBezTo>
                    <a:pt x="6494144" y="4895913"/>
                    <a:pt x="6489855" y="4891624"/>
                    <a:pt x="6485566" y="4890423"/>
                  </a:cubicBezTo>
                  <a:cubicBezTo>
                    <a:pt x="6483336" y="4890423"/>
                    <a:pt x="6478018" y="4888879"/>
                    <a:pt x="6469783" y="4908780"/>
                  </a:cubicBezTo>
                  <a:lnTo>
                    <a:pt x="6440618" y="4896599"/>
                  </a:lnTo>
                  <a:lnTo>
                    <a:pt x="6423462" y="4896599"/>
                  </a:lnTo>
                  <a:lnTo>
                    <a:pt x="6402875" y="4894026"/>
                  </a:lnTo>
                  <a:lnTo>
                    <a:pt x="6385719" y="4882360"/>
                  </a:lnTo>
                  <a:lnTo>
                    <a:pt x="6358956" y="4894369"/>
                  </a:lnTo>
                  <a:lnTo>
                    <a:pt x="6346433" y="4901917"/>
                  </a:lnTo>
                  <a:lnTo>
                    <a:pt x="6312121" y="4901917"/>
                  </a:lnTo>
                  <a:lnTo>
                    <a:pt x="6304744" y="4894541"/>
                  </a:lnTo>
                  <a:lnTo>
                    <a:pt x="6399616" y="4778739"/>
                  </a:lnTo>
                  <a:lnTo>
                    <a:pt x="6413855" y="4739624"/>
                  </a:lnTo>
                  <a:cubicBezTo>
                    <a:pt x="6421403" y="4718694"/>
                    <a:pt x="6421403" y="4718694"/>
                    <a:pt x="6417629" y="4716978"/>
                  </a:cubicBezTo>
                  <a:cubicBezTo>
                    <a:pt x="6416338" y="4716087"/>
                    <a:pt x="6414631" y="4716087"/>
                    <a:pt x="6413340" y="4716978"/>
                  </a:cubicBezTo>
                  <a:cubicBezTo>
                    <a:pt x="6412733" y="4714581"/>
                    <a:pt x="6411101" y="4712573"/>
                    <a:pt x="6408879" y="4711488"/>
                  </a:cubicBezTo>
                  <a:cubicBezTo>
                    <a:pt x="6401331" y="4707371"/>
                    <a:pt x="6388979" y="4714405"/>
                    <a:pt x="6384004" y="4717493"/>
                  </a:cubicBezTo>
                  <a:lnTo>
                    <a:pt x="6360843" y="4720066"/>
                  </a:lnTo>
                  <a:lnTo>
                    <a:pt x="6326532" y="4737222"/>
                  </a:lnTo>
                  <a:cubicBezTo>
                    <a:pt x="6307146" y="4747001"/>
                    <a:pt x="6301142" y="4752319"/>
                    <a:pt x="6299598" y="4755922"/>
                  </a:cubicBezTo>
                  <a:lnTo>
                    <a:pt x="6242812" y="4758324"/>
                  </a:lnTo>
                  <a:lnTo>
                    <a:pt x="6203182" y="4753177"/>
                  </a:lnTo>
                  <a:lnTo>
                    <a:pt x="6183796" y="4745972"/>
                  </a:lnTo>
                  <a:lnTo>
                    <a:pt x="6178306" y="4720924"/>
                  </a:lnTo>
                  <a:lnTo>
                    <a:pt x="6130613" y="4715606"/>
                  </a:lnTo>
                  <a:lnTo>
                    <a:pt x="6130613" y="4712346"/>
                  </a:lnTo>
                  <a:cubicBezTo>
                    <a:pt x="6139878" y="4711145"/>
                    <a:pt x="6164925" y="4707714"/>
                    <a:pt x="6177448" y="4707714"/>
                  </a:cubicBezTo>
                  <a:cubicBezTo>
                    <a:pt x="6189843" y="4708577"/>
                    <a:pt x="6202273" y="4706643"/>
                    <a:pt x="6213818" y="4702053"/>
                  </a:cubicBezTo>
                  <a:cubicBezTo>
                    <a:pt x="6223254" y="4698965"/>
                    <a:pt x="6224798" y="4698450"/>
                    <a:pt x="6224284" y="4695019"/>
                  </a:cubicBezTo>
                  <a:cubicBezTo>
                    <a:pt x="6226104" y="4693480"/>
                    <a:pt x="6227168" y="4691227"/>
                    <a:pt x="6227200" y="4688843"/>
                  </a:cubicBezTo>
                  <a:cubicBezTo>
                    <a:pt x="6227200" y="4681637"/>
                    <a:pt x="6217764" y="4674775"/>
                    <a:pt x="6214848" y="4672888"/>
                  </a:cubicBezTo>
                  <a:lnTo>
                    <a:pt x="6153602" y="4661737"/>
                  </a:lnTo>
                  <a:lnTo>
                    <a:pt x="6149313" y="4651443"/>
                  </a:lnTo>
                  <a:lnTo>
                    <a:pt x="6142107" y="4608039"/>
                  </a:lnTo>
                  <a:lnTo>
                    <a:pt x="6112599" y="4654360"/>
                  </a:lnTo>
                  <a:lnTo>
                    <a:pt x="6109340" y="4671516"/>
                  </a:lnTo>
                  <a:lnTo>
                    <a:pt x="6093900" y="4720753"/>
                  </a:lnTo>
                  <a:lnTo>
                    <a:pt x="6044491" y="4740139"/>
                  </a:lnTo>
                  <a:lnTo>
                    <a:pt x="6020988" y="4748717"/>
                  </a:lnTo>
                  <a:cubicBezTo>
                    <a:pt x="6012527" y="4750639"/>
                    <a:pt x="6004214" y="4753162"/>
                    <a:pt x="5996112" y="4756265"/>
                  </a:cubicBezTo>
                  <a:cubicBezTo>
                    <a:pt x="5969692" y="4765015"/>
                    <a:pt x="5967462" y="4767588"/>
                    <a:pt x="5968663" y="4772048"/>
                  </a:cubicBezTo>
                  <a:cubicBezTo>
                    <a:pt x="5969864" y="4776509"/>
                    <a:pt x="5971922" y="4777023"/>
                    <a:pt x="5982559" y="4775994"/>
                  </a:cubicBezTo>
                  <a:lnTo>
                    <a:pt x="5982559" y="4789033"/>
                  </a:lnTo>
                  <a:lnTo>
                    <a:pt x="5973809" y="4826260"/>
                  </a:lnTo>
                  <a:lnTo>
                    <a:pt x="5968148" y="4819227"/>
                  </a:lnTo>
                  <a:lnTo>
                    <a:pt x="5937267" y="4788346"/>
                  </a:lnTo>
                  <a:lnTo>
                    <a:pt x="5910162" y="4788346"/>
                  </a:lnTo>
                  <a:lnTo>
                    <a:pt x="5897809" y="4778053"/>
                  </a:lnTo>
                  <a:lnTo>
                    <a:pt x="5863498" y="4759697"/>
                  </a:lnTo>
                  <a:lnTo>
                    <a:pt x="5801566" y="4671516"/>
                  </a:lnTo>
                  <a:lnTo>
                    <a:pt x="5800708" y="4670315"/>
                  </a:lnTo>
                  <a:lnTo>
                    <a:pt x="5765195" y="4659506"/>
                  </a:lnTo>
                  <a:lnTo>
                    <a:pt x="5753358" y="4647498"/>
                  </a:lnTo>
                  <a:lnTo>
                    <a:pt x="5734830" y="4583850"/>
                  </a:lnTo>
                  <a:lnTo>
                    <a:pt x="5706351" y="4546450"/>
                  </a:lnTo>
                  <a:lnTo>
                    <a:pt x="5663633" y="4532211"/>
                  </a:lnTo>
                  <a:lnTo>
                    <a:pt x="5601358" y="4543019"/>
                  </a:lnTo>
                  <a:lnTo>
                    <a:pt x="5572022" y="4534956"/>
                  </a:lnTo>
                  <a:lnTo>
                    <a:pt x="5450730" y="4521574"/>
                  </a:lnTo>
                  <a:lnTo>
                    <a:pt x="5449529" y="4521574"/>
                  </a:lnTo>
                  <a:lnTo>
                    <a:pt x="5349854" y="4565836"/>
                  </a:lnTo>
                  <a:lnTo>
                    <a:pt x="5349854" y="4567552"/>
                  </a:lnTo>
                  <a:lnTo>
                    <a:pt x="5349854" y="4567552"/>
                  </a:lnTo>
                  <a:lnTo>
                    <a:pt x="5349854" y="4568753"/>
                  </a:lnTo>
                  <a:lnTo>
                    <a:pt x="5318116" y="4642865"/>
                  </a:lnTo>
                  <a:lnTo>
                    <a:pt x="5310396" y="4661222"/>
                  </a:lnTo>
                  <a:lnTo>
                    <a:pt x="5279001" y="4667227"/>
                  </a:lnTo>
                  <a:lnTo>
                    <a:pt x="5230793" y="4667227"/>
                  </a:lnTo>
                  <a:lnTo>
                    <a:pt x="5204717" y="4681809"/>
                  </a:lnTo>
                  <a:cubicBezTo>
                    <a:pt x="5191322" y="4693846"/>
                    <a:pt x="5178607" y="4706618"/>
                    <a:pt x="5166631" y="4720067"/>
                  </a:cubicBezTo>
                  <a:cubicBezTo>
                    <a:pt x="5162513" y="4725448"/>
                    <a:pt x="5157793" y="4730340"/>
                    <a:pt x="5152563" y="4734649"/>
                  </a:cubicBezTo>
                  <a:cubicBezTo>
                    <a:pt x="5150504" y="4736536"/>
                    <a:pt x="5148274" y="4738423"/>
                    <a:pt x="5145358" y="4741340"/>
                  </a:cubicBezTo>
                  <a:cubicBezTo>
                    <a:pt x="5142441" y="4744256"/>
                    <a:pt x="5128202" y="4739967"/>
                    <a:pt x="5120996" y="4735335"/>
                  </a:cubicBezTo>
                  <a:lnTo>
                    <a:pt x="5086685" y="4712861"/>
                  </a:lnTo>
                  <a:lnTo>
                    <a:pt x="5015317" y="4723840"/>
                  </a:lnTo>
                  <a:cubicBezTo>
                    <a:pt x="5015317" y="4723840"/>
                    <a:pt x="4966423" y="4726585"/>
                    <a:pt x="4942233" y="4729330"/>
                  </a:cubicBezTo>
                  <a:cubicBezTo>
                    <a:pt x="4922463" y="4730463"/>
                    <a:pt x="4902644" y="4730463"/>
                    <a:pt x="4882874" y="4729330"/>
                  </a:cubicBezTo>
                  <a:lnTo>
                    <a:pt x="4865718" y="4729330"/>
                  </a:lnTo>
                  <a:lnTo>
                    <a:pt x="4822829" y="4729330"/>
                  </a:lnTo>
                  <a:lnTo>
                    <a:pt x="4775994" y="4700166"/>
                  </a:lnTo>
                  <a:lnTo>
                    <a:pt x="4761068" y="4690730"/>
                  </a:lnTo>
                  <a:lnTo>
                    <a:pt x="4750775" y="4556743"/>
                  </a:lnTo>
                  <a:lnTo>
                    <a:pt x="4750775" y="4556743"/>
                  </a:lnTo>
                  <a:lnTo>
                    <a:pt x="4780454" y="4552112"/>
                  </a:lnTo>
                  <a:lnTo>
                    <a:pt x="4780454" y="4552112"/>
                  </a:lnTo>
                  <a:lnTo>
                    <a:pt x="4782342" y="4552112"/>
                  </a:lnTo>
                  <a:lnTo>
                    <a:pt x="4827804" y="4539931"/>
                  </a:lnTo>
                  <a:lnTo>
                    <a:pt x="4811678" y="4507849"/>
                  </a:lnTo>
                  <a:lnTo>
                    <a:pt x="4785430" y="4468563"/>
                  </a:lnTo>
                  <a:lnTo>
                    <a:pt x="4785430" y="4424644"/>
                  </a:lnTo>
                  <a:lnTo>
                    <a:pt x="4806703" y="4350360"/>
                  </a:lnTo>
                  <a:lnTo>
                    <a:pt x="4854396" y="4276247"/>
                  </a:lnTo>
                  <a:lnTo>
                    <a:pt x="4896599" y="4249655"/>
                  </a:lnTo>
                  <a:lnTo>
                    <a:pt x="4897971" y="4248626"/>
                  </a:lnTo>
                  <a:cubicBezTo>
                    <a:pt x="4904695" y="4239873"/>
                    <a:pt x="4909543" y="4229828"/>
                    <a:pt x="4912210" y="4219118"/>
                  </a:cubicBezTo>
                  <a:cubicBezTo>
                    <a:pt x="4912210" y="4210883"/>
                    <a:pt x="4891796" y="4129222"/>
                    <a:pt x="4887850" y="4112924"/>
                  </a:cubicBezTo>
                  <a:lnTo>
                    <a:pt x="4836382" y="4047217"/>
                  </a:lnTo>
                  <a:lnTo>
                    <a:pt x="4821971" y="3995750"/>
                  </a:lnTo>
                  <a:lnTo>
                    <a:pt x="4856283" y="3993177"/>
                  </a:lnTo>
                  <a:lnTo>
                    <a:pt x="4875497" y="3954748"/>
                  </a:lnTo>
                  <a:lnTo>
                    <a:pt x="4977231" y="3911687"/>
                  </a:lnTo>
                  <a:lnTo>
                    <a:pt x="5003651" y="3893158"/>
                  </a:lnTo>
                  <a:lnTo>
                    <a:pt x="5026640" y="3885610"/>
                  </a:lnTo>
                  <a:lnTo>
                    <a:pt x="5077249" y="3888183"/>
                  </a:lnTo>
                  <a:lnTo>
                    <a:pt x="5103841" y="3888183"/>
                  </a:lnTo>
                  <a:lnTo>
                    <a:pt x="5154279" y="3877547"/>
                  </a:lnTo>
                  <a:lnTo>
                    <a:pt x="5222902" y="3888012"/>
                  </a:lnTo>
                  <a:lnTo>
                    <a:pt x="5276599" y="3922323"/>
                  </a:lnTo>
                  <a:lnTo>
                    <a:pt x="5304734" y="3934675"/>
                  </a:lnTo>
                  <a:lnTo>
                    <a:pt x="5320003" y="3904138"/>
                  </a:lnTo>
                  <a:lnTo>
                    <a:pt x="5320003" y="3891786"/>
                  </a:lnTo>
                  <a:cubicBezTo>
                    <a:pt x="5338655" y="3885381"/>
                    <a:pt x="5358008" y="3881234"/>
                    <a:pt x="5377646" y="3879434"/>
                  </a:cubicBezTo>
                  <a:cubicBezTo>
                    <a:pt x="5390275" y="3879486"/>
                    <a:pt x="5402886" y="3880403"/>
                    <a:pt x="5415389" y="3882179"/>
                  </a:cubicBezTo>
                  <a:cubicBezTo>
                    <a:pt x="5421909" y="3882179"/>
                    <a:pt x="5455362" y="3882179"/>
                    <a:pt x="5464283" y="3872914"/>
                  </a:cubicBezTo>
                  <a:lnTo>
                    <a:pt x="5465484" y="3871542"/>
                  </a:lnTo>
                  <a:lnTo>
                    <a:pt x="5465484" y="3854386"/>
                  </a:lnTo>
                  <a:lnTo>
                    <a:pt x="5480238" y="3850097"/>
                  </a:lnTo>
                  <a:lnTo>
                    <a:pt x="5490532" y="3852156"/>
                  </a:lnTo>
                  <a:lnTo>
                    <a:pt x="5504256" y="3885438"/>
                  </a:lnTo>
                  <a:lnTo>
                    <a:pt x="5558811" y="3879605"/>
                  </a:lnTo>
                  <a:lnTo>
                    <a:pt x="5560527" y="3879605"/>
                  </a:lnTo>
                  <a:cubicBezTo>
                    <a:pt x="5571488" y="3871965"/>
                    <a:pt x="5583434" y="3865848"/>
                    <a:pt x="5596040" y="3861420"/>
                  </a:cubicBezTo>
                  <a:cubicBezTo>
                    <a:pt x="5601701" y="3861420"/>
                    <a:pt x="5645448" y="3869483"/>
                    <a:pt x="5673412" y="3874802"/>
                  </a:cubicBezTo>
                  <a:lnTo>
                    <a:pt x="5674270" y="3874802"/>
                  </a:lnTo>
                  <a:lnTo>
                    <a:pt x="5712699" y="3865366"/>
                  </a:lnTo>
                  <a:lnTo>
                    <a:pt x="5678387" y="3791253"/>
                  </a:lnTo>
                  <a:lnTo>
                    <a:pt x="5667064" y="3676996"/>
                  </a:lnTo>
                  <a:lnTo>
                    <a:pt x="5746839" y="3632905"/>
                  </a:lnTo>
                  <a:lnTo>
                    <a:pt x="5746839" y="3632905"/>
                  </a:lnTo>
                  <a:lnTo>
                    <a:pt x="5749755" y="3634793"/>
                  </a:lnTo>
                  <a:lnTo>
                    <a:pt x="5752500" y="3636508"/>
                  </a:lnTo>
                  <a:lnTo>
                    <a:pt x="5756446" y="3638738"/>
                  </a:lnTo>
                  <a:lnTo>
                    <a:pt x="5760392" y="3641140"/>
                  </a:lnTo>
                  <a:lnTo>
                    <a:pt x="5765024" y="3643542"/>
                  </a:lnTo>
                  <a:lnTo>
                    <a:pt x="5769828" y="3645944"/>
                  </a:lnTo>
                  <a:lnTo>
                    <a:pt x="5774802" y="3648346"/>
                  </a:lnTo>
                  <a:lnTo>
                    <a:pt x="5780121" y="3650747"/>
                  </a:lnTo>
                  <a:lnTo>
                    <a:pt x="5785096" y="3652634"/>
                  </a:lnTo>
                  <a:lnTo>
                    <a:pt x="5790586" y="3654350"/>
                  </a:lnTo>
                  <a:lnTo>
                    <a:pt x="5795218" y="3655722"/>
                  </a:lnTo>
                  <a:cubicBezTo>
                    <a:pt x="5797277" y="3655722"/>
                    <a:pt x="5798992" y="3655722"/>
                    <a:pt x="5800879" y="3656580"/>
                  </a:cubicBezTo>
                  <a:lnTo>
                    <a:pt x="5804482" y="3656580"/>
                  </a:lnTo>
                  <a:cubicBezTo>
                    <a:pt x="5807180" y="3656687"/>
                    <a:pt x="5809870" y="3656220"/>
                    <a:pt x="5812373" y="3655208"/>
                  </a:cubicBezTo>
                  <a:cubicBezTo>
                    <a:pt x="5816925" y="3653351"/>
                    <a:pt x="5820177" y="3649253"/>
                    <a:pt x="5820951" y="3644400"/>
                  </a:cubicBezTo>
                  <a:cubicBezTo>
                    <a:pt x="5824412" y="3624048"/>
                    <a:pt x="5826247" y="3603453"/>
                    <a:pt x="5826441" y="3582810"/>
                  </a:cubicBezTo>
                  <a:lnTo>
                    <a:pt x="5884428" y="3577492"/>
                  </a:lnTo>
                  <a:lnTo>
                    <a:pt x="5895579" y="3549700"/>
                  </a:lnTo>
                  <a:lnTo>
                    <a:pt x="5931949" y="3534088"/>
                  </a:lnTo>
                  <a:lnTo>
                    <a:pt x="5979128" y="3508011"/>
                  </a:lnTo>
                  <a:lnTo>
                    <a:pt x="6034884" y="3523108"/>
                  </a:lnTo>
                  <a:lnTo>
                    <a:pt x="6044491" y="3542151"/>
                  </a:lnTo>
                  <a:cubicBezTo>
                    <a:pt x="6045521" y="3546440"/>
                    <a:pt x="6071426" y="3645086"/>
                    <a:pt x="6076916" y="3661041"/>
                  </a:cubicBezTo>
                  <a:cubicBezTo>
                    <a:pt x="6081602" y="3674098"/>
                    <a:pt x="6087044" y="3686872"/>
                    <a:pt x="6093214" y="3699298"/>
                  </a:cubicBezTo>
                  <a:lnTo>
                    <a:pt x="6094586" y="3702043"/>
                  </a:lnTo>
                  <a:lnTo>
                    <a:pt x="6177792" y="3691063"/>
                  </a:lnTo>
                  <a:lnTo>
                    <a:pt x="6229259" y="3701357"/>
                  </a:lnTo>
                  <a:cubicBezTo>
                    <a:pt x="6243261" y="3717028"/>
                    <a:pt x="6255354" y="3734304"/>
                    <a:pt x="6265286" y="3752824"/>
                  </a:cubicBezTo>
                  <a:cubicBezTo>
                    <a:pt x="6270484" y="3765609"/>
                    <a:pt x="6278117" y="3777262"/>
                    <a:pt x="6287760" y="3787136"/>
                  </a:cubicBezTo>
                  <a:lnTo>
                    <a:pt x="6288961" y="3788165"/>
                  </a:lnTo>
                  <a:lnTo>
                    <a:pt x="6481277" y="3799145"/>
                  </a:lnTo>
                  <a:lnTo>
                    <a:pt x="6513015" y="3767407"/>
                  </a:lnTo>
                  <a:lnTo>
                    <a:pt x="6587300" y="3793998"/>
                  </a:lnTo>
                  <a:lnTo>
                    <a:pt x="6647517" y="3776842"/>
                  </a:lnTo>
                  <a:lnTo>
                    <a:pt x="6700699" y="3766034"/>
                  </a:lnTo>
                  <a:lnTo>
                    <a:pt x="6794026" y="3766034"/>
                  </a:lnTo>
                  <a:lnTo>
                    <a:pt x="6831769" y="3728291"/>
                  </a:lnTo>
                  <a:lnTo>
                    <a:pt x="6956663" y="3728291"/>
                  </a:lnTo>
                  <a:lnTo>
                    <a:pt x="6971074" y="3757285"/>
                  </a:lnTo>
                  <a:lnTo>
                    <a:pt x="6965928" y="3808752"/>
                  </a:lnTo>
                  <a:lnTo>
                    <a:pt x="6939508" y="3859190"/>
                  </a:lnTo>
                  <a:lnTo>
                    <a:pt x="6999038" y="3983912"/>
                  </a:lnTo>
                  <a:cubicBezTo>
                    <a:pt x="6996088" y="3996119"/>
                    <a:pt x="6994364" y="4008591"/>
                    <a:pt x="6993892" y="4021140"/>
                  </a:cubicBezTo>
                  <a:cubicBezTo>
                    <a:pt x="6993892" y="4027488"/>
                    <a:pt x="6981196" y="4040183"/>
                    <a:pt x="6970902" y="4050477"/>
                  </a:cubicBezTo>
                  <a:cubicBezTo>
                    <a:pt x="6957178" y="4064201"/>
                    <a:pt x="6945340" y="4075867"/>
                    <a:pt x="6945340" y="4085817"/>
                  </a:cubicBezTo>
                  <a:cubicBezTo>
                    <a:pt x="6941367" y="4103965"/>
                    <a:pt x="6934472" y="4121347"/>
                    <a:pt x="6924925" y="4137285"/>
                  </a:cubicBezTo>
                  <a:cubicBezTo>
                    <a:pt x="6916691" y="4146378"/>
                    <a:pt x="6875345" y="4193213"/>
                    <a:pt x="6875345" y="4210197"/>
                  </a:cubicBezTo>
                  <a:close/>
                  <a:moveTo>
                    <a:pt x="7332546" y="4832780"/>
                  </a:moveTo>
                  <a:cubicBezTo>
                    <a:pt x="7312645" y="4819570"/>
                    <a:pt x="7254316" y="4781312"/>
                    <a:pt x="7235787" y="4777195"/>
                  </a:cubicBezTo>
                  <a:cubicBezTo>
                    <a:pt x="7228999" y="4775494"/>
                    <a:pt x="7222027" y="4774630"/>
                    <a:pt x="7215029" y="4774622"/>
                  </a:cubicBezTo>
                  <a:cubicBezTo>
                    <a:pt x="7208825" y="4774707"/>
                    <a:pt x="7202634" y="4775223"/>
                    <a:pt x="7196501" y="4776166"/>
                  </a:cubicBezTo>
                  <a:cubicBezTo>
                    <a:pt x="7193073" y="4776386"/>
                    <a:pt x="7189635" y="4776386"/>
                    <a:pt x="7186208" y="4776166"/>
                  </a:cubicBezTo>
                  <a:cubicBezTo>
                    <a:pt x="7177617" y="4776909"/>
                    <a:pt x="7169116" y="4778460"/>
                    <a:pt x="7160817" y="4780798"/>
                  </a:cubicBezTo>
                  <a:cubicBezTo>
                    <a:pt x="7155200" y="4782400"/>
                    <a:pt x="7149463" y="4783547"/>
                    <a:pt x="7143661" y="4784229"/>
                  </a:cubicBezTo>
                  <a:cubicBezTo>
                    <a:pt x="7131226" y="4782788"/>
                    <a:pt x="7119112" y="4779311"/>
                    <a:pt x="7107806" y="4773936"/>
                  </a:cubicBezTo>
                  <a:cubicBezTo>
                    <a:pt x="7106589" y="4773402"/>
                    <a:pt x="7105484" y="4772646"/>
                    <a:pt x="7104546" y="4771705"/>
                  </a:cubicBezTo>
                  <a:cubicBezTo>
                    <a:pt x="7104797" y="4771281"/>
                    <a:pt x="7105151" y="4770927"/>
                    <a:pt x="7105575" y="4770676"/>
                  </a:cubicBezTo>
                  <a:lnTo>
                    <a:pt x="7115354" y="4763985"/>
                  </a:lnTo>
                  <a:lnTo>
                    <a:pt x="7103688" y="4762784"/>
                  </a:lnTo>
                  <a:cubicBezTo>
                    <a:pt x="7102659" y="4762784"/>
                    <a:pt x="7078984" y="4760039"/>
                    <a:pt x="7065431" y="4760039"/>
                  </a:cubicBezTo>
                  <a:cubicBezTo>
                    <a:pt x="7056656" y="4760282"/>
                    <a:pt x="7048331" y="4763981"/>
                    <a:pt x="7042270" y="4770333"/>
                  </a:cubicBezTo>
                  <a:lnTo>
                    <a:pt x="7011047" y="4763127"/>
                  </a:lnTo>
                  <a:lnTo>
                    <a:pt x="6998180" y="4748717"/>
                  </a:lnTo>
                  <a:lnTo>
                    <a:pt x="6998180" y="4748717"/>
                  </a:lnTo>
                  <a:lnTo>
                    <a:pt x="6995950" y="4746315"/>
                  </a:lnTo>
                  <a:lnTo>
                    <a:pt x="6986514" y="4735678"/>
                  </a:lnTo>
                  <a:lnTo>
                    <a:pt x="6898848" y="4735678"/>
                  </a:lnTo>
                  <a:lnTo>
                    <a:pt x="6881693" y="4733276"/>
                  </a:lnTo>
                  <a:lnTo>
                    <a:pt x="6875860" y="4721439"/>
                  </a:lnTo>
                  <a:lnTo>
                    <a:pt x="6882379" y="4712861"/>
                  </a:lnTo>
                  <a:cubicBezTo>
                    <a:pt x="6885285" y="4709454"/>
                    <a:pt x="6886370" y="4704856"/>
                    <a:pt x="6885296" y="4700509"/>
                  </a:cubicBezTo>
                  <a:cubicBezTo>
                    <a:pt x="6883672" y="4695926"/>
                    <a:pt x="6880181" y="4692247"/>
                    <a:pt x="6875689" y="4690387"/>
                  </a:cubicBezTo>
                  <a:lnTo>
                    <a:pt x="6864880" y="4683868"/>
                  </a:lnTo>
                  <a:cubicBezTo>
                    <a:pt x="6869488" y="4678185"/>
                    <a:pt x="6875363" y="4673661"/>
                    <a:pt x="6882036" y="4670658"/>
                  </a:cubicBezTo>
                  <a:lnTo>
                    <a:pt x="6885467" y="4668428"/>
                  </a:lnTo>
                  <a:cubicBezTo>
                    <a:pt x="6902848" y="4662731"/>
                    <a:pt x="6920624" y="4658316"/>
                    <a:pt x="6938650" y="4655218"/>
                  </a:cubicBezTo>
                  <a:cubicBezTo>
                    <a:pt x="6951032" y="4654537"/>
                    <a:pt x="6962662" y="4649060"/>
                    <a:pt x="6971075" y="4639949"/>
                  </a:cubicBezTo>
                  <a:lnTo>
                    <a:pt x="6971932" y="4638920"/>
                  </a:lnTo>
                  <a:lnTo>
                    <a:pt x="6977422" y="4521060"/>
                  </a:lnTo>
                  <a:lnTo>
                    <a:pt x="6974505" y="4495497"/>
                  </a:lnTo>
                  <a:lnTo>
                    <a:pt x="6964898" y="4483660"/>
                  </a:lnTo>
                  <a:lnTo>
                    <a:pt x="6980681" y="4461186"/>
                  </a:lnTo>
                  <a:lnTo>
                    <a:pt x="7022884" y="4461186"/>
                  </a:lnTo>
                  <a:lnTo>
                    <a:pt x="7047417" y="4445746"/>
                  </a:lnTo>
                  <a:lnTo>
                    <a:pt x="7047417" y="4428590"/>
                  </a:lnTo>
                  <a:lnTo>
                    <a:pt x="7017223" y="4419669"/>
                  </a:lnTo>
                  <a:lnTo>
                    <a:pt x="6981025" y="4411262"/>
                  </a:lnTo>
                  <a:lnTo>
                    <a:pt x="6961982" y="4416752"/>
                  </a:lnTo>
                  <a:lnTo>
                    <a:pt x="6942595" y="4414351"/>
                  </a:lnTo>
                  <a:lnTo>
                    <a:pt x="6917376" y="4391705"/>
                  </a:lnTo>
                  <a:lnTo>
                    <a:pt x="6910514" y="4373348"/>
                  </a:lnTo>
                  <a:lnTo>
                    <a:pt x="6924239" y="4357565"/>
                  </a:lnTo>
                  <a:lnTo>
                    <a:pt x="6994749" y="4343497"/>
                  </a:lnTo>
                  <a:lnTo>
                    <a:pt x="6985828" y="4313818"/>
                  </a:lnTo>
                  <a:cubicBezTo>
                    <a:pt x="7004528" y="4284139"/>
                    <a:pt x="7037296" y="4237303"/>
                    <a:pt x="7049819" y="4233872"/>
                  </a:cubicBezTo>
                  <a:cubicBezTo>
                    <a:pt x="7062343" y="4230441"/>
                    <a:pt x="7061142" y="4230612"/>
                    <a:pt x="7061656" y="4227353"/>
                  </a:cubicBezTo>
                  <a:lnTo>
                    <a:pt x="7061656" y="4224265"/>
                  </a:lnTo>
                  <a:lnTo>
                    <a:pt x="7061656" y="4224265"/>
                  </a:lnTo>
                  <a:lnTo>
                    <a:pt x="7063200" y="4222378"/>
                  </a:lnTo>
                  <a:cubicBezTo>
                    <a:pt x="7069033" y="4216716"/>
                    <a:pt x="7070234" y="4215516"/>
                    <a:pt x="7069033" y="4212599"/>
                  </a:cubicBezTo>
                  <a:cubicBezTo>
                    <a:pt x="7068459" y="4210804"/>
                    <a:pt x="7066544" y="4209808"/>
                    <a:pt x="7064744" y="4210369"/>
                  </a:cubicBezTo>
                  <a:cubicBezTo>
                    <a:pt x="7064665" y="4209799"/>
                    <a:pt x="7064665" y="4209222"/>
                    <a:pt x="7064744" y="4208653"/>
                  </a:cubicBezTo>
                  <a:cubicBezTo>
                    <a:pt x="7064814" y="4200942"/>
                    <a:pt x="7061176" y="4193667"/>
                    <a:pt x="7054965" y="4189095"/>
                  </a:cubicBezTo>
                  <a:lnTo>
                    <a:pt x="7042270" y="4179659"/>
                  </a:lnTo>
                  <a:lnTo>
                    <a:pt x="7003155" y="4191669"/>
                  </a:lnTo>
                  <a:lnTo>
                    <a:pt x="6989603" y="4227181"/>
                  </a:lnTo>
                  <a:lnTo>
                    <a:pt x="6894216" y="4280193"/>
                  </a:lnTo>
                  <a:lnTo>
                    <a:pt x="6884094" y="4284653"/>
                  </a:lnTo>
                  <a:lnTo>
                    <a:pt x="6884094" y="4208653"/>
                  </a:lnTo>
                  <a:cubicBezTo>
                    <a:pt x="6884094" y="4198016"/>
                    <a:pt x="6913087" y="4161818"/>
                    <a:pt x="6931959" y="4140030"/>
                  </a:cubicBezTo>
                  <a:cubicBezTo>
                    <a:pt x="6942591" y="4122783"/>
                    <a:pt x="6950083" y="4103790"/>
                    <a:pt x="6954090" y="4083930"/>
                  </a:cubicBezTo>
                  <a:cubicBezTo>
                    <a:pt x="6954090" y="4077583"/>
                    <a:pt x="6966957" y="4064888"/>
                    <a:pt x="6977079" y="4054594"/>
                  </a:cubicBezTo>
                  <a:cubicBezTo>
                    <a:pt x="6990803" y="4040869"/>
                    <a:pt x="7002641" y="4029032"/>
                    <a:pt x="7002641" y="4019253"/>
                  </a:cubicBezTo>
                  <a:cubicBezTo>
                    <a:pt x="7003442" y="4007788"/>
                    <a:pt x="7005279" y="3996419"/>
                    <a:pt x="7008131" y="3985285"/>
                  </a:cubicBezTo>
                  <a:lnTo>
                    <a:pt x="7008131" y="3983741"/>
                  </a:lnTo>
                  <a:lnTo>
                    <a:pt x="6949115" y="3860391"/>
                  </a:lnTo>
                  <a:lnTo>
                    <a:pt x="6973819" y="3813727"/>
                  </a:lnTo>
                  <a:lnTo>
                    <a:pt x="6979824" y="3756942"/>
                  </a:lnTo>
                  <a:lnTo>
                    <a:pt x="6962668" y="3721086"/>
                  </a:lnTo>
                  <a:lnTo>
                    <a:pt x="6828853" y="3721086"/>
                  </a:lnTo>
                  <a:lnTo>
                    <a:pt x="6791110" y="3758829"/>
                  </a:lnTo>
                  <a:lnTo>
                    <a:pt x="6700356" y="3758829"/>
                  </a:lnTo>
                  <a:lnTo>
                    <a:pt x="6646144" y="3769637"/>
                  </a:lnTo>
                  <a:lnTo>
                    <a:pt x="6588157" y="3785420"/>
                  </a:lnTo>
                  <a:lnTo>
                    <a:pt x="6511300" y="3757971"/>
                  </a:lnTo>
                  <a:lnTo>
                    <a:pt x="6478360" y="3790910"/>
                  </a:lnTo>
                  <a:lnTo>
                    <a:pt x="6293250" y="3779416"/>
                  </a:lnTo>
                  <a:cubicBezTo>
                    <a:pt x="6287510" y="3773225"/>
                    <a:pt x="6282449" y="3766439"/>
                    <a:pt x="6278152" y="3759172"/>
                  </a:cubicBezTo>
                  <a:cubicBezTo>
                    <a:pt x="6276411" y="3756238"/>
                    <a:pt x="6274974" y="3753134"/>
                    <a:pt x="6273863" y="3749908"/>
                  </a:cubicBezTo>
                  <a:cubicBezTo>
                    <a:pt x="6263240" y="3729971"/>
                    <a:pt x="6250282" y="3711369"/>
                    <a:pt x="6235263" y="3694495"/>
                  </a:cubicBezTo>
                  <a:lnTo>
                    <a:pt x="6234405" y="3693294"/>
                  </a:lnTo>
                  <a:lnTo>
                    <a:pt x="6178306" y="3682142"/>
                  </a:lnTo>
                  <a:lnTo>
                    <a:pt x="6099733" y="3692607"/>
                  </a:lnTo>
                  <a:cubicBezTo>
                    <a:pt x="6094304" y="3681420"/>
                    <a:pt x="6089437" y="3669969"/>
                    <a:pt x="6085150" y="3658296"/>
                  </a:cubicBezTo>
                  <a:cubicBezTo>
                    <a:pt x="6079832" y="3642513"/>
                    <a:pt x="6053241" y="3540951"/>
                    <a:pt x="6052554" y="3539235"/>
                  </a:cubicBezTo>
                  <a:lnTo>
                    <a:pt x="6040888" y="3515903"/>
                  </a:lnTo>
                  <a:lnTo>
                    <a:pt x="5978098" y="3498747"/>
                  </a:lnTo>
                  <a:lnTo>
                    <a:pt x="5928518" y="3526368"/>
                  </a:lnTo>
                  <a:lnTo>
                    <a:pt x="5889060" y="3543524"/>
                  </a:lnTo>
                  <a:lnTo>
                    <a:pt x="5878595" y="3569772"/>
                  </a:lnTo>
                  <a:lnTo>
                    <a:pt x="5818035" y="3575262"/>
                  </a:lnTo>
                  <a:lnTo>
                    <a:pt x="5818035" y="3580923"/>
                  </a:lnTo>
                  <a:cubicBezTo>
                    <a:pt x="5817887" y="3601732"/>
                    <a:pt x="5816109" y="3622496"/>
                    <a:pt x="5812717" y="3643027"/>
                  </a:cubicBezTo>
                  <a:cubicBezTo>
                    <a:pt x="5812469" y="3645068"/>
                    <a:pt x="5811166" y="3646828"/>
                    <a:pt x="5809286" y="3647659"/>
                  </a:cubicBezTo>
                  <a:cubicBezTo>
                    <a:pt x="5807658" y="3648336"/>
                    <a:pt x="5805898" y="3648629"/>
                    <a:pt x="5804139" y="3648517"/>
                  </a:cubicBezTo>
                  <a:lnTo>
                    <a:pt x="5801566" y="3648517"/>
                  </a:lnTo>
                  <a:lnTo>
                    <a:pt x="5797792" y="3648517"/>
                  </a:lnTo>
                  <a:lnTo>
                    <a:pt x="5794017" y="3647316"/>
                  </a:lnTo>
                  <a:lnTo>
                    <a:pt x="5790071" y="3646287"/>
                  </a:lnTo>
                  <a:lnTo>
                    <a:pt x="5785439" y="3644400"/>
                  </a:lnTo>
                  <a:cubicBezTo>
                    <a:pt x="5784208" y="3643958"/>
                    <a:pt x="5783005" y="3643443"/>
                    <a:pt x="5781837" y="3642856"/>
                  </a:cubicBezTo>
                  <a:lnTo>
                    <a:pt x="5776861" y="3640626"/>
                  </a:lnTo>
                  <a:lnTo>
                    <a:pt x="5773258" y="3638910"/>
                  </a:lnTo>
                  <a:lnTo>
                    <a:pt x="5768284" y="3636337"/>
                  </a:lnTo>
                  <a:lnTo>
                    <a:pt x="5764852" y="3634449"/>
                  </a:lnTo>
                  <a:lnTo>
                    <a:pt x="5760220" y="3631704"/>
                  </a:lnTo>
                  <a:lnTo>
                    <a:pt x="5756789" y="3629817"/>
                  </a:lnTo>
                  <a:lnTo>
                    <a:pt x="5752843" y="3627415"/>
                  </a:lnTo>
                  <a:lnTo>
                    <a:pt x="5749927" y="3625528"/>
                  </a:lnTo>
                  <a:lnTo>
                    <a:pt x="5686279" y="3514016"/>
                  </a:lnTo>
                  <a:lnTo>
                    <a:pt x="5675985" y="3426521"/>
                  </a:lnTo>
                  <a:lnTo>
                    <a:pt x="5716130" y="3411424"/>
                  </a:lnTo>
                  <a:lnTo>
                    <a:pt x="5767597" y="3388779"/>
                  </a:lnTo>
                  <a:lnTo>
                    <a:pt x="5767597" y="3331993"/>
                  </a:lnTo>
                  <a:cubicBezTo>
                    <a:pt x="5767597" y="3307289"/>
                    <a:pt x="5716130" y="3301456"/>
                    <a:pt x="5709782" y="3300770"/>
                  </a:cubicBezTo>
                  <a:lnTo>
                    <a:pt x="5708238" y="3300770"/>
                  </a:lnTo>
                  <a:lnTo>
                    <a:pt x="5676157" y="3322215"/>
                  </a:lnTo>
                  <a:lnTo>
                    <a:pt x="5652825" y="3316210"/>
                  </a:lnTo>
                  <a:lnTo>
                    <a:pt x="5626920" y="3285329"/>
                  </a:lnTo>
                  <a:lnTo>
                    <a:pt x="5599127" y="3246386"/>
                  </a:lnTo>
                  <a:lnTo>
                    <a:pt x="5549890" y="3230431"/>
                  </a:lnTo>
                  <a:lnTo>
                    <a:pt x="5522956" y="3165925"/>
                  </a:lnTo>
                  <a:lnTo>
                    <a:pt x="5453475" y="3139162"/>
                  </a:lnTo>
                  <a:lnTo>
                    <a:pt x="5448500" y="3098675"/>
                  </a:lnTo>
                  <a:lnTo>
                    <a:pt x="5427570" y="3061275"/>
                  </a:lnTo>
                  <a:lnTo>
                    <a:pt x="5455362" y="3005519"/>
                  </a:lnTo>
                  <a:lnTo>
                    <a:pt x="5419164" y="2988363"/>
                  </a:lnTo>
                  <a:lnTo>
                    <a:pt x="5340590" y="2976869"/>
                  </a:lnTo>
                  <a:lnTo>
                    <a:pt x="5288093" y="3018729"/>
                  </a:lnTo>
                  <a:lnTo>
                    <a:pt x="5247778" y="2978413"/>
                  </a:lnTo>
                  <a:cubicBezTo>
                    <a:pt x="5243118" y="2972755"/>
                    <a:pt x="5236055" y="2969638"/>
                    <a:pt x="5228735" y="2970006"/>
                  </a:cubicBezTo>
                  <a:cubicBezTo>
                    <a:pt x="5222658" y="2970799"/>
                    <a:pt x="5217249" y="2974257"/>
                    <a:pt x="5213981" y="2979442"/>
                  </a:cubicBezTo>
                  <a:lnTo>
                    <a:pt x="5199741" y="3007749"/>
                  </a:lnTo>
                  <a:lnTo>
                    <a:pt x="5176753" y="2993853"/>
                  </a:lnTo>
                  <a:lnTo>
                    <a:pt x="5152735" y="2987677"/>
                  </a:lnTo>
                  <a:lnTo>
                    <a:pt x="5115163" y="3003632"/>
                  </a:lnTo>
                  <a:lnTo>
                    <a:pt x="5064897" y="2983560"/>
                  </a:lnTo>
                  <a:lnTo>
                    <a:pt x="5049285" y="2926259"/>
                  </a:lnTo>
                  <a:cubicBezTo>
                    <a:pt x="5036247" y="2878052"/>
                    <a:pt x="5045511" y="2872390"/>
                    <a:pt x="5045168" y="2872390"/>
                  </a:cubicBezTo>
                  <a:lnTo>
                    <a:pt x="5045168" y="2863812"/>
                  </a:lnTo>
                  <a:lnTo>
                    <a:pt x="5008112" y="2858666"/>
                  </a:lnTo>
                  <a:lnTo>
                    <a:pt x="4978775" y="2848887"/>
                  </a:lnTo>
                  <a:lnTo>
                    <a:pt x="4978775" y="2769112"/>
                  </a:lnTo>
                  <a:lnTo>
                    <a:pt x="4978775" y="2769112"/>
                  </a:lnTo>
                  <a:lnTo>
                    <a:pt x="4941375" y="2737031"/>
                  </a:lnTo>
                  <a:lnTo>
                    <a:pt x="4952012" y="2667379"/>
                  </a:lnTo>
                  <a:lnTo>
                    <a:pt x="4849077" y="2548832"/>
                  </a:lnTo>
                  <a:lnTo>
                    <a:pt x="4870007" y="2433374"/>
                  </a:lnTo>
                  <a:lnTo>
                    <a:pt x="4913583" y="2384480"/>
                  </a:lnTo>
                  <a:lnTo>
                    <a:pt x="4913583" y="2352227"/>
                  </a:lnTo>
                  <a:lnTo>
                    <a:pt x="4903461" y="2350855"/>
                  </a:lnTo>
                  <a:lnTo>
                    <a:pt x="4903461" y="2350855"/>
                  </a:lnTo>
                  <a:lnTo>
                    <a:pt x="4882531" y="2347767"/>
                  </a:lnTo>
                  <a:lnTo>
                    <a:pt x="4856283" y="2343993"/>
                  </a:lnTo>
                  <a:lnTo>
                    <a:pt x="4851822" y="2319803"/>
                  </a:lnTo>
                  <a:lnTo>
                    <a:pt x="4877728" y="2296300"/>
                  </a:lnTo>
                  <a:lnTo>
                    <a:pt x="4903976" y="2256841"/>
                  </a:lnTo>
                  <a:lnTo>
                    <a:pt x="4977917" y="2225275"/>
                  </a:lnTo>
                  <a:cubicBezTo>
                    <a:pt x="4986152" y="2222701"/>
                    <a:pt x="5059922" y="2200399"/>
                    <a:pt x="5073646" y="2189419"/>
                  </a:cubicBezTo>
                  <a:lnTo>
                    <a:pt x="5077764" y="2186160"/>
                  </a:lnTo>
                  <a:lnTo>
                    <a:pt x="5073646" y="2182728"/>
                  </a:lnTo>
                  <a:cubicBezTo>
                    <a:pt x="5062645" y="2172856"/>
                    <a:pt x="5049825" y="2165222"/>
                    <a:pt x="5035903" y="2160254"/>
                  </a:cubicBezTo>
                  <a:lnTo>
                    <a:pt x="4932283" y="2160254"/>
                  </a:lnTo>
                  <a:cubicBezTo>
                    <a:pt x="4931316" y="2157254"/>
                    <a:pt x="4929308" y="2154698"/>
                    <a:pt x="4926622" y="2153049"/>
                  </a:cubicBezTo>
                  <a:cubicBezTo>
                    <a:pt x="4920026" y="2147476"/>
                    <a:pt x="4915594" y="2139766"/>
                    <a:pt x="4914098" y="2131261"/>
                  </a:cubicBezTo>
                  <a:cubicBezTo>
                    <a:pt x="4913069" y="2128344"/>
                    <a:pt x="4912039" y="2124913"/>
                    <a:pt x="4910666" y="2121311"/>
                  </a:cubicBezTo>
                  <a:lnTo>
                    <a:pt x="4910666" y="2121311"/>
                  </a:lnTo>
                  <a:lnTo>
                    <a:pt x="4910666" y="2118737"/>
                  </a:lnTo>
                  <a:lnTo>
                    <a:pt x="4910666" y="2117193"/>
                  </a:lnTo>
                  <a:cubicBezTo>
                    <a:pt x="4905263" y="2100660"/>
                    <a:pt x="4888773" y="2090390"/>
                    <a:pt x="4871551" y="2092832"/>
                  </a:cubicBezTo>
                  <a:lnTo>
                    <a:pt x="4869321" y="2092832"/>
                  </a:lnTo>
                  <a:lnTo>
                    <a:pt x="4869321" y="2092832"/>
                  </a:lnTo>
                  <a:lnTo>
                    <a:pt x="4868292" y="2092832"/>
                  </a:lnTo>
                  <a:lnTo>
                    <a:pt x="4868292" y="2092832"/>
                  </a:lnTo>
                  <a:lnTo>
                    <a:pt x="4866233" y="2092832"/>
                  </a:lnTo>
                  <a:lnTo>
                    <a:pt x="4866233" y="2092832"/>
                  </a:lnTo>
                  <a:lnTo>
                    <a:pt x="4864003" y="2094033"/>
                  </a:lnTo>
                  <a:lnTo>
                    <a:pt x="4864003" y="2094033"/>
                  </a:lnTo>
                  <a:lnTo>
                    <a:pt x="4862631" y="2094033"/>
                  </a:lnTo>
                  <a:lnTo>
                    <a:pt x="4862631" y="2094033"/>
                  </a:lnTo>
                  <a:lnTo>
                    <a:pt x="4861601" y="2094033"/>
                  </a:lnTo>
                  <a:lnTo>
                    <a:pt x="4861601" y="2094033"/>
                  </a:lnTo>
                  <a:lnTo>
                    <a:pt x="4860228" y="2094891"/>
                  </a:lnTo>
                  <a:lnTo>
                    <a:pt x="4860228" y="2094891"/>
                  </a:lnTo>
                  <a:lnTo>
                    <a:pt x="4859028" y="2095749"/>
                  </a:lnTo>
                  <a:lnTo>
                    <a:pt x="4859028" y="2095749"/>
                  </a:lnTo>
                  <a:lnTo>
                    <a:pt x="4857655" y="2096778"/>
                  </a:lnTo>
                  <a:lnTo>
                    <a:pt x="4857655" y="2096778"/>
                  </a:lnTo>
                  <a:lnTo>
                    <a:pt x="4856283" y="2097807"/>
                  </a:lnTo>
                  <a:lnTo>
                    <a:pt x="4856283" y="2097807"/>
                  </a:lnTo>
                  <a:lnTo>
                    <a:pt x="4854739" y="2099008"/>
                  </a:lnTo>
                  <a:lnTo>
                    <a:pt x="4854739" y="2099008"/>
                  </a:lnTo>
                  <a:lnTo>
                    <a:pt x="4853366" y="2100038"/>
                  </a:lnTo>
                  <a:lnTo>
                    <a:pt x="4853366" y="2100038"/>
                  </a:lnTo>
                  <a:lnTo>
                    <a:pt x="4851822" y="2101410"/>
                  </a:lnTo>
                  <a:lnTo>
                    <a:pt x="4851822" y="2101410"/>
                  </a:lnTo>
                  <a:lnTo>
                    <a:pt x="4850278" y="2102611"/>
                  </a:lnTo>
                  <a:lnTo>
                    <a:pt x="4850278" y="2102611"/>
                  </a:lnTo>
                  <a:lnTo>
                    <a:pt x="4847876" y="2104498"/>
                  </a:lnTo>
                  <a:lnTo>
                    <a:pt x="4847876" y="2104498"/>
                  </a:lnTo>
                  <a:lnTo>
                    <a:pt x="4847876" y="2104498"/>
                  </a:lnTo>
                  <a:lnTo>
                    <a:pt x="4847876" y="2104498"/>
                  </a:lnTo>
                  <a:lnTo>
                    <a:pt x="4846161" y="2106042"/>
                  </a:lnTo>
                  <a:lnTo>
                    <a:pt x="4846161" y="2106042"/>
                  </a:lnTo>
                  <a:lnTo>
                    <a:pt x="4844617" y="2107243"/>
                  </a:lnTo>
                  <a:lnTo>
                    <a:pt x="4844617" y="2107243"/>
                  </a:lnTo>
                  <a:lnTo>
                    <a:pt x="4842558" y="2108959"/>
                  </a:lnTo>
                  <a:lnTo>
                    <a:pt x="4842558" y="2108959"/>
                  </a:lnTo>
                  <a:lnTo>
                    <a:pt x="4841186" y="2110159"/>
                  </a:lnTo>
                  <a:lnTo>
                    <a:pt x="4841186" y="2110159"/>
                  </a:lnTo>
                  <a:lnTo>
                    <a:pt x="4838613" y="2112390"/>
                  </a:lnTo>
                  <a:lnTo>
                    <a:pt x="4838613" y="2112390"/>
                  </a:lnTo>
                  <a:lnTo>
                    <a:pt x="4837583" y="2112390"/>
                  </a:lnTo>
                  <a:lnTo>
                    <a:pt x="4837583" y="2112390"/>
                  </a:lnTo>
                  <a:lnTo>
                    <a:pt x="4835696" y="2114105"/>
                  </a:lnTo>
                  <a:lnTo>
                    <a:pt x="4835696" y="2114105"/>
                  </a:lnTo>
                  <a:lnTo>
                    <a:pt x="4835696" y="2114105"/>
                  </a:lnTo>
                  <a:lnTo>
                    <a:pt x="5000906" y="1661021"/>
                  </a:lnTo>
                  <a:lnTo>
                    <a:pt x="5000906" y="1659649"/>
                  </a:lnTo>
                  <a:lnTo>
                    <a:pt x="5000906" y="1658277"/>
                  </a:lnTo>
                  <a:cubicBezTo>
                    <a:pt x="4990956" y="1626538"/>
                    <a:pt x="4966594" y="1552769"/>
                    <a:pt x="4948238" y="1552769"/>
                  </a:cubicBezTo>
                  <a:cubicBezTo>
                    <a:pt x="4938459" y="1552769"/>
                    <a:pt x="4900030" y="1515712"/>
                    <a:pt x="4875497" y="1489121"/>
                  </a:cubicBezTo>
                  <a:lnTo>
                    <a:pt x="4796238" y="1425644"/>
                  </a:lnTo>
                  <a:lnTo>
                    <a:pt x="4796238" y="1368344"/>
                  </a:lnTo>
                  <a:lnTo>
                    <a:pt x="4796238" y="1366457"/>
                  </a:lnTo>
                  <a:cubicBezTo>
                    <a:pt x="4794350" y="1362854"/>
                    <a:pt x="4751976" y="1278962"/>
                    <a:pt x="4703253" y="1241048"/>
                  </a:cubicBezTo>
                  <a:lnTo>
                    <a:pt x="4656418" y="1204507"/>
                  </a:lnTo>
                  <a:lnTo>
                    <a:pt x="4656418" y="1108091"/>
                  </a:lnTo>
                  <a:lnTo>
                    <a:pt x="4500301" y="914402"/>
                  </a:lnTo>
                  <a:lnTo>
                    <a:pt x="4516599" y="757599"/>
                  </a:lnTo>
                  <a:lnTo>
                    <a:pt x="4515055" y="756226"/>
                  </a:lnTo>
                  <a:cubicBezTo>
                    <a:pt x="4510937" y="752109"/>
                    <a:pt x="4412120" y="658438"/>
                    <a:pt x="4373691" y="642140"/>
                  </a:cubicBezTo>
                  <a:cubicBezTo>
                    <a:pt x="4352955" y="632090"/>
                    <a:pt x="4340944" y="609931"/>
                    <a:pt x="4343840" y="587070"/>
                  </a:cubicBezTo>
                  <a:lnTo>
                    <a:pt x="4349159" y="523079"/>
                  </a:lnTo>
                  <a:lnTo>
                    <a:pt x="4366314" y="478817"/>
                  </a:lnTo>
                  <a:lnTo>
                    <a:pt x="4345213" y="431468"/>
                  </a:lnTo>
                  <a:lnTo>
                    <a:pt x="4403714" y="378285"/>
                  </a:lnTo>
                  <a:lnTo>
                    <a:pt x="4403714" y="321328"/>
                  </a:lnTo>
                  <a:lnTo>
                    <a:pt x="4447975" y="321328"/>
                  </a:lnTo>
                  <a:cubicBezTo>
                    <a:pt x="4452753" y="321796"/>
                    <a:pt x="4457369" y="319455"/>
                    <a:pt x="4459813" y="315323"/>
                  </a:cubicBezTo>
                  <a:cubicBezTo>
                    <a:pt x="4465989" y="304686"/>
                    <a:pt x="4455524" y="284271"/>
                    <a:pt x="4452264" y="278095"/>
                  </a:cubicBezTo>
                  <a:lnTo>
                    <a:pt x="4452264" y="256650"/>
                  </a:lnTo>
                  <a:lnTo>
                    <a:pt x="4518314" y="256650"/>
                  </a:lnTo>
                  <a:cubicBezTo>
                    <a:pt x="4515948" y="271249"/>
                    <a:pt x="4514402" y="285969"/>
                    <a:pt x="4513682" y="300741"/>
                  </a:cubicBezTo>
                  <a:cubicBezTo>
                    <a:pt x="4513682" y="319440"/>
                    <a:pt x="4536671" y="331106"/>
                    <a:pt x="4537700" y="331621"/>
                  </a:cubicBezTo>
                  <a:lnTo>
                    <a:pt x="4538730" y="331621"/>
                  </a:lnTo>
                  <a:lnTo>
                    <a:pt x="4658820" y="320813"/>
                  </a:lnTo>
                  <a:lnTo>
                    <a:pt x="4724012" y="288388"/>
                  </a:lnTo>
                  <a:lnTo>
                    <a:pt x="4915127" y="288388"/>
                  </a:lnTo>
                  <a:lnTo>
                    <a:pt x="5028184" y="358384"/>
                  </a:lnTo>
                  <a:lnTo>
                    <a:pt x="5148274" y="363874"/>
                  </a:lnTo>
                  <a:lnTo>
                    <a:pt x="5291868" y="358556"/>
                  </a:lnTo>
                  <a:lnTo>
                    <a:pt x="5345051" y="422375"/>
                  </a:lnTo>
                  <a:lnTo>
                    <a:pt x="5413674" y="474872"/>
                  </a:lnTo>
                  <a:lnTo>
                    <a:pt x="5397719" y="686402"/>
                  </a:lnTo>
                  <a:lnTo>
                    <a:pt x="5292554" y="777156"/>
                  </a:lnTo>
                  <a:lnTo>
                    <a:pt x="5148617" y="793111"/>
                  </a:lnTo>
                  <a:lnTo>
                    <a:pt x="5019263" y="793111"/>
                  </a:lnTo>
                  <a:cubicBezTo>
                    <a:pt x="4992800" y="794670"/>
                    <a:pt x="4967120" y="802680"/>
                    <a:pt x="4944464" y="816443"/>
                  </a:cubicBezTo>
                  <a:lnTo>
                    <a:pt x="4936572" y="820560"/>
                  </a:lnTo>
                  <a:cubicBezTo>
                    <a:pt x="4921303" y="828109"/>
                    <a:pt x="4887163" y="809409"/>
                    <a:pt x="4859543" y="794312"/>
                  </a:cubicBezTo>
                  <a:cubicBezTo>
                    <a:pt x="4851994" y="790195"/>
                    <a:pt x="4844617" y="786077"/>
                    <a:pt x="4837926" y="782818"/>
                  </a:cubicBezTo>
                  <a:cubicBezTo>
                    <a:pt x="4831235" y="779558"/>
                    <a:pt x="4825917" y="774754"/>
                    <a:pt x="4825917" y="770980"/>
                  </a:cubicBezTo>
                  <a:cubicBezTo>
                    <a:pt x="4825917" y="767206"/>
                    <a:pt x="4834838" y="759657"/>
                    <a:pt x="4837926" y="758113"/>
                  </a:cubicBezTo>
                  <a:lnTo>
                    <a:pt x="4854053" y="749879"/>
                  </a:lnTo>
                  <a:lnTo>
                    <a:pt x="4728129" y="749879"/>
                  </a:lnTo>
                  <a:cubicBezTo>
                    <a:pt x="4723655" y="749337"/>
                    <a:pt x="4719324" y="751674"/>
                    <a:pt x="4717321" y="755712"/>
                  </a:cubicBezTo>
                  <a:cubicBezTo>
                    <a:pt x="4712346" y="766348"/>
                    <a:pt x="4730188" y="788308"/>
                    <a:pt x="4735849" y="794998"/>
                  </a:cubicBezTo>
                  <a:cubicBezTo>
                    <a:pt x="4738251" y="797400"/>
                    <a:pt x="4795723" y="854700"/>
                    <a:pt x="4817168" y="870827"/>
                  </a:cubicBezTo>
                  <a:cubicBezTo>
                    <a:pt x="4838613" y="886953"/>
                    <a:pt x="4902947" y="898276"/>
                    <a:pt x="4905863" y="898791"/>
                  </a:cubicBezTo>
                  <a:lnTo>
                    <a:pt x="4995931" y="903937"/>
                  </a:lnTo>
                  <a:lnTo>
                    <a:pt x="5035218" y="938764"/>
                  </a:lnTo>
                  <a:lnTo>
                    <a:pt x="5024409" y="1030890"/>
                  </a:lnTo>
                  <a:lnTo>
                    <a:pt x="5090631" y="1074980"/>
                  </a:lnTo>
                  <a:lnTo>
                    <a:pt x="5167145" y="1189753"/>
                  </a:lnTo>
                  <a:lnTo>
                    <a:pt x="5206947" y="1183920"/>
                  </a:lnTo>
                  <a:lnTo>
                    <a:pt x="5252238" y="1183920"/>
                  </a:lnTo>
                  <a:lnTo>
                    <a:pt x="5268364" y="1243278"/>
                  </a:lnTo>
                  <a:lnTo>
                    <a:pt x="5395660" y="1243278"/>
                  </a:lnTo>
                  <a:cubicBezTo>
                    <a:pt x="5407367" y="1244833"/>
                    <a:pt x="5419223" y="1241823"/>
                    <a:pt x="5428771" y="1234872"/>
                  </a:cubicBezTo>
                  <a:cubicBezTo>
                    <a:pt x="5432644" y="1229728"/>
                    <a:pt x="5434085" y="1223151"/>
                    <a:pt x="5432717" y="1216859"/>
                  </a:cubicBezTo>
                  <a:cubicBezTo>
                    <a:pt x="5432717" y="1210511"/>
                    <a:pt x="5432717" y="1207251"/>
                    <a:pt x="5435805" y="1204850"/>
                  </a:cubicBezTo>
                  <a:cubicBezTo>
                    <a:pt x="5452961" y="1192841"/>
                    <a:pt x="5449015" y="1156299"/>
                    <a:pt x="5448328" y="1151667"/>
                  </a:cubicBezTo>
                  <a:lnTo>
                    <a:pt x="5431172" y="1078412"/>
                  </a:lnTo>
                  <a:lnTo>
                    <a:pt x="5362549" y="1078412"/>
                  </a:lnTo>
                  <a:lnTo>
                    <a:pt x="5309367" y="1094023"/>
                  </a:lnTo>
                  <a:cubicBezTo>
                    <a:pt x="5299245" y="1087161"/>
                    <a:pt x="5245719" y="1049590"/>
                    <a:pt x="5231651" y="1021454"/>
                  </a:cubicBezTo>
                  <a:cubicBezTo>
                    <a:pt x="5228117" y="1014199"/>
                    <a:pt x="5228117" y="1005721"/>
                    <a:pt x="5231651" y="998466"/>
                  </a:cubicBezTo>
                  <a:lnTo>
                    <a:pt x="5236798" y="969644"/>
                  </a:lnTo>
                  <a:lnTo>
                    <a:pt x="5379705" y="1017337"/>
                  </a:lnTo>
                  <a:lnTo>
                    <a:pt x="5380563" y="1017337"/>
                  </a:lnTo>
                  <a:cubicBezTo>
                    <a:pt x="5382107" y="1017337"/>
                    <a:pt x="5536852" y="1001211"/>
                    <a:pt x="5552121" y="1001211"/>
                  </a:cubicBezTo>
                  <a:cubicBezTo>
                    <a:pt x="5574690" y="997611"/>
                    <a:pt x="5596864" y="991867"/>
                    <a:pt x="5618342" y="984055"/>
                  </a:cubicBezTo>
                  <a:lnTo>
                    <a:pt x="5623832" y="982168"/>
                  </a:lnTo>
                  <a:lnTo>
                    <a:pt x="5555209" y="889698"/>
                  </a:lnTo>
                  <a:lnTo>
                    <a:pt x="5452274" y="873572"/>
                  </a:lnTo>
                  <a:lnTo>
                    <a:pt x="5412644" y="833770"/>
                  </a:lnTo>
                  <a:lnTo>
                    <a:pt x="5454504" y="744732"/>
                  </a:lnTo>
                  <a:lnTo>
                    <a:pt x="5486586" y="675079"/>
                  </a:lnTo>
                  <a:cubicBezTo>
                    <a:pt x="5487787" y="673364"/>
                    <a:pt x="5514207" y="630646"/>
                    <a:pt x="5514207" y="608172"/>
                  </a:cubicBezTo>
                  <a:cubicBezTo>
                    <a:pt x="5514670" y="595830"/>
                    <a:pt x="5510852" y="583708"/>
                    <a:pt x="5503399" y="573860"/>
                  </a:cubicBezTo>
                  <a:lnTo>
                    <a:pt x="5503399" y="538005"/>
                  </a:lnTo>
                  <a:lnTo>
                    <a:pt x="5495506" y="520849"/>
                  </a:lnTo>
                  <a:lnTo>
                    <a:pt x="5613538" y="525824"/>
                  </a:lnTo>
                  <a:lnTo>
                    <a:pt x="5613538" y="551215"/>
                  </a:lnTo>
                  <a:lnTo>
                    <a:pt x="5665006" y="580208"/>
                  </a:lnTo>
                  <a:lnTo>
                    <a:pt x="5697087" y="573689"/>
                  </a:lnTo>
                  <a:lnTo>
                    <a:pt x="5697087" y="515702"/>
                  </a:lnTo>
                  <a:lnTo>
                    <a:pt x="5691768" y="483450"/>
                  </a:lnTo>
                  <a:lnTo>
                    <a:pt x="5647679" y="395097"/>
                  </a:lnTo>
                  <a:lnTo>
                    <a:pt x="5614225" y="355982"/>
                  </a:lnTo>
                  <a:lnTo>
                    <a:pt x="5559155" y="350492"/>
                  </a:lnTo>
                  <a:lnTo>
                    <a:pt x="5534107" y="340542"/>
                  </a:lnTo>
                  <a:lnTo>
                    <a:pt x="5481267" y="250474"/>
                  </a:lnTo>
                  <a:lnTo>
                    <a:pt x="5431687" y="145824"/>
                  </a:lnTo>
                  <a:lnTo>
                    <a:pt x="5371127" y="140334"/>
                  </a:lnTo>
                  <a:lnTo>
                    <a:pt x="5349168" y="125237"/>
                  </a:lnTo>
                  <a:lnTo>
                    <a:pt x="5431001" y="115630"/>
                  </a:lnTo>
                  <a:lnTo>
                    <a:pt x="5464112" y="72226"/>
                  </a:lnTo>
                  <a:lnTo>
                    <a:pt x="5525358" y="36542"/>
                  </a:lnTo>
                  <a:lnTo>
                    <a:pt x="5633267" y="139476"/>
                  </a:lnTo>
                  <a:lnTo>
                    <a:pt x="5598098" y="179621"/>
                  </a:lnTo>
                  <a:cubicBezTo>
                    <a:pt x="5582830" y="196777"/>
                    <a:pt x="5577511" y="209987"/>
                    <a:pt x="5580942" y="219422"/>
                  </a:cubicBezTo>
                  <a:cubicBezTo>
                    <a:pt x="5584328" y="225161"/>
                    <a:pt x="5590263" y="228926"/>
                    <a:pt x="5596897" y="229544"/>
                  </a:cubicBezTo>
                  <a:lnTo>
                    <a:pt x="5602044" y="269689"/>
                  </a:lnTo>
                  <a:cubicBezTo>
                    <a:pt x="5607399" y="286142"/>
                    <a:pt x="5620067" y="299191"/>
                    <a:pt x="5636356" y="305030"/>
                  </a:cubicBezTo>
                  <a:lnTo>
                    <a:pt x="5636356" y="305030"/>
                  </a:lnTo>
                  <a:lnTo>
                    <a:pt x="5728825" y="299540"/>
                  </a:lnTo>
                  <a:lnTo>
                    <a:pt x="5757304" y="299540"/>
                  </a:lnTo>
                  <a:lnTo>
                    <a:pt x="5790414" y="271919"/>
                  </a:lnTo>
                  <a:lnTo>
                    <a:pt x="5834848" y="242926"/>
                  </a:lnTo>
                  <a:lnTo>
                    <a:pt x="5777033" y="119919"/>
                  </a:lnTo>
                  <a:lnTo>
                    <a:pt x="5824897" y="68452"/>
                  </a:lnTo>
                  <a:lnTo>
                    <a:pt x="5767940" y="22302"/>
                  </a:lnTo>
                  <a:lnTo>
                    <a:pt x="7333061" y="22302"/>
                  </a:lnTo>
                  <a:close/>
                </a:path>
              </a:pathLst>
            </a:custGeom>
            <a:solidFill>
              <a:srgbClr val="FFFFFF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de-DE"/>
            </a:p>
          </p:txBody>
        </p:sp>
      </p:grp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79C6C7-CFD9-45CA-864A-767F1DBF3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3395CD-CA12-4708-A100-61FDBED4E8A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58" name="Textplatzhalter 57">
            <a:extLst>
              <a:ext uri="{FF2B5EF4-FFF2-40B4-BE49-F238E27FC236}">
                <a16:creationId xmlns:a16="http://schemas.microsoft.com/office/drawing/2014/main" id="{3D196449-4979-4313-B5C4-29FEF2AB2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29" y="1204934"/>
            <a:ext cx="8969375" cy="28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dirty="0"/>
              <a:t>Ganzheitliche </a:t>
            </a:r>
            <a:r>
              <a:rPr lang="de-DE" sz="2000" dirty="0"/>
              <a:t>Umsetzung nationaler Programme durch die NOW GmbH</a:t>
            </a:r>
            <a:endParaRPr lang="de-DE" dirty="0"/>
          </a:p>
        </p:txBody>
      </p:sp>
      <p:sp>
        <p:nvSpPr>
          <p:cNvPr id="59" name="Textplatzhalter 55">
            <a:extLst>
              <a:ext uri="{FF2B5EF4-FFF2-40B4-BE49-F238E27FC236}">
                <a16:creationId xmlns:a16="http://schemas.microsoft.com/office/drawing/2014/main" id="{7B75718F-4104-40C3-9B1E-6A0004704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808" y="751065"/>
            <a:ext cx="8969375" cy="3571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de-DE" dirty="0"/>
              <a:t>NACHHALTIGE MOBILITÄT GESTALTEN UND FÖRDERN –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147AA459-8D8D-4B0F-A2A5-4BE788DE0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sp>
        <p:nvSpPr>
          <p:cNvPr id="64" name="Textplatzhalter 62">
            <a:extLst>
              <a:ext uri="{FF2B5EF4-FFF2-40B4-BE49-F238E27FC236}">
                <a16:creationId xmlns:a16="http://schemas.microsoft.com/office/drawing/2014/main" id="{C80FB8F8-3F49-423F-BEFA-CBE74711FF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4269" y="6498723"/>
            <a:ext cx="8751794" cy="14391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de-DE" dirty="0"/>
              <a:t>* </a:t>
            </a:r>
            <a:r>
              <a:rPr lang="de-DE" sz="1000" dirty="0">
                <a:solidFill>
                  <a:srgbClr val="222122"/>
                </a:solidFill>
              </a:rPr>
              <a:t>Nationales Innovationsprogramm für Wasserstoff und Brennstoffzellentechnologie</a:t>
            </a:r>
            <a:endParaRPr lang="de-DE" dirty="0"/>
          </a:p>
        </p:txBody>
      </p:sp>
      <p:sp>
        <p:nvSpPr>
          <p:cNvPr id="12" name="Textplatzhalter 4">
            <a:extLst>
              <a:ext uri="{FF2B5EF4-FFF2-40B4-BE49-F238E27FC236}">
                <a16:creationId xmlns:a16="http://schemas.microsoft.com/office/drawing/2014/main" id="{7E50B048-7C7E-445E-8D56-FCB027720A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808" y="1940484"/>
            <a:ext cx="4408451" cy="43333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lang="de-DE" sz="4400" smtClean="0">
                <a:solidFill>
                  <a:schemeClr val="tx1"/>
                </a:solidFill>
              </a:defRPr>
            </a:lvl1pPr>
          </a:lstStyle>
          <a:p>
            <a:r>
              <a:rPr lang="de-DE" sz="3200" dirty="0" err="1"/>
              <a:t>Lorem</a:t>
            </a:r>
            <a:r>
              <a:rPr lang="de-DE" sz="3200" dirty="0"/>
              <a:t> </a:t>
            </a:r>
            <a:r>
              <a:rPr lang="de-DE" sz="3200" dirty="0" err="1"/>
              <a:t>ipsum</a:t>
            </a:r>
            <a:r>
              <a:rPr lang="de-DE" sz="3200" dirty="0"/>
              <a:t> </a:t>
            </a:r>
            <a:r>
              <a:rPr lang="de-DE" sz="3200" dirty="0" err="1"/>
              <a:t>dolor</a:t>
            </a:r>
            <a:r>
              <a:rPr lang="de-DE" sz="3200" dirty="0"/>
              <a:t> </a:t>
            </a:r>
            <a:r>
              <a:rPr lang="de-DE" sz="3200" dirty="0" err="1"/>
              <a:t>sit</a:t>
            </a:r>
            <a:r>
              <a:rPr lang="de-DE" sz="3200" dirty="0"/>
              <a:t> </a:t>
            </a:r>
            <a:r>
              <a:rPr lang="de-DE" sz="3200" dirty="0" err="1"/>
              <a:t>amet</a:t>
            </a:r>
            <a:r>
              <a:rPr lang="de-DE" sz="3200" dirty="0"/>
              <a:t>, </a:t>
            </a:r>
            <a:r>
              <a:rPr lang="de-DE" sz="3200" dirty="0" err="1"/>
              <a:t>consetetur</a:t>
            </a:r>
            <a:r>
              <a:rPr lang="de-DE" sz="3200" dirty="0"/>
              <a:t> </a:t>
            </a:r>
            <a:r>
              <a:rPr lang="de-DE" sz="3200" dirty="0" err="1"/>
              <a:t>sadipscing</a:t>
            </a:r>
            <a:r>
              <a:rPr lang="de-DE" sz="3200" dirty="0"/>
              <a:t> </a:t>
            </a:r>
            <a:r>
              <a:rPr lang="de-DE" sz="3200" dirty="0" err="1"/>
              <a:t>elitr</a:t>
            </a:r>
            <a:r>
              <a:rPr lang="de-DE" sz="3200" dirty="0"/>
              <a:t>, sed </a:t>
            </a:r>
            <a:r>
              <a:rPr lang="de-DE" sz="3200" dirty="0" err="1"/>
              <a:t>diam</a:t>
            </a:r>
            <a:r>
              <a:rPr lang="de-DE" sz="3200" dirty="0"/>
              <a:t> </a:t>
            </a:r>
            <a:r>
              <a:rPr lang="de-DE" sz="3200" dirty="0" err="1"/>
              <a:t>nonumy</a:t>
            </a:r>
            <a:r>
              <a:rPr lang="de-DE" sz="3200" dirty="0"/>
              <a:t> </a:t>
            </a:r>
            <a:r>
              <a:rPr lang="de-DE" sz="3200" dirty="0" err="1"/>
              <a:t>eirmod</a:t>
            </a:r>
            <a:r>
              <a:rPr lang="de-DE" sz="3200" dirty="0"/>
              <a:t> </a:t>
            </a:r>
            <a:r>
              <a:rPr lang="de-DE" sz="3200" dirty="0" err="1"/>
              <a:t>tempor</a:t>
            </a:r>
            <a:r>
              <a:rPr lang="de-DE" sz="3200" dirty="0">
                <a:solidFill>
                  <a:schemeClr val="accent1"/>
                </a:solidFill>
              </a:rPr>
              <a:t> </a:t>
            </a:r>
            <a:r>
              <a:rPr lang="de-DE" sz="4400" dirty="0" err="1">
                <a:solidFill>
                  <a:schemeClr val="accent2"/>
                </a:solidFill>
                <a:latin typeface="+mn-lt"/>
              </a:rPr>
              <a:t>invidunt</a:t>
            </a:r>
            <a:r>
              <a:rPr lang="de-DE" sz="4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sz="4400" dirty="0" err="1">
                <a:solidFill>
                  <a:schemeClr val="accent2"/>
                </a:solidFill>
                <a:latin typeface="+mn-lt"/>
              </a:rPr>
              <a:t>ut</a:t>
            </a:r>
            <a:r>
              <a:rPr lang="de-DE" sz="4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sz="4400" dirty="0" err="1">
                <a:solidFill>
                  <a:schemeClr val="accent2"/>
                </a:solidFill>
                <a:latin typeface="+mn-lt"/>
              </a:rPr>
              <a:t>labore</a:t>
            </a:r>
            <a:r>
              <a:rPr lang="de-DE" sz="4400" dirty="0">
                <a:solidFill>
                  <a:schemeClr val="accent2"/>
                </a:solidFill>
                <a:latin typeface="+mn-lt"/>
              </a:rPr>
              <a:t> </a:t>
            </a:r>
            <a:r>
              <a:rPr lang="de-DE" sz="3200" dirty="0"/>
              <a:t>et </a:t>
            </a:r>
            <a:r>
              <a:rPr lang="de-DE" sz="3200" dirty="0" err="1"/>
              <a:t>dolore</a:t>
            </a:r>
            <a:r>
              <a:rPr lang="de-DE" sz="3200" dirty="0"/>
              <a:t> magna </a:t>
            </a:r>
            <a:r>
              <a:rPr lang="de-DE" sz="3200" dirty="0" err="1"/>
              <a:t>aliquyam</a:t>
            </a:r>
            <a:r>
              <a:rPr lang="de-DE" sz="3200" dirty="0"/>
              <a:t> </a:t>
            </a:r>
            <a:r>
              <a:rPr lang="de-DE" sz="3200" dirty="0" err="1"/>
              <a:t>erat</a:t>
            </a:r>
            <a:r>
              <a:rPr lang="de-DE" sz="3200" dirty="0"/>
              <a:t>, sed </a:t>
            </a:r>
            <a:r>
              <a:rPr lang="de-DE" sz="3200" dirty="0" err="1"/>
              <a:t>diam</a:t>
            </a:r>
            <a:r>
              <a:rPr lang="de-DE" sz="3200" dirty="0"/>
              <a:t> </a:t>
            </a:r>
            <a:r>
              <a:rPr lang="de-DE" sz="3200" dirty="0" err="1"/>
              <a:t>voluptua</a:t>
            </a:r>
            <a:r>
              <a:rPr lang="de-DE" sz="3200" dirty="0"/>
              <a:t>. At </a:t>
            </a:r>
            <a:r>
              <a:rPr lang="de-DE" sz="3200" dirty="0" err="1"/>
              <a:t>vero</a:t>
            </a:r>
            <a:r>
              <a:rPr lang="de-DE" sz="3200" dirty="0"/>
              <a:t> </a:t>
            </a:r>
            <a:r>
              <a:rPr lang="de-DE" sz="3200" dirty="0" err="1"/>
              <a:t>eos</a:t>
            </a:r>
            <a:r>
              <a:rPr lang="de-DE" sz="3200" dirty="0"/>
              <a:t> et </a:t>
            </a:r>
            <a:r>
              <a:rPr lang="de-DE" sz="3200" dirty="0" err="1"/>
              <a:t>accusam</a:t>
            </a:r>
            <a:r>
              <a:rPr lang="de-DE" sz="3200" dirty="0"/>
              <a:t> et </a:t>
            </a:r>
            <a:r>
              <a:rPr lang="de-DE" sz="3200" dirty="0" err="1"/>
              <a:t>justo</a:t>
            </a:r>
            <a:r>
              <a:rPr lang="de-DE" sz="3200" dirty="0"/>
              <a:t> </a:t>
            </a:r>
            <a:r>
              <a:rPr lang="de-DE" sz="3200" dirty="0" err="1"/>
              <a:t>duo</a:t>
            </a:r>
            <a:r>
              <a:rPr lang="de-DE" sz="3200" dirty="0"/>
              <a:t> </a:t>
            </a:r>
            <a:r>
              <a:rPr lang="de-DE" sz="3200" dirty="0" err="1"/>
              <a:t>dolores</a:t>
            </a:r>
            <a:r>
              <a:rPr lang="de-DE" sz="3200" dirty="0"/>
              <a:t>.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5D779CD-6111-40A5-82F1-139778AE3D34}"/>
              </a:ext>
            </a:extLst>
          </p:cNvPr>
          <p:cNvCxnSpPr>
            <a:cxnSpLocks/>
          </p:cNvCxnSpPr>
          <p:nvPr userDrawn="1"/>
        </p:nvCxnSpPr>
        <p:spPr>
          <a:xfrm>
            <a:off x="-137657" y="922001"/>
            <a:ext cx="685800" cy="0"/>
          </a:xfrm>
          <a:prstGeom prst="line">
            <a:avLst/>
          </a:prstGeom>
          <a:ln w="889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1" name="Ellipse 320">
            <a:extLst>
              <a:ext uri="{FF2B5EF4-FFF2-40B4-BE49-F238E27FC236}">
                <a16:creationId xmlns:a16="http://schemas.microsoft.com/office/drawing/2014/main" id="{357C918B-50F9-4EA3-8307-062E1488D3AD}"/>
              </a:ext>
            </a:extLst>
          </p:cNvPr>
          <p:cNvSpPr/>
          <p:nvPr userDrawn="1"/>
        </p:nvSpPr>
        <p:spPr>
          <a:xfrm>
            <a:off x="10618574" y="2550904"/>
            <a:ext cx="149620" cy="1496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2" name="Ellipse 321">
            <a:extLst>
              <a:ext uri="{FF2B5EF4-FFF2-40B4-BE49-F238E27FC236}">
                <a16:creationId xmlns:a16="http://schemas.microsoft.com/office/drawing/2014/main" id="{4D9A7F25-D3F5-4FDC-8E8C-45587CF1260D}"/>
              </a:ext>
            </a:extLst>
          </p:cNvPr>
          <p:cNvSpPr/>
          <p:nvPr userDrawn="1"/>
        </p:nvSpPr>
        <p:spPr>
          <a:xfrm>
            <a:off x="9738432" y="2858412"/>
            <a:ext cx="149620" cy="1496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3" name="Ellipse 322">
            <a:extLst>
              <a:ext uri="{FF2B5EF4-FFF2-40B4-BE49-F238E27FC236}">
                <a16:creationId xmlns:a16="http://schemas.microsoft.com/office/drawing/2014/main" id="{5DCA71E5-532F-4739-BA62-90730127FFA7}"/>
              </a:ext>
            </a:extLst>
          </p:cNvPr>
          <p:cNvSpPr/>
          <p:nvPr userDrawn="1"/>
        </p:nvSpPr>
        <p:spPr>
          <a:xfrm>
            <a:off x="10505245" y="3395859"/>
            <a:ext cx="149620" cy="1496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4" name="Ellipse 323">
            <a:extLst>
              <a:ext uri="{FF2B5EF4-FFF2-40B4-BE49-F238E27FC236}">
                <a16:creationId xmlns:a16="http://schemas.microsoft.com/office/drawing/2014/main" id="{4C73E028-A5D8-4AD4-86FD-6940231FB277}"/>
              </a:ext>
            </a:extLst>
          </p:cNvPr>
          <p:cNvSpPr/>
          <p:nvPr userDrawn="1"/>
        </p:nvSpPr>
        <p:spPr>
          <a:xfrm>
            <a:off x="10124803" y="4441768"/>
            <a:ext cx="149620" cy="1496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5" name="Ellipse 324">
            <a:extLst>
              <a:ext uri="{FF2B5EF4-FFF2-40B4-BE49-F238E27FC236}">
                <a16:creationId xmlns:a16="http://schemas.microsoft.com/office/drawing/2014/main" id="{1BCAEB85-7208-4598-92B1-241815BC97F0}"/>
              </a:ext>
            </a:extLst>
          </p:cNvPr>
          <p:cNvSpPr/>
          <p:nvPr userDrawn="1"/>
        </p:nvSpPr>
        <p:spPr>
          <a:xfrm>
            <a:off x="9575348" y="3812930"/>
            <a:ext cx="149620" cy="1496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6" name="Ellipse 325">
            <a:extLst>
              <a:ext uri="{FF2B5EF4-FFF2-40B4-BE49-F238E27FC236}">
                <a16:creationId xmlns:a16="http://schemas.microsoft.com/office/drawing/2014/main" id="{E7DB021A-7E89-41E9-A589-27AFF4BD4418}"/>
              </a:ext>
            </a:extLst>
          </p:cNvPr>
          <p:cNvSpPr/>
          <p:nvPr userDrawn="1"/>
        </p:nvSpPr>
        <p:spPr>
          <a:xfrm>
            <a:off x="10413909" y="3305633"/>
            <a:ext cx="149620" cy="1496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7" name="Ellipse 326">
            <a:extLst>
              <a:ext uri="{FF2B5EF4-FFF2-40B4-BE49-F238E27FC236}">
                <a16:creationId xmlns:a16="http://schemas.microsoft.com/office/drawing/2014/main" id="{B6939D83-47CE-4720-857C-5F8628EA7259}"/>
              </a:ext>
            </a:extLst>
          </p:cNvPr>
          <p:cNvSpPr/>
          <p:nvPr userDrawn="1"/>
        </p:nvSpPr>
        <p:spPr>
          <a:xfrm>
            <a:off x="9712123" y="3607844"/>
            <a:ext cx="149620" cy="1496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8" name="Ellipse 327">
            <a:extLst>
              <a:ext uri="{FF2B5EF4-FFF2-40B4-BE49-F238E27FC236}">
                <a16:creationId xmlns:a16="http://schemas.microsoft.com/office/drawing/2014/main" id="{61CE3883-4DBE-4D54-A6A1-A85D512AE6E8}"/>
              </a:ext>
            </a:extLst>
          </p:cNvPr>
          <p:cNvSpPr/>
          <p:nvPr userDrawn="1"/>
        </p:nvSpPr>
        <p:spPr>
          <a:xfrm>
            <a:off x="10837174" y="2993752"/>
            <a:ext cx="149620" cy="1496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9" name="Ellipse 328">
            <a:extLst>
              <a:ext uri="{FF2B5EF4-FFF2-40B4-BE49-F238E27FC236}">
                <a16:creationId xmlns:a16="http://schemas.microsoft.com/office/drawing/2014/main" id="{7084215D-588D-4BB6-B7BE-57071E965ECF}"/>
              </a:ext>
            </a:extLst>
          </p:cNvPr>
          <p:cNvSpPr/>
          <p:nvPr userDrawn="1"/>
        </p:nvSpPr>
        <p:spPr>
          <a:xfrm>
            <a:off x="10641228" y="4499694"/>
            <a:ext cx="149620" cy="1496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0" name="Ellipse 329">
            <a:extLst>
              <a:ext uri="{FF2B5EF4-FFF2-40B4-BE49-F238E27FC236}">
                <a16:creationId xmlns:a16="http://schemas.microsoft.com/office/drawing/2014/main" id="{CBC281AF-1D7D-47EB-A029-C887C59AA126}"/>
              </a:ext>
            </a:extLst>
          </p:cNvPr>
          <p:cNvSpPr/>
          <p:nvPr userDrawn="1"/>
        </p:nvSpPr>
        <p:spPr>
          <a:xfrm>
            <a:off x="10312147" y="3958824"/>
            <a:ext cx="149620" cy="1496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1" name="Ellipse 330">
            <a:extLst>
              <a:ext uri="{FF2B5EF4-FFF2-40B4-BE49-F238E27FC236}">
                <a16:creationId xmlns:a16="http://schemas.microsoft.com/office/drawing/2014/main" id="{13752D00-E462-420C-B787-0056B69BB148}"/>
              </a:ext>
            </a:extLst>
          </p:cNvPr>
          <p:cNvSpPr/>
          <p:nvPr userDrawn="1"/>
        </p:nvSpPr>
        <p:spPr>
          <a:xfrm>
            <a:off x="9931443" y="3194026"/>
            <a:ext cx="149620" cy="1496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2" name="Ellipse 331">
            <a:extLst>
              <a:ext uri="{FF2B5EF4-FFF2-40B4-BE49-F238E27FC236}">
                <a16:creationId xmlns:a16="http://schemas.microsoft.com/office/drawing/2014/main" id="{4CD42D85-8B8A-4160-9382-0264FF8FF01E}"/>
              </a:ext>
            </a:extLst>
          </p:cNvPr>
          <p:cNvSpPr/>
          <p:nvPr userDrawn="1"/>
        </p:nvSpPr>
        <p:spPr>
          <a:xfrm>
            <a:off x="10019901" y="4523806"/>
            <a:ext cx="149620" cy="149620"/>
          </a:xfrm>
          <a:prstGeom prst="ellipse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05291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1" grpId="0" animBg="1"/>
      <p:bldP spid="322" grpId="0" animBg="1"/>
      <p:bldP spid="323" grpId="0" animBg="1"/>
      <p:bldP spid="324" grpId="0" animBg="1"/>
      <p:bldP spid="325" grpId="0" animBg="1"/>
      <p:bldP spid="327" grpId="0" animBg="1"/>
      <p:bldP spid="328" grpId="0" animBg="1"/>
      <p:bldP spid="329" grpId="0" animBg="1"/>
      <p:bldP spid="330" grpId="0" animBg="1"/>
      <p:bldP spid="331" grpId="0" animBg="1"/>
      <p:bldP spid="332" grpId="0" animBg="1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le Diagramm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79C6C7-CFD9-45CA-864A-767F1DBF3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3395CD-CA12-4708-A100-61FDBED4E8A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58" name="Textplatzhalter 57">
            <a:extLst>
              <a:ext uri="{FF2B5EF4-FFF2-40B4-BE49-F238E27FC236}">
                <a16:creationId xmlns:a16="http://schemas.microsoft.com/office/drawing/2014/main" id="{3D196449-4979-4313-B5C4-29FEF2AB2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29" y="1204934"/>
            <a:ext cx="8969375" cy="28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dirty="0"/>
              <a:t>Ganzheitliche </a:t>
            </a:r>
            <a:r>
              <a:rPr lang="de-DE" sz="2000" dirty="0"/>
              <a:t>Umsetzung nationaler Programme durch die NOW GmbH</a:t>
            </a:r>
            <a:endParaRPr lang="de-DE" dirty="0"/>
          </a:p>
        </p:txBody>
      </p:sp>
      <p:sp>
        <p:nvSpPr>
          <p:cNvPr id="59" name="Textplatzhalter 55">
            <a:extLst>
              <a:ext uri="{FF2B5EF4-FFF2-40B4-BE49-F238E27FC236}">
                <a16:creationId xmlns:a16="http://schemas.microsoft.com/office/drawing/2014/main" id="{7B75718F-4104-40C3-9B1E-6A0004704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808" y="751065"/>
            <a:ext cx="8969375" cy="3571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de-DE" dirty="0"/>
              <a:t>NACHHALTIGE MOBILITÄT GESTALTEN UND FÖRDERN –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147AA459-8D8D-4B0F-A2A5-4BE788DE0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sp>
        <p:nvSpPr>
          <p:cNvPr id="64" name="Textplatzhalter 62">
            <a:extLst>
              <a:ext uri="{FF2B5EF4-FFF2-40B4-BE49-F238E27FC236}">
                <a16:creationId xmlns:a16="http://schemas.microsoft.com/office/drawing/2014/main" id="{C80FB8F8-3F49-423F-BEFA-CBE74711FF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4269" y="6498723"/>
            <a:ext cx="8751794" cy="14391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de-DE" dirty="0"/>
              <a:t>* </a:t>
            </a:r>
            <a:r>
              <a:rPr lang="de-DE" sz="1000" dirty="0">
                <a:solidFill>
                  <a:srgbClr val="222122"/>
                </a:solidFill>
              </a:rPr>
              <a:t>Nationales Innovationsprogramm für Wasserstoff und Brennstoffzellentechnologie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8939CC2-5AD1-4054-8161-4A8BD645C842}"/>
              </a:ext>
            </a:extLst>
          </p:cNvPr>
          <p:cNvCxnSpPr>
            <a:cxnSpLocks/>
          </p:cNvCxnSpPr>
          <p:nvPr userDrawn="1"/>
        </p:nvCxnSpPr>
        <p:spPr>
          <a:xfrm>
            <a:off x="-137657" y="922001"/>
            <a:ext cx="685800" cy="0"/>
          </a:xfrm>
          <a:prstGeom prst="line">
            <a:avLst/>
          </a:prstGeom>
          <a:ln w="889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Diagramm 8">
            <a:extLst>
              <a:ext uri="{FF2B5EF4-FFF2-40B4-BE49-F238E27FC236}">
                <a16:creationId xmlns:a16="http://schemas.microsoft.com/office/drawing/2014/main" id="{8A0C4F36-86F4-42E6-BDA9-7AD04EE04E8B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1461421594"/>
              </p:ext>
            </p:extLst>
          </p:nvPr>
        </p:nvGraphicFramePr>
        <p:xfrm>
          <a:off x="7681706" y="1113010"/>
          <a:ext cx="3911701" cy="491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feld 9">
            <a:extLst>
              <a:ext uri="{FF2B5EF4-FFF2-40B4-BE49-F238E27FC236}">
                <a16:creationId xmlns:a16="http://schemas.microsoft.com/office/drawing/2014/main" id="{44895CD2-A1C0-436E-9D87-215D7CC3625D}"/>
              </a:ext>
            </a:extLst>
          </p:cNvPr>
          <p:cNvSpPr txBox="1"/>
          <p:nvPr userDrawn="1"/>
        </p:nvSpPr>
        <p:spPr>
          <a:xfrm>
            <a:off x="8604095" y="3103270"/>
            <a:ext cx="2066925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3200" dirty="0">
                <a:solidFill>
                  <a:schemeClr val="accent2"/>
                </a:solidFill>
                <a:latin typeface="+mj-lt"/>
              </a:rPr>
              <a:t>X.XX</a:t>
            </a:r>
          </a:p>
        </p:txBody>
      </p:sp>
      <p:graphicFrame>
        <p:nvGraphicFramePr>
          <p:cNvPr id="11" name="Tabelle 10">
            <a:extLst>
              <a:ext uri="{FF2B5EF4-FFF2-40B4-BE49-F238E27FC236}">
                <a16:creationId xmlns:a16="http://schemas.microsoft.com/office/drawing/2014/main" id="{7F4AE3DB-059D-4566-A7BD-9012768EF039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896924109"/>
              </p:ext>
            </p:extLst>
          </p:nvPr>
        </p:nvGraphicFramePr>
        <p:xfrm>
          <a:off x="731838" y="1825011"/>
          <a:ext cx="5915236" cy="36502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0362">
                  <a:extLst>
                    <a:ext uri="{9D8B030D-6E8A-4147-A177-3AD203B41FA5}">
                      <a16:colId xmlns:a16="http://schemas.microsoft.com/office/drawing/2014/main" val="3751116321"/>
                    </a:ext>
                  </a:extLst>
                </a:gridCol>
                <a:gridCol w="2143125">
                  <a:extLst>
                    <a:ext uri="{9D8B030D-6E8A-4147-A177-3AD203B41FA5}">
                      <a16:colId xmlns:a16="http://schemas.microsoft.com/office/drawing/2014/main" val="2089431747"/>
                    </a:ext>
                  </a:extLst>
                </a:gridCol>
                <a:gridCol w="2141749">
                  <a:extLst>
                    <a:ext uri="{9D8B030D-6E8A-4147-A177-3AD203B41FA5}">
                      <a16:colId xmlns:a16="http://schemas.microsoft.com/office/drawing/2014/main" val="1870274054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endParaRPr lang="de-DE" dirty="0">
                        <a:solidFill>
                          <a:schemeClr val="accent1"/>
                        </a:solidFill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err="1">
                          <a:solidFill>
                            <a:schemeClr val="accent2"/>
                          </a:solidFill>
                        </a:rPr>
                        <a:t>Lorem</a:t>
                      </a:r>
                      <a:r>
                        <a:rPr lang="de-DE" sz="20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accent2"/>
                          </a:solidFill>
                        </a:rPr>
                        <a:t>Ipsum</a:t>
                      </a:r>
                      <a:endParaRPr lang="de-DE" sz="20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2000" dirty="0" err="1">
                          <a:solidFill>
                            <a:schemeClr val="accent2"/>
                          </a:solidFill>
                        </a:rPr>
                        <a:t>Lorem</a:t>
                      </a:r>
                      <a:r>
                        <a:rPr lang="de-DE" sz="2000" dirty="0">
                          <a:solidFill>
                            <a:schemeClr val="accent2"/>
                          </a:solidFill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accent2"/>
                          </a:solidFill>
                        </a:rPr>
                        <a:t>Ipsum</a:t>
                      </a:r>
                      <a:endParaRPr lang="de-DE" sz="2000" dirty="0">
                        <a:solidFill>
                          <a:schemeClr val="accent2"/>
                        </a:solidFill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4504230"/>
                  </a:ext>
                </a:extLst>
              </a:tr>
              <a:tr h="1202664">
                <a:tc>
                  <a:txBody>
                    <a:bodyPr/>
                    <a:lstStyle/>
                    <a:p>
                      <a:r>
                        <a:rPr lang="de-DE" sz="2000" kern="1200" dirty="0" err="1">
                          <a:solidFill>
                            <a:schemeClr val="accent2"/>
                          </a:solidFill>
                          <a:latin typeface="+mj-lt"/>
                          <a:ea typeface="+mn-ea"/>
                          <a:cs typeface="+mn-cs"/>
                        </a:rPr>
                        <a:t>Lorem</a:t>
                      </a:r>
                      <a:endParaRPr lang="de-DE" sz="2000" kern="1200" dirty="0">
                        <a:solidFill>
                          <a:schemeClr val="accent2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Lorem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ipsum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dolor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b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sit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amet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consetetur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sadipscing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elitr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Lorem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ipsum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dolor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b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</a:b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sit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amet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consetetur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sadipscing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elitr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33552103"/>
                  </a:ext>
                </a:extLst>
              </a:tr>
              <a:tr h="971550">
                <a:tc>
                  <a:txBody>
                    <a:bodyPr/>
                    <a:lstStyle/>
                    <a:p>
                      <a:r>
                        <a:rPr lang="de-DE" sz="2000" dirty="0" err="1">
                          <a:solidFill>
                            <a:schemeClr val="accent2"/>
                          </a:solidFill>
                          <a:latin typeface="+mj-lt"/>
                        </a:rPr>
                        <a:t>Lorem</a:t>
                      </a:r>
                      <a:r>
                        <a:rPr lang="de-DE" sz="2000" dirty="0">
                          <a:solidFill>
                            <a:schemeClr val="accent2"/>
                          </a:solidFill>
                          <a:latin typeface="+mj-lt"/>
                        </a:rPr>
                        <a:t> </a:t>
                      </a:r>
                      <a:r>
                        <a:rPr lang="de-DE" sz="2000" dirty="0" err="1">
                          <a:solidFill>
                            <a:schemeClr val="accent2"/>
                          </a:solidFill>
                          <a:latin typeface="+mj-lt"/>
                        </a:rPr>
                        <a:t>Ipsum</a:t>
                      </a:r>
                      <a:endParaRPr lang="de-DE" sz="20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Lorem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ipsum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dolor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de-DE" sz="1800" dirty="0">
                        <a:latin typeface="+mj-lt"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Lorem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ipsum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dolor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de-DE" sz="1800" dirty="0"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6049477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r>
                        <a:rPr lang="de-DE" sz="2000" dirty="0" err="1">
                          <a:solidFill>
                            <a:schemeClr val="accent2"/>
                          </a:solidFill>
                          <a:latin typeface="+mj-lt"/>
                        </a:rPr>
                        <a:t>Lorem</a:t>
                      </a:r>
                      <a:endParaRPr lang="de-DE" sz="2000" dirty="0">
                        <a:solidFill>
                          <a:schemeClr val="accent2"/>
                        </a:solidFill>
                        <a:latin typeface="+mj-lt"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Lorem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ipsum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dolor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endParaRPr lang="de-DE" sz="1800" dirty="0">
                        <a:latin typeface="+mj-lt"/>
                      </a:endParaRPr>
                    </a:p>
                  </a:txBody>
                  <a:tcPr marL="0" marR="108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Lorem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ipsum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dolor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sit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amet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, </a:t>
                      </a:r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consetetur</a:t>
                      </a:r>
                      <a:endParaRPr lang="de-DE" sz="1800" dirty="0">
                        <a:latin typeface="+mj-lt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bg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641469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4157737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re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79C6C7-CFD9-45CA-864A-767F1DBF3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3395CD-CA12-4708-A100-61FDBED4E8A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58" name="Textplatzhalter 57">
            <a:extLst>
              <a:ext uri="{FF2B5EF4-FFF2-40B4-BE49-F238E27FC236}">
                <a16:creationId xmlns:a16="http://schemas.microsoft.com/office/drawing/2014/main" id="{3D196449-4979-4313-B5C4-29FEF2AB2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29" y="1204934"/>
            <a:ext cx="8969375" cy="28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dirty="0"/>
              <a:t>Ganzheitliche </a:t>
            </a:r>
            <a:r>
              <a:rPr lang="de-DE" sz="2000" dirty="0"/>
              <a:t>Umsetzung nationaler Programme durch die NOW GmbH</a:t>
            </a:r>
            <a:endParaRPr lang="de-DE" dirty="0"/>
          </a:p>
        </p:txBody>
      </p:sp>
      <p:sp>
        <p:nvSpPr>
          <p:cNvPr id="59" name="Textplatzhalter 55">
            <a:extLst>
              <a:ext uri="{FF2B5EF4-FFF2-40B4-BE49-F238E27FC236}">
                <a16:creationId xmlns:a16="http://schemas.microsoft.com/office/drawing/2014/main" id="{7B75718F-4104-40C3-9B1E-6A0004704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808" y="751065"/>
            <a:ext cx="8969375" cy="3571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de-DE" dirty="0"/>
              <a:t>NACHHALTIGE MOBILITÄT GESTALTEN UND FÖRDERN –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147AA459-8D8D-4B0F-A2A5-4BE788DE0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sp>
        <p:nvSpPr>
          <p:cNvPr id="64" name="Textplatzhalter 62">
            <a:extLst>
              <a:ext uri="{FF2B5EF4-FFF2-40B4-BE49-F238E27FC236}">
                <a16:creationId xmlns:a16="http://schemas.microsoft.com/office/drawing/2014/main" id="{C80FB8F8-3F49-423F-BEFA-CBE74711FF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24269" y="6498723"/>
            <a:ext cx="8751794" cy="143914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000"/>
            </a:lvl1pPr>
          </a:lstStyle>
          <a:p>
            <a:pPr lvl="0"/>
            <a:r>
              <a:rPr lang="de-DE" dirty="0"/>
              <a:t>* </a:t>
            </a:r>
            <a:r>
              <a:rPr lang="de-DE" sz="1000" dirty="0">
                <a:solidFill>
                  <a:srgbClr val="222122"/>
                </a:solidFill>
              </a:rPr>
              <a:t>Nationales Innovationsprogramm für Wasserstoff und Brennstoffzellentechnologie</a:t>
            </a:r>
            <a:endParaRPr lang="de-DE" dirty="0"/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38939CC2-5AD1-4054-8161-4A8BD645C842}"/>
              </a:ext>
            </a:extLst>
          </p:cNvPr>
          <p:cNvCxnSpPr>
            <a:cxnSpLocks/>
          </p:cNvCxnSpPr>
          <p:nvPr userDrawn="1"/>
        </p:nvCxnSpPr>
        <p:spPr>
          <a:xfrm>
            <a:off x="-137657" y="922001"/>
            <a:ext cx="685800" cy="0"/>
          </a:xfrm>
          <a:prstGeom prst="line">
            <a:avLst/>
          </a:prstGeom>
          <a:ln w="889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platzhalter 3">
            <a:extLst>
              <a:ext uri="{FF2B5EF4-FFF2-40B4-BE49-F238E27FC236}">
                <a16:creationId xmlns:a16="http://schemas.microsoft.com/office/drawing/2014/main" id="{F62D2534-E047-4AE8-9DEC-479A72258B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16829" y="1204934"/>
            <a:ext cx="8969375" cy="288752"/>
          </a:xfrm>
          <a:prstGeom prst="rect">
            <a:avLst/>
          </a:prstGeom>
        </p:spPr>
        <p:txBody>
          <a:bodyPr/>
          <a:lstStyle/>
          <a:p>
            <a:endParaRPr lang="de-DE"/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7FC9D0B-E768-463F-88AF-B61456F98623}"/>
              </a:ext>
            </a:extLst>
          </p:cNvPr>
          <p:cNvGrpSpPr/>
          <p:nvPr userDrawn="1"/>
        </p:nvGrpSpPr>
        <p:grpSpPr>
          <a:xfrm>
            <a:off x="135093" y="1981710"/>
            <a:ext cx="3944984" cy="3643531"/>
            <a:chOff x="38111" y="1607235"/>
            <a:chExt cx="3944984" cy="3643531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6B3F3B4B-FACA-4E9B-8613-E0441DACBA67}"/>
                </a:ext>
              </a:extLst>
            </p:cNvPr>
            <p:cNvSpPr/>
            <p:nvPr/>
          </p:nvSpPr>
          <p:spPr>
            <a:xfrm>
              <a:off x="787736" y="2201636"/>
              <a:ext cx="2433711" cy="243371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15" name="Ellipse 14">
              <a:extLst>
                <a:ext uri="{FF2B5EF4-FFF2-40B4-BE49-F238E27FC236}">
                  <a16:creationId xmlns:a16="http://schemas.microsoft.com/office/drawing/2014/main" id="{23675AF4-B824-47A6-BE43-489CE041BD39}"/>
                </a:ext>
              </a:extLst>
            </p:cNvPr>
            <p:cNvSpPr/>
            <p:nvPr/>
          </p:nvSpPr>
          <p:spPr>
            <a:xfrm>
              <a:off x="435457" y="1849357"/>
              <a:ext cx="3138268" cy="313826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graphicFrame>
          <p:nvGraphicFramePr>
            <p:cNvPr id="16" name="Diagramm 15">
              <a:extLst>
                <a:ext uri="{FF2B5EF4-FFF2-40B4-BE49-F238E27FC236}">
                  <a16:creationId xmlns:a16="http://schemas.microsoft.com/office/drawing/2014/main" id="{6EDB1F4C-F32F-4D73-8127-415F6D6FBC1D}"/>
                </a:ext>
              </a:extLst>
            </p:cNvPr>
            <p:cNvGraphicFramePr/>
            <p:nvPr/>
          </p:nvGraphicFramePr>
          <p:xfrm>
            <a:off x="38111" y="1607235"/>
            <a:ext cx="3944984" cy="36435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17" name="Textfeld 62">
              <a:extLst>
                <a:ext uri="{FF2B5EF4-FFF2-40B4-BE49-F238E27FC236}">
                  <a16:creationId xmlns:a16="http://schemas.microsoft.com/office/drawing/2014/main" id="{AFA1FA9B-C752-47D0-BCBF-E00E6AE6CF6A}"/>
                </a:ext>
              </a:extLst>
            </p:cNvPr>
            <p:cNvSpPr txBox="1"/>
            <p:nvPr/>
          </p:nvSpPr>
          <p:spPr>
            <a:xfrm>
              <a:off x="774014" y="3078904"/>
              <a:ext cx="2433710" cy="5983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a-DK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</a:t>
              </a:r>
              <a:br>
                <a:rPr lang="da-DK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da-DK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sit amet</a:t>
              </a:r>
              <a:endParaRPr lang="de-DE" sz="3600" b="1" cap="all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8E97218-F799-4165-8765-8016EAD9342C}"/>
              </a:ext>
            </a:extLst>
          </p:cNvPr>
          <p:cNvGrpSpPr/>
          <p:nvPr userDrawn="1"/>
        </p:nvGrpSpPr>
        <p:grpSpPr>
          <a:xfrm>
            <a:off x="4009264" y="1981709"/>
            <a:ext cx="3944984" cy="3643531"/>
            <a:chOff x="38111" y="1607235"/>
            <a:chExt cx="3944984" cy="3643531"/>
          </a:xfrm>
        </p:grpSpPr>
        <p:sp>
          <p:nvSpPr>
            <p:cNvPr id="19" name="Ellipse 18">
              <a:extLst>
                <a:ext uri="{FF2B5EF4-FFF2-40B4-BE49-F238E27FC236}">
                  <a16:creationId xmlns:a16="http://schemas.microsoft.com/office/drawing/2014/main" id="{EA3F18C5-8506-480C-81DC-DBAA1AEA21BE}"/>
                </a:ext>
              </a:extLst>
            </p:cNvPr>
            <p:cNvSpPr/>
            <p:nvPr/>
          </p:nvSpPr>
          <p:spPr>
            <a:xfrm>
              <a:off x="787736" y="2201636"/>
              <a:ext cx="2433711" cy="243371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C67E9A0A-22E1-405F-AA60-860DA1FA2419}"/>
                </a:ext>
              </a:extLst>
            </p:cNvPr>
            <p:cNvSpPr/>
            <p:nvPr/>
          </p:nvSpPr>
          <p:spPr>
            <a:xfrm>
              <a:off x="435457" y="1849357"/>
              <a:ext cx="3138268" cy="313826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graphicFrame>
          <p:nvGraphicFramePr>
            <p:cNvPr id="21" name="Diagramm 20">
              <a:extLst>
                <a:ext uri="{FF2B5EF4-FFF2-40B4-BE49-F238E27FC236}">
                  <a16:creationId xmlns:a16="http://schemas.microsoft.com/office/drawing/2014/main" id="{9E115B97-FE18-4CAD-BB8E-2FAB5484DF63}"/>
                </a:ext>
              </a:extLst>
            </p:cNvPr>
            <p:cNvGraphicFramePr/>
            <p:nvPr/>
          </p:nvGraphicFramePr>
          <p:xfrm>
            <a:off x="38111" y="1607235"/>
            <a:ext cx="3944984" cy="36435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2" name="Textfeld 62">
              <a:extLst>
                <a:ext uri="{FF2B5EF4-FFF2-40B4-BE49-F238E27FC236}">
                  <a16:creationId xmlns:a16="http://schemas.microsoft.com/office/drawing/2014/main" id="{8CD0B514-C379-47C2-8377-C66C7DD3F14D}"/>
                </a:ext>
              </a:extLst>
            </p:cNvPr>
            <p:cNvSpPr txBox="1"/>
            <p:nvPr/>
          </p:nvSpPr>
          <p:spPr>
            <a:xfrm>
              <a:off x="774014" y="3078904"/>
              <a:ext cx="2433710" cy="5983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a-DK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</a:t>
              </a:r>
              <a:br>
                <a:rPr lang="da-DK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da-DK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sit amet</a:t>
              </a:r>
              <a:endParaRPr lang="de-DE" sz="3600" b="1" cap="all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C27DDFBA-2B6B-4FF4-BFB0-9FCFEFB4F95F}"/>
              </a:ext>
            </a:extLst>
          </p:cNvPr>
          <p:cNvGrpSpPr/>
          <p:nvPr userDrawn="1"/>
        </p:nvGrpSpPr>
        <p:grpSpPr>
          <a:xfrm>
            <a:off x="7871411" y="1981709"/>
            <a:ext cx="3944984" cy="3643531"/>
            <a:chOff x="38111" y="1607235"/>
            <a:chExt cx="3944984" cy="3643531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3B409EF0-4AEF-41FB-90B9-E2A18DE6A6E2}"/>
                </a:ext>
              </a:extLst>
            </p:cNvPr>
            <p:cNvSpPr/>
            <p:nvPr/>
          </p:nvSpPr>
          <p:spPr>
            <a:xfrm>
              <a:off x="787736" y="2201636"/>
              <a:ext cx="2433711" cy="2433711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5AA49265-6511-4EEB-8E79-1AD2ABC83D89}"/>
                </a:ext>
              </a:extLst>
            </p:cNvPr>
            <p:cNvSpPr/>
            <p:nvPr/>
          </p:nvSpPr>
          <p:spPr>
            <a:xfrm>
              <a:off x="435457" y="1849357"/>
              <a:ext cx="3138268" cy="3138268"/>
            </a:xfrm>
            <a:prstGeom prst="ellipse">
              <a:avLst/>
            </a:prstGeom>
            <a:noFill/>
            <a:ln>
              <a:solidFill>
                <a:schemeClr val="accent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de-DE"/>
            </a:p>
          </p:txBody>
        </p:sp>
        <p:graphicFrame>
          <p:nvGraphicFramePr>
            <p:cNvPr id="26" name="Diagramm 25">
              <a:extLst>
                <a:ext uri="{FF2B5EF4-FFF2-40B4-BE49-F238E27FC236}">
                  <a16:creationId xmlns:a16="http://schemas.microsoft.com/office/drawing/2014/main" id="{2EC79E9E-4CA3-4167-87C8-C34DE9BE6212}"/>
                </a:ext>
              </a:extLst>
            </p:cNvPr>
            <p:cNvGraphicFramePr/>
            <p:nvPr/>
          </p:nvGraphicFramePr>
          <p:xfrm>
            <a:off x="38111" y="1607235"/>
            <a:ext cx="3944984" cy="36435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7" name="Textfeld 62">
              <a:extLst>
                <a:ext uri="{FF2B5EF4-FFF2-40B4-BE49-F238E27FC236}">
                  <a16:creationId xmlns:a16="http://schemas.microsoft.com/office/drawing/2014/main" id="{7BAAA5D9-D1C4-4735-9957-EDCE705E4DD1}"/>
                </a:ext>
              </a:extLst>
            </p:cNvPr>
            <p:cNvSpPr txBox="1"/>
            <p:nvPr/>
          </p:nvSpPr>
          <p:spPr>
            <a:xfrm>
              <a:off x="774014" y="3078904"/>
              <a:ext cx="2433710" cy="59830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de-DE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80000"/>
                </a:lnSpc>
              </a:pPr>
              <a:r>
                <a:rPr lang="da-DK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Lorem ipsum dolor </a:t>
              </a:r>
              <a:br>
                <a:rPr lang="da-DK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</a:br>
              <a:r>
                <a:rPr lang="da-DK" sz="2400" dirty="0">
                  <a:latin typeface="Calibri Light" panose="020F0302020204030204" pitchFamily="34" charset="0"/>
                  <a:cs typeface="Calibri Light" panose="020F0302020204030204" pitchFamily="34" charset="0"/>
                </a:rPr>
                <a:t>sit amet</a:t>
              </a:r>
              <a:endParaRPr lang="de-DE" sz="3600" b="1" cap="all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788892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Text 18Pt + Aufzähl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79C6C7-CFD9-45CA-864A-767F1DBF3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3395CD-CA12-4708-A100-61FDBED4E8A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58" name="Textplatzhalter 57">
            <a:extLst>
              <a:ext uri="{FF2B5EF4-FFF2-40B4-BE49-F238E27FC236}">
                <a16:creationId xmlns:a16="http://schemas.microsoft.com/office/drawing/2014/main" id="{3D196449-4979-4313-B5C4-29FEF2AB2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29" y="1204934"/>
            <a:ext cx="8969375" cy="28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dirty="0"/>
              <a:t>Ganzheitliche </a:t>
            </a:r>
            <a:r>
              <a:rPr lang="de-DE" sz="2000" dirty="0"/>
              <a:t>Umsetzung nationaler Programme durch die NOW GmbH</a:t>
            </a:r>
            <a:endParaRPr lang="de-DE" dirty="0"/>
          </a:p>
        </p:txBody>
      </p:sp>
      <p:sp>
        <p:nvSpPr>
          <p:cNvPr id="59" name="Textplatzhalter 55">
            <a:extLst>
              <a:ext uri="{FF2B5EF4-FFF2-40B4-BE49-F238E27FC236}">
                <a16:creationId xmlns:a16="http://schemas.microsoft.com/office/drawing/2014/main" id="{7B75718F-4104-40C3-9B1E-6A0004704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808" y="751065"/>
            <a:ext cx="8969375" cy="3571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de-DE" dirty="0"/>
              <a:t>NACHHALTIGE MOBILITÄT GESTALTEN UND FÖRDERN –</a:t>
            </a:r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147AA459-8D8D-4B0F-A2A5-4BE788DE0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sp>
        <p:nvSpPr>
          <p:cNvPr id="9" name="Textplatzhalter 8">
            <a:extLst>
              <a:ext uri="{FF2B5EF4-FFF2-40B4-BE49-F238E27FC236}">
                <a16:creationId xmlns:a16="http://schemas.microsoft.com/office/drawing/2014/main" id="{4C978CFE-5AF9-4D84-88FF-9E6150C1DD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808" y="2264334"/>
            <a:ext cx="4843744" cy="148851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latin typeface="+mn-lt"/>
              </a:defRPr>
            </a:lvl1pPr>
          </a:lstStyle>
          <a:p>
            <a:pPr>
              <a:lnSpc>
                <a:spcPct val="95000"/>
              </a:lnSpc>
            </a:pPr>
            <a:r>
              <a:rPr lang="de-DE" dirty="0" err="1">
                <a:latin typeface="+mj-lt"/>
              </a:rPr>
              <a:t>Lorem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ipsum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dolor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sit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amet</a:t>
            </a:r>
            <a:r>
              <a:rPr lang="de-DE" dirty="0">
                <a:latin typeface="+mj-lt"/>
              </a:rPr>
              <a:t>, </a:t>
            </a:r>
            <a:r>
              <a:rPr lang="de-DE" dirty="0" err="1">
                <a:latin typeface="+mj-lt"/>
              </a:rPr>
              <a:t>consetetur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sadipscing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elitr</a:t>
            </a:r>
            <a:r>
              <a:rPr lang="de-DE" dirty="0">
                <a:latin typeface="+mj-lt"/>
              </a:rPr>
              <a:t>, sed </a:t>
            </a:r>
            <a:r>
              <a:rPr lang="de-DE" dirty="0" err="1">
                <a:latin typeface="+mj-lt"/>
              </a:rPr>
              <a:t>diam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nonumy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eirmod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tempor</a:t>
            </a:r>
            <a:r>
              <a:rPr lang="de-DE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de-DE" dirty="0" err="1">
                <a:latin typeface="+mj-lt"/>
              </a:rPr>
              <a:t>invidunt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ut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labore</a:t>
            </a:r>
            <a:r>
              <a:rPr lang="de-DE" dirty="0">
                <a:latin typeface="+mj-lt"/>
              </a:rPr>
              <a:t> et </a:t>
            </a:r>
            <a:r>
              <a:rPr lang="de-DE" dirty="0" err="1">
                <a:latin typeface="+mj-lt"/>
              </a:rPr>
              <a:t>dolore</a:t>
            </a:r>
            <a:r>
              <a:rPr lang="de-DE" dirty="0">
                <a:latin typeface="+mj-lt"/>
              </a:rPr>
              <a:t> magna </a:t>
            </a:r>
            <a:r>
              <a:rPr lang="de-DE" dirty="0" err="1">
                <a:latin typeface="+mj-lt"/>
              </a:rPr>
              <a:t>aliquyam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erat</a:t>
            </a:r>
            <a:r>
              <a:rPr lang="de-DE" dirty="0">
                <a:latin typeface="+mj-lt"/>
              </a:rPr>
              <a:t>, sed </a:t>
            </a:r>
            <a:r>
              <a:rPr lang="de-DE" dirty="0" err="1">
                <a:latin typeface="+mj-lt"/>
              </a:rPr>
              <a:t>diam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voluptua</a:t>
            </a:r>
            <a:r>
              <a:rPr lang="de-DE" dirty="0">
                <a:latin typeface="+mj-lt"/>
              </a:rPr>
              <a:t>. At </a:t>
            </a:r>
            <a:r>
              <a:rPr lang="de-DE" dirty="0" err="1">
                <a:latin typeface="+mj-lt"/>
              </a:rPr>
              <a:t>vero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eos</a:t>
            </a:r>
            <a:r>
              <a:rPr lang="de-DE" dirty="0">
                <a:latin typeface="+mj-lt"/>
              </a:rPr>
              <a:t> et </a:t>
            </a:r>
            <a:r>
              <a:rPr lang="de-DE" dirty="0" err="1">
                <a:latin typeface="+mj-lt"/>
              </a:rPr>
              <a:t>accusam</a:t>
            </a:r>
            <a:r>
              <a:rPr lang="de-DE" dirty="0">
                <a:latin typeface="+mj-lt"/>
              </a:rPr>
              <a:t> et </a:t>
            </a:r>
            <a:r>
              <a:rPr lang="de-DE" dirty="0" err="1">
                <a:latin typeface="+mj-lt"/>
              </a:rPr>
              <a:t>justo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duo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dolores</a:t>
            </a:r>
            <a:r>
              <a:rPr lang="de-DE" dirty="0">
                <a:latin typeface="+mj-lt"/>
              </a:rPr>
              <a:t> et </a:t>
            </a:r>
            <a:r>
              <a:rPr lang="de-DE" dirty="0" err="1">
                <a:latin typeface="+mj-lt"/>
              </a:rPr>
              <a:t>ea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rebum</a:t>
            </a:r>
            <a:r>
              <a:rPr lang="de-DE" dirty="0">
                <a:latin typeface="+mj-lt"/>
              </a:rPr>
              <a:t>. 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B088610C-5CFF-4B0F-BFD1-3469B2A7CF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15807" y="1955074"/>
            <a:ext cx="4843745" cy="31079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 b="1"/>
            </a:lvl1pPr>
          </a:lstStyle>
          <a:p>
            <a:pPr lvl="0"/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0C7FBA6-AB97-471C-BFB2-08BF76ABBA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4857" y="3889530"/>
            <a:ext cx="4824695" cy="2384269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buFont typeface="Symbol" panose="05050102010706020507" pitchFamily="18" charset="2"/>
              <a:buChar char="-"/>
              <a:defRPr sz="1800">
                <a:latin typeface="+mj-lt"/>
              </a:defRPr>
            </a:lvl1pPr>
            <a:lvl2pPr marL="685800" indent="-228600">
              <a:buFont typeface="CA Metro" panose="00000500000000000000" pitchFamily="2" charset="0"/>
              <a:buChar char="•"/>
              <a:defRPr sz="1800">
                <a:latin typeface="+mj-lt"/>
              </a:defRPr>
            </a:lvl2pPr>
            <a:lvl3pPr marL="1143000" indent="-228600">
              <a:buFont typeface="Calibri Light" panose="020F0302020204030204" pitchFamily="34" charset="0"/>
              <a:buChar char="▪"/>
              <a:defRPr sz="1800">
                <a:latin typeface="+mj-lt"/>
              </a:defRPr>
            </a:lvl3pPr>
            <a:lvl4pPr marL="1600200" indent="-228600">
              <a:buFont typeface="Symbol" panose="05050102010706020507" pitchFamily="18" charset="2"/>
              <a:buChar char="-"/>
              <a:defRPr sz="1800">
                <a:latin typeface="+mj-lt"/>
              </a:defRPr>
            </a:lvl4pPr>
            <a:lvl5pPr marL="2057400" indent="-228600">
              <a:buFont typeface="Symbol" panose="05050102010706020507" pitchFamily="18" charset="2"/>
              <a:buChar char="-"/>
              <a:defRPr sz="1800">
                <a:latin typeface="+mj-lt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cxnSp>
        <p:nvCxnSpPr>
          <p:cNvPr id="17" name="Gerader Verbinder 16">
            <a:extLst>
              <a:ext uri="{FF2B5EF4-FFF2-40B4-BE49-F238E27FC236}">
                <a16:creationId xmlns:a16="http://schemas.microsoft.com/office/drawing/2014/main" id="{21E3FE59-AE32-457B-89E1-3B9D9C4EA466}"/>
              </a:ext>
            </a:extLst>
          </p:cNvPr>
          <p:cNvCxnSpPr>
            <a:cxnSpLocks/>
          </p:cNvCxnSpPr>
          <p:nvPr userDrawn="1"/>
        </p:nvCxnSpPr>
        <p:spPr>
          <a:xfrm>
            <a:off x="-137657" y="922001"/>
            <a:ext cx="685800" cy="0"/>
          </a:xfrm>
          <a:prstGeom prst="line">
            <a:avLst/>
          </a:prstGeom>
          <a:ln w="889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1811447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r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ildplatzhalter 6">
            <a:extLst>
              <a:ext uri="{FF2B5EF4-FFF2-40B4-BE49-F238E27FC236}">
                <a16:creationId xmlns:a16="http://schemas.microsoft.com/office/drawing/2014/main" id="{B98308F7-E957-4AF5-A851-C5B7C2969E2D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095998" y="1998664"/>
            <a:ext cx="2653657" cy="168470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43" name="Bildplatzhalter 6">
            <a:extLst>
              <a:ext uri="{FF2B5EF4-FFF2-40B4-BE49-F238E27FC236}">
                <a16:creationId xmlns:a16="http://schemas.microsoft.com/office/drawing/2014/main" id="{114EB5BF-8CA0-4843-B5F6-F7C07E787DB1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31838" y="2000388"/>
            <a:ext cx="2653657" cy="168470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44" name="Bildplatzhalter 6">
            <a:extLst>
              <a:ext uri="{FF2B5EF4-FFF2-40B4-BE49-F238E27FC236}">
                <a16:creationId xmlns:a16="http://schemas.microsoft.com/office/drawing/2014/main" id="{1D3E3784-4536-4F57-B1C2-F64BD728C12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6095998" y="3981990"/>
            <a:ext cx="2653657" cy="168470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45" name="Bildplatzhalter 6">
            <a:extLst>
              <a:ext uri="{FF2B5EF4-FFF2-40B4-BE49-F238E27FC236}">
                <a16:creationId xmlns:a16="http://schemas.microsoft.com/office/drawing/2014/main" id="{2223DBCC-1F1D-4D65-8478-F1AF649AE00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731838" y="3983714"/>
            <a:ext cx="2653657" cy="1684706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Bild einfügen</a:t>
            </a:r>
          </a:p>
        </p:txBody>
      </p:sp>
      <p:sp>
        <p:nvSpPr>
          <p:cNvPr id="39" name="Textplatzhalter 26">
            <a:extLst>
              <a:ext uri="{FF2B5EF4-FFF2-40B4-BE49-F238E27FC236}">
                <a16:creationId xmlns:a16="http://schemas.microsoft.com/office/drawing/2014/main" id="{F989ABCE-5500-46B1-BEE2-1B88B716EA6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043663" y="4299369"/>
            <a:ext cx="1930650" cy="5202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40" name="Textplatzhalter 30">
            <a:extLst>
              <a:ext uri="{FF2B5EF4-FFF2-40B4-BE49-F238E27FC236}">
                <a16:creationId xmlns:a16="http://schemas.microsoft.com/office/drawing/2014/main" id="{699A1C6B-3A6F-4226-9D69-8B3CEE7A8E4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43661" y="4883854"/>
            <a:ext cx="1930649" cy="898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>
              <a:lnSpc>
                <a:spcPct val="95000"/>
              </a:lnSpc>
            </a:pPr>
            <a:r>
              <a:rPr lang="de-DE" dirty="0" err="1">
                <a:latin typeface="+mj-lt"/>
              </a:rPr>
              <a:t>Lorem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ipsum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dolor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sit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amet</a:t>
            </a:r>
            <a:r>
              <a:rPr lang="de-DE" dirty="0">
                <a:latin typeface="+mj-lt"/>
              </a:rPr>
              <a:t>, </a:t>
            </a:r>
            <a:r>
              <a:rPr lang="de-DE" dirty="0" err="1">
                <a:latin typeface="+mj-lt"/>
              </a:rPr>
              <a:t>consetetur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sadipscing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elitr</a:t>
            </a:r>
            <a:endParaRPr lang="de-DE" dirty="0">
              <a:latin typeface="+mj-lt"/>
            </a:endParaRPr>
          </a:p>
        </p:txBody>
      </p:sp>
      <p:sp>
        <p:nvSpPr>
          <p:cNvPr id="41" name="Textplatzhalter 26">
            <a:extLst>
              <a:ext uri="{FF2B5EF4-FFF2-40B4-BE49-F238E27FC236}">
                <a16:creationId xmlns:a16="http://schemas.microsoft.com/office/drawing/2014/main" id="{AFC31EEB-659E-4AB9-8EFF-6114D244BD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679501" y="4299369"/>
            <a:ext cx="1930650" cy="5202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42" name="Textplatzhalter 30">
            <a:extLst>
              <a:ext uri="{FF2B5EF4-FFF2-40B4-BE49-F238E27FC236}">
                <a16:creationId xmlns:a16="http://schemas.microsoft.com/office/drawing/2014/main" id="{CE8CAACE-C782-4768-915E-312B166F1AE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679499" y="4883854"/>
            <a:ext cx="1930649" cy="898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>
              <a:lnSpc>
                <a:spcPct val="95000"/>
              </a:lnSpc>
            </a:pPr>
            <a:r>
              <a:rPr lang="de-DE" dirty="0" err="1">
                <a:latin typeface="+mj-lt"/>
              </a:rPr>
              <a:t>Lorem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ipsum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dolor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sit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amet</a:t>
            </a:r>
            <a:r>
              <a:rPr lang="de-DE" dirty="0">
                <a:latin typeface="+mj-lt"/>
              </a:rPr>
              <a:t>, </a:t>
            </a:r>
            <a:r>
              <a:rPr lang="de-DE" dirty="0" err="1">
                <a:latin typeface="+mj-lt"/>
              </a:rPr>
              <a:t>consetetur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sadipscing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elitr</a:t>
            </a:r>
            <a:endParaRPr lang="de-DE" dirty="0">
              <a:latin typeface="+mj-lt"/>
            </a:endParaRPr>
          </a:p>
        </p:txBody>
      </p:sp>
      <p:sp>
        <p:nvSpPr>
          <p:cNvPr id="37" name="Textplatzhalter 26">
            <a:extLst>
              <a:ext uri="{FF2B5EF4-FFF2-40B4-BE49-F238E27FC236}">
                <a16:creationId xmlns:a16="http://schemas.microsoft.com/office/drawing/2014/main" id="{F924B782-8071-4C2F-9689-A372C0CAD8E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9043666" y="2308710"/>
            <a:ext cx="1930650" cy="5202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8" name="Textplatzhalter 30">
            <a:extLst>
              <a:ext uri="{FF2B5EF4-FFF2-40B4-BE49-F238E27FC236}">
                <a16:creationId xmlns:a16="http://schemas.microsoft.com/office/drawing/2014/main" id="{4187B391-C487-4A78-993F-5C58B0ABE39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043664" y="2893195"/>
            <a:ext cx="1930649" cy="898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>
              <a:lnSpc>
                <a:spcPct val="95000"/>
              </a:lnSpc>
            </a:pPr>
            <a:r>
              <a:rPr lang="de-DE" dirty="0" err="1">
                <a:latin typeface="+mj-lt"/>
              </a:rPr>
              <a:t>Lorem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ipsum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dolor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sit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amet</a:t>
            </a:r>
            <a:r>
              <a:rPr lang="de-DE" dirty="0">
                <a:latin typeface="+mj-lt"/>
              </a:rPr>
              <a:t>, </a:t>
            </a:r>
            <a:r>
              <a:rPr lang="de-DE" dirty="0" err="1">
                <a:latin typeface="+mj-lt"/>
              </a:rPr>
              <a:t>consetetur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sadipscing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elitr</a:t>
            </a:r>
            <a:endParaRPr lang="de-DE" dirty="0">
              <a:latin typeface="+mj-lt"/>
            </a:endParaRPr>
          </a:p>
        </p:txBody>
      </p:sp>
      <p:sp>
        <p:nvSpPr>
          <p:cNvPr id="58" name="Textplatzhalter 57">
            <a:extLst>
              <a:ext uri="{FF2B5EF4-FFF2-40B4-BE49-F238E27FC236}">
                <a16:creationId xmlns:a16="http://schemas.microsoft.com/office/drawing/2014/main" id="{3D196449-4979-4313-B5C4-29FEF2AB2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29" y="1204934"/>
            <a:ext cx="8969375" cy="28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sz="2000" dirty="0" err="1"/>
              <a:t>Lorem</a:t>
            </a:r>
            <a:r>
              <a:rPr lang="de-DE" sz="2000" dirty="0"/>
              <a:t> </a:t>
            </a:r>
            <a:r>
              <a:rPr lang="de-DE" sz="2000" dirty="0" err="1"/>
              <a:t>ipsum</a:t>
            </a:r>
            <a:r>
              <a:rPr lang="de-DE" sz="2000" dirty="0"/>
              <a:t> </a:t>
            </a:r>
            <a:r>
              <a:rPr lang="de-DE" sz="2000" dirty="0" err="1"/>
              <a:t>dolor</a:t>
            </a:r>
            <a:r>
              <a:rPr lang="de-DE" sz="2000" dirty="0"/>
              <a:t> </a:t>
            </a:r>
            <a:r>
              <a:rPr lang="de-DE" sz="2000" dirty="0" err="1"/>
              <a:t>sit</a:t>
            </a:r>
            <a:r>
              <a:rPr lang="de-DE" sz="2000" dirty="0"/>
              <a:t> </a:t>
            </a:r>
            <a:r>
              <a:rPr lang="de-DE" sz="2000" dirty="0" err="1"/>
              <a:t>amet</a:t>
            </a:r>
            <a:r>
              <a:rPr lang="de-DE" sz="2000" dirty="0"/>
              <a:t>, </a:t>
            </a:r>
            <a:r>
              <a:rPr lang="de-DE" sz="2000" dirty="0" err="1"/>
              <a:t>consetetur</a:t>
            </a:r>
            <a:r>
              <a:rPr lang="de-DE" sz="2000" dirty="0"/>
              <a:t> </a:t>
            </a:r>
            <a:r>
              <a:rPr lang="de-DE" sz="2000" dirty="0" err="1"/>
              <a:t>sadipscing</a:t>
            </a:r>
            <a:endParaRPr lang="de-DE" dirty="0"/>
          </a:p>
        </p:txBody>
      </p:sp>
      <p:pic>
        <p:nvPicPr>
          <p:cNvPr id="61" name="Grafik 60">
            <a:extLst>
              <a:ext uri="{FF2B5EF4-FFF2-40B4-BE49-F238E27FC236}">
                <a16:creationId xmlns:a16="http://schemas.microsoft.com/office/drawing/2014/main" id="{147AA459-8D8D-4B0F-A2A5-4BE788DE0C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cxnSp>
        <p:nvCxnSpPr>
          <p:cNvPr id="26" name="Gerader Verbinder 25">
            <a:extLst>
              <a:ext uri="{FF2B5EF4-FFF2-40B4-BE49-F238E27FC236}">
                <a16:creationId xmlns:a16="http://schemas.microsoft.com/office/drawing/2014/main" id="{7E63E93F-0AEB-4F85-9F87-68D631A91500}"/>
              </a:ext>
            </a:extLst>
          </p:cNvPr>
          <p:cNvCxnSpPr>
            <a:cxnSpLocks/>
          </p:cNvCxnSpPr>
          <p:nvPr userDrawn="1"/>
        </p:nvCxnSpPr>
        <p:spPr>
          <a:xfrm>
            <a:off x="-137657" y="922001"/>
            <a:ext cx="685800" cy="0"/>
          </a:xfrm>
          <a:prstGeom prst="line">
            <a:avLst/>
          </a:prstGeom>
          <a:ln w="889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platzhalter 4">
            <a:extLst>
              <a:ext uri="{FF2B5EF4-FFF2-40B4-BE49-F238E27FC236}">
                <a16:creationId xmlns:a16="http://schemas.microsoft.com/office/drawing/2014/main" id="{1B63AFEF-B901-498F-9B1F-9789DC898C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5808" y="754257"/>
            <a:ext cx="8969374" cy="35396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>
                <a:solidFill>
                  <a:schemeClr val="accent2"/>
                </a:solidFill>
              </a:defRPr>
            </a:lvl1pPr>
          </a:lstStyle>
          <a:p>
            <a:pPr lvl="0"/>
            <a:r>
              <a:rPr lang="de-DE" dirty="0"/>
              <a:t>LOREM IPSUM</a:t>
            </a:r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EF92CA1B-85B7-4518-B2C3-3915A1B4159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679504" y="2308710"/>
            <a:ext cx="1930650" cy="52021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400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36" name="Textplatzhalter 30">
            <a:extLst>
              <a:ext uri="{FF2B5EF4-FFF2-40B4-BE49-F238E27FC236}">
                <a16:creationId xmlns:a16="http://schemas.microsoft.com/office/drawing/2014/main" id="{AB242AF7-6AE5-4C9E-BA03-9305483CC42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9502" y="2893195"/>
            <a:ext cx="1930649" cy="89816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1800">
                <a:latin typeface="+mj-lt"/>
              </a:defRPr>
            </a:lvl1pPr>
          </a:lstStyle>
          <a:p>
            <a:pPr>
              <a:lnSpc>
                <a:spcPct val="95000"/>
              </a:lnSpc>
            </a:pPr>
            <a:r>
              <a:rPr lang="de-DE" dirty="0" err="1">
                <a:latin typeface="+mj-lt"/>
              </a:rPr>
              <a:t>Lorem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ipsum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dolor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sit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amet</a:t>
            </a:r>
            <a:r>
              <a:rPr lang="de-DE" dirty="0">
                <a:latin typeface="+mj-lt"/>
              </a:rPr>
              <a:t>, </a:t>
            </a:r>
            <a:r>
              <a:rPr lang="de-DE" dirty="0" err="1">
                <a:latin typeface="+mj-lt"/>
              </a:rPr>
              <a:t>consetetur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sadipscing</a:t>
            </a:r>
            <a:r>
              <a:rPr lang="de-DE" dirty="0">
                <a:latin typeface="+mj-lt"/>
              </a:rPr>
              <a:t> </a:t>
            </a:r>
            <a:r>
              <a:rPr lang="de-DE" dirty="0" err="1">
                <a:latin typeface="+mj-lt"/>
              </a:rPr>
              <a:t>elitr</a:t>
            </a:r>
            <a:endParaRPr lang="de-DE" dirty="0">
              <a:latin typeface="+mj-lt"/>
            </a:endParaRPr>
          </a:p>
        </p:txBody>
      </p:sp>
      <p:sp>
        <p:nvSpPr>
          <p:cNvPr id="22" name="Foliennummernplatzhalter 7">
            <a:extLst>
              <a:ext uri="{FF2B5EF4-FFF2-40B4-BE49-F238E27FC236}">
                <a16:creationId xmlns:a16="http://schemas.microsoft.com/office/drawing/2014/main" id="{6331E745-EBA3-4F04-8474-AA8FF9CAE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8D90CF8D-551A-44A5-A51C-956EAAC0E4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383070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rech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379C6C7-CFD9-45CA-864A-767F1DBF38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3395CD-CA12-4708-A100-61FDBED4E8AF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58" name="Textplatzhalter 57">
            <a:extLst>
              <a:ext uri="{FF2B5EF4-FFF2-40B4-BE49-F238E27FC236}">
                <a16:creationId xmlns:a16="http://schemas.microsoft.com/office/drawing/2014/main" id="{3D196449-4979-4313-B5C4-29FEF2AB23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30" y="1204934"/>
            <a:ext cx="6254338" cy="28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sz="2000" dirty="0"/>
              <a:t>Ziele der Bundesregierung</a:t>
            </a:r>
            <a:endParaRPr lang="de-DE" dirty="0"/>
          </a:p>
        </p:txBody>
      </p:sp>
      <p:sp>
        <p:nvSpPr>
          <p:cNvPr id="59" name="Textplatzhalter 55">
            <a:extLst>
              <a:ext uri="{FF2B5EF4-FFF2-40B4-BE49-F238E27FC236}">
                <a16:creationId xmlns:a16="http://schemas.microsoft.com/office/drawing/2014/main" id="{7B75718F-4104-40C3-9B1E-6A0004704D5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808" y="751065"/>
            <a:ext cx="6255360" cy="3571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de-DE" sz="2800" b="1" dirty="0">
                <a:latin typeface="+mn-lt"/>
              </a:rPr>
              <a:t>NATIONALER STRATEGIERAHMEN</a:t>
            </a:r>
            <a:endParaRPr lang="de-DE" dirty="0"/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4013DC7C-D76F-464C-98E3-0EAE0309DBD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203833" y="0"/>
            <a:ext cx="4988167" cy="685799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Bild einfügen</a:t>
            </a: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9F76733C-6642-4CC4-A1FE-FA4A76D19433}"/>
              </a:ext>
            </a:extLst>
          </p:cNvPr>
          <p:cNvCxnSpPr>
            <a:cxnSpLocks/>
          </p:cNvCxnSpPr>
          <p:nvPr userDrawn="1"/>
        </p:nvCxnSpPr>
        <p:spPr>
          <a:xfrm>
            <a:off x="-137657" y="922001"/>
            <a:ext cx="685800" cy="0"/>
          </a:xfrm>
          <a:prstGeom prst="line">
            <a:avLst/>
          </a:prstGeom>
          <a:ln w="889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208931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 N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7">
            <a:extLst>
              <a:ext uri="{FF2B5EF4-FFF2-40B4-BE49-F238E27FC236}">
                <a16:creationId xmlns:a16="http://schemas.microsoft.com/office/drawing/2014/main" id="{D297FA11-F9D6-4C1E-977E-ACC4A3F4F95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421756" y="2447791"/>
            <a:ext cx="7348488" cy="1107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4000" b="1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DAS PORTFOLIO </a:t>
            </a:r>
            <a:br>
              <a:rPr lang="de-DE" dirty="0"/>
            </a:br>
            <a:r>
              <a:rPr lang="de-DE" dirty="0"/>
              <a:t>NACHHALTIGER MOBILITÄT</a:t>
            </a:r>
          </a:p>
        </p:txBody>
      </p:sp>
      <p:sp>
        <p:nvSpPr>
          <p:cNvPr id="22" name="Textplatzhalter 20">
            <a:extLst>
              <a:ext uri="{FF2B5EF4-FFF2-40B4-BE49-F238E27FC236}">
                <a16:creationId xmlns:a16="http://schemas.microsoft.com/office/drawing/2014/main" id="{DB42BF8A-EFB7-4B8C-9091-8BC99B0EF3B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1756" y="3737404"/>
            <a:ext cx="7348487" cy="67627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>
                <a:solidFill>
                  <a:schemeClr val="accent6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Aktivitäten und Maßnahmen der NOW GmbH </a:t>
            </a:r>
            <a:br>
              <a:rPr lang="de-DE" sz="2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de-DE" sz="2000" dirty="0">
                <a:solidFill>
                  <a:schemeClr val="bg1">
                    <a:lumMod val="75000"/>
                  </a:schemeClr>
                </a:solidFill>
              </a:rPr>
              <a:t>im Rahmen der Programm des BMVI</a:t>
            </a:r>
          </a:p>
        </p:txBody>
      </p:sp>
      <p:sp>
        <p:nvSpPr>
          <p:cNvPr id="25" name="Textplatzhalter 23">
            <a:extLst>
              <a:ext uri="{FF2B5EF4-FFF2-40B4-BE49-F238E27FC236}">
                <a16:creationId xmlns:a16="http://schemas.microsoft.com/office/drawing/2014/main" id="{02A6DBFF-A2E4-4F11-A5D0-AD73BC4F175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582525" y="1918774"/>
            <a:ext cx="7187718" cy="25999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>
                <a:solidFill>
                  <a:schemeClr val="accent6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16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Berlin  | 02. August 2018</a:t>
            </a:r>
          </a:p>
          <a:p>
            <a:pPr lvl="0"/>
            <a:endParaRPr lang="de-DE" dirty="0"/>
          </a:p>
        </p:txBody>
      </p:sp>
      <p:sp>
        <p:nvSpPr>
          <p:cNvPr id="27" name="Textplatzhalter 23">
            <a:extLst>
              <a:ext uri="{FF2B5EF4-FFF2-40B4-BE49-F238E27FC236}">
                <a16:creationId xmlns:a16="http://schemas.microsoft.com/office/drawing/2014/main" id="{5CEB45E8-CA4A-4C71-8563-45B7844D7E0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582525" y="4679151"/>
            <a:ext cx="7187718" cy="259992"/>
          </a:xfrm>
          <a:prstGeom prst="rect">
            <a:avLst/>
          </a:prstGeom>
        </p:spPr>
        <p:txBody>
          <a:bodyPr lIns="0" tIns="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600" b="1" dirty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algn="l"/>
            <a:r>
              <a:rPr lang="de-DE" sz="1600" b="1" dirty="0">
                <a:solidFill>
                  <a:schemeClr val="bg1">
                    <a:lumMod val="75000"/>
                  </a:schemeClr>
                </a:solidFill>
                <a:latin typeface="+mj-lt"/>
              </a:rPr>
              <a:t>Besuch AL Salomon, BMVI bei der NOW GmbH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8851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EE53425A-CAE6-44E6-886A-52FC2A13034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-6256"/>
            <a:ext cx="4988166" cy="685799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Bild einfügen</a:t>
            </a: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700A9CCA-5C9C-4C50-B804-46D411F14E5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sp>
        <p:nvSpPr>
          <p:cNvPr id="24" name="Textplatzhalter 57">
            <a:extLst>
              <a:ext uri="{FF2B5EF4-FFF2-40B4-BE49-F238E27FC236}">
                <a16:creationId xmlns:a16="http://schemas.microsoft.com/office/drawing/2014/main" id="{EF3C146F-BE6D-4DD8-8F86-D67FF096994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30" y="1204934"/>
            <a:ext cx="4271657" cy="28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sz="2000" dirty="0">
                <a:solidFill>
                  <a:schemeClr val="bg1"/>
                </a:solidFill>
              </a:rPr>
              <a:t>Forschung &amp; Entwicklung</a:t>
            </a:r>
            <a:endParaRPr lang="de-DE" dirty="0"/>
          </a:p>
        </p:txBody>
      </p:sp>
      <p:sp>
        <p:nvSpPr>
          <p:cNvPr id="25" name="Textplatzhalter 55">
            <a:extLst>
              <a:ext uri="{FF2B5EF4-FFF2-40B4-BE49-F238E27FC236}">
                <a16:creationId xmlns:a16="http://schemas.microsoft.com/office/drawing/2014/main" id="{DE45B13E-2BAE-4949-8EB0-BAF4B1CCA50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808" y="751065"/>
            <a:ext cx="4272355" cy="3571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2800" b="1" dirty="0">
                <a:solidFill>
                  <a:schemeClr val="bg1"/>
                </a:solidFill>
                <a:latin typeface="+mn-lt"/>
              </a:rPr>
              <a:t>H2-INFRASTRUKTUR</a:t>
            </a:r>
            <a:endParaRPr lang="de-DE" dirty="0"/>
          </a:p>
        </p:txBody>
      </p:sp>
      <p:sp>
        <p:nvSpPr>
          <p:cNvPr id="32" name="Textplatzhalter 31">
            <a:extLst>
              <a:ext uri="{FF2B5EF4-FFF2-40B4-BE49-F238E27FC236}">
                <a16:creationId xmlns:a16="http://schemas.microsoft.com/office/drawing/2014/main" id="{BB1E817E-28B7-44F3-B632-24A513C191A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8707" y="2001965"/>
            <a:ext cx="5064870" cy="4271835"/>
          </a:xfrm>
          <a:prstGeom prst="rect">
            <a:avLst/>
          </a:prstGeom>
        </p:spPr>
        <p:txBody>
          <a:bodyPr lIns="0" tIns="0" rIns="0" bIns="0"/>
          <a:lstStyle>
            <a:lvl1pPr marL="285750" marR="0" indent="-28575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 sz="1600">
                <a:latin typeface="+mj-lt"/>
              </a:defRPr>
            </a:lvl1pPr>
            <a:lvl2pPr marL="685800" indent="-228600">
              <a:buFont typeface="CA Metro" panose="00000500000000000000" pitchFamily="2" charset="0"/>
              <a:buChar char="•"/>
              <a:defRPr sz="1600">
                <a:latin typeface="+mj-lt"/>
              </a:defRPr>
            </a:lvl2pPr>
            <a:lvl3pPr marL="1143000" indent="-228600">
              <a:buFont typeface="Calibri Light" panose="020F0302020204030204" pitchFamily="34" charset="0"/>
              <a:buChar char="▪"/>
              <a:defRPr sz="1600">
                <a:latin typeface="+mj-lt"/>
              </a:defRPr>
            </a:lvl3pPr>
          </a:lstStyle>
          <a:p>
            <a:pPr marL="285750" marR="0" lvl="0" indent="-28575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-"/>
              <a:tabLst/>
              <a:defRPr/>
            </a:pPr>
            <a:r>
              <a:rPr lang="de-DE" dirty="0"/>
              <a:t>Kom</a:t>
            </a:r>
            <a:r>
              <a:rPr lang="de-DE" sz="1600" dirty="0">
                <a:latin typeface="+mj-lt"/>
              </a:rPr>
              <a:t>ponenten- und Systementwicklung, Systemintegration und Validierung Pkw, Wasserstoffinfrastruktur für Busbetriebshöfe, </a:t>
            </a:r>
            <a:r>
              <a:rPr lang="de-DE" sz="1600" dirty="0" err="1">
                <a:latin typeface="+mj-lt"/>
              </a:rPr>
              <a:t>Pre</a:t>
            </a:r>
            <a:r>
              <a:rPr lang="de-DE" sz="1600" dirty="0">
                <a:latin typeface="+mj-lt"/>
              </a:rPr>
              <a:t>-Normative Research (PNR)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 </a:t>
            </a:r>
          </a:p>
        </p:txBody>
      </p: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F26B4E6D-FDD7-40CE-B91B-C967BF6642A9}"/>
              </a:ext>
            </a:extLst>
          </p:cNvPr>
          <p:cNvGrpSpPr/>
          <p:nvPr userDrawn="1"/>
        </p:nvGrpSpPr>
        <p:grpSpPr>
          <a:xfrm>
            <a:off x="742690" y="6515329"/>
            <a:ext cx="132628" cy="81803"/>
            <a:chOff x="-161925" y="900517"/>
            <a:chExt cx="685800" cy="422989"/>
          </a:xfrm>
        </p:grpSpPr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0DC68DDE-7ADC-4122-83B9-7D4A5E8B338A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900517"/>
              <a:ext cx="685800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80521D67-E74B-4B80-A1A8-22F0779006C0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112014"/>
              <a:ext cx="685800" cy="0"/>
            </a:xfrm>
            <a:prstGeom prst="line">
              <a:avLst/>
            </a:prstGeom>
            <a:ln w="254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Gerader Verbinder 35">
              <a:extLst>
                <a:ext uri="{FF2B5EF4-FFF2-40B4-BE49-F238E27FC236}">
                  <a16:creationId xmlns:a16="http://schemas.microsoft.com/office/drawing/2014/main" id="{F1E1A8C3-6C4D-4844-8E02-DCFF90B296F9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323506"/>
              <a:ext cx="685800" cy="0"/>
            </a:xfrm>
            <a:prstGeom prst="line">
              <a:avLst/>
            </a:prstGeom>
            <a:ln w="254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69812DE1-F11C-4B2E-A38B-075204352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7" name="Datumsplatzhalter 3">
            <a:extLst>
              <a:ext uri="{FF2B5EF4-FFF2-40B4-BE49-F238E27FC236}">
                <a16:creationId xmlns:a16="http://schemas.microsoft.com/office/drawing/2014/main" id="{BE07AC21-3137-498A-A49D-825C3700DA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cxnSp>
        <p:nvCxnSpPr>
          <p:cNvPr id="18" name="Gerader Verbinder 17">
            <a:extLst>
              <a:ext uri="{FF2B5EF4-FFF2-40B4-BE49-F238E27FC236}">
                <a16:creationId xmlns:a16="http://schemas.microsoft.com/office/drawing/2014/main" id="{20344CB8-6EDC-44AF-9BFB-3101912A0A92}"/>
              </a:ext>
            </a:extLst>
          </p:cNvPr>
          <p:cNvCxnSpPr>
            <a:cxnSpLocks/>
          </p:cNvCxnSpPr>
          <p:nvPr userDrawn="1"/>
        </p:nvCxnSpPr>
        <p:spPr>
          <a:xfrm>
            <a:off x="1186137" y="6510338"/>
            <a:ext cx="0" cy="1092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r Verbinder 13">
            <a:extLst>
              <a:ext uri="{FF2B5EF4-FFF2-40B4-BE49-F238E27FC236}">
                <a16:creationId xmlns:a16="http://schemas.microsoft.com/office/drawing/2014/main" id="{98D2EDB4-2F0B-4956-A055-FD5B43BF934C}"/>
              </a:ext>
            </a:extLst>
          </p:cNvPr>
          <p:cNvCxnSpPr>
            <a:cxnSpLocks/>
          </p:cNvCxnSpPr>
          <p:nvPr userDrawn="1"/>
        </p:nvCxnSpPr>
        <p:spPr>
          <a:xfrm>
            <a:off x="-137657" y="922001"/>
            <a:ext cx="685800" cy="0"/>
          </a:xfrm>
          <a:prstGeom prst="line">
            <a:avLst/>
          </a:prstGeom>
          <a:ln w="889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25126145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Aufzählunge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 descr="Ein Bild, das Auto, Person enthält.&#10;&#10;Automatisch generierte Beschreibung">
            <a:extLst>
              <a:ext uri="{FF2B5EF4-FFF2-40B4-BE49-F238E27FC236}">
                <a16:creationId xmlns:a16="http://schemas.microsoft.com/office/drawing/2014/main" id="{883EA672-D60C-4090-B7AF-98F89086A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0653"/>
            <a:ext cx="12192000" cy="4633143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7B2ECB1-35E2-41E7-89B3-93227D16595C}"/>
              </a:ext>
            </a:extLst>
          </p:cNvPr>
          <p:cNvSpPr/>
          <p:nvPr userDrawn="1"/>
        </p:nvSpPr>
        <p:spPr>
          <a:xfrm>
            <a:off x="731839" y="809624"/>
            <a:ext cx="3906836" cy="546417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5136E1B-710E-4A97-B0BA-DF03995D9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75CB2596-E686-46B4-A207-B5331512B385}"/>
              </a:ext>
            </a:extLst>
          </p:cNvPr>
          <p:cNvSpPr/>
          <p:nvPr userDrawn="1"/>
        </p:nvSpPr>
        <p:spPr>
          <a:xfrm>
            <a:off x="4753781" y="809625"/>
            <a:ext cx="3906836" cy="546417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9C2DFAC-2B4B-4AC1-B501-9B6253353446}"/>
              </a:ext>
            </a:extLst>
          </p:cNvPr>
          <p:cNvGrpSpPr/>
          <p:nvPr userDrawn="1"/>
        </p:nvGrpSpPr>
        <p:grpSpPr>
          <a:xfrm>
            <a:off x="4953451" y="3053233"/>
            <a:ext cx="1946031" cy="109852"/>
            <a:chOff x="5439507" y="3669641"/>
            <a:chExt cx="4176766" cy="0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BA12AD41-4F34-412E-B86F-99B0F22639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507" y="3669641"/>
              <a:ext cx="1312986" cy="0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A7FEB92E-75BB-484C-A7EE-814225562E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397" y="3669641"/>
              <a:ext cx="1312986" cy="0"/>
            </a:xfrm>
            <a:prstGeom prst="line">
              <a:avLst/>
            </a:prstGeom>
            <a:ln w="317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0834A9C-65EC-4E34-B2B9-09DAD4947A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3287" y="3669641"/>
              <a:ext cx="1312986" cy="0"/>
            </a:xfrm>
            <a:prstGeom prst="line">
              <a:avLst/>
            </a:prstGeom>
            <a:ln w="317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24924AF4-6242-4D6B-8BAC-7647513E354A}"/>
              </a:ext>
            </a:extLst>
          </p:cNvPr>
          <p:cNvGrpSpPr/>
          <p:nvPr userDrawn="1"/>
        </p:nvGrpSpPr>
        <p:grpSpPr>
          <a:xfrm>
            <a:off x="921262" y="3053233"/>
            <a:ext cx="1946031" cy="109852"/>
            <a:chOff x="5439507" y="3669641"/>
            <a:chExt cx="4176766" cy="0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9F85B3C7-07BA-4E89-A5DF-8C46A25E35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507" y="3669641"/>
              <a:ext cx="1312986" cy="0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7425FF62-AB7C-4E3B-B33E-E1B12A9167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397" y="3669641"/>
              <a:ext cx="1312986" cy="0"/>
            </a:xfrm>
            <a:prstGeom prst="line">
              <a:avLst/>
            </a:prstGeom>
            <a:ln w="317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D41B23CA-EB49-4066-9B55-8810848587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3287" y="3669641"/>
              <a:ext cx="1312986" cy="0"/>
            </a:xfrm>
            <a:prstGeom prst="line">
              <a:avLst/>
            </a:prstGeom>
            <a:ln w="317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48B3B9-CE75-4686-BC20-C6B4AE6868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8555" y="1936750"/>
            <a:ext cx="3687761" cy="333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BESCHAFFUNG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376D282-B062-4D34-9FA5-385BAFC2C9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8555" y="2310284"/>
            <a:ext cx="3687761" cy="495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sz="1800" dirty="0">
                <a:solidFill>
                  <a:prstClr val="white"/>
                </a:solidFill>
              </a:rPr>
              <a:t>Elektrofahrzeuge &amp; </a:t>
            </a:r>
            <a:br>
              <a:rPr lang="de-DE" sz="1800" dirty="0">
                <a:solidFill>
                  <a:prstClr val="white"/>
                </a:solidFill>
              </a:rPr>
            </a:br>
            <a:r>
              <a:rPr lang="de-DE" sz="1800" dirty="0">
                <a:solidFill>
                  <a:prstClr val="white"/>
                </a:solidFill>
              </a:rPr>
              <a:t>Ladeinfrastruktur</a:t>
            </a:r>
            <a:endParaRPr lang="de-DE" dirty="0"/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555F95B4-630C-4BFD-92F3-73D93019A0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555" y="3352328"/>
            <a:ext cx="3687760" cy="2921472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95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marL="285750" lvl="0" indent="-285750">
              <a:lnSpc>
                <a:spcPct val="95000"/>
              </a:lnSpc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Elektrofahrzeugen und der zum 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Betrieb notwendigen LIS</a:t>
            </a:r>
          </a:p>
          <a:p>
            <a:pPr marL="285750" lvl="0" indent="-285750">
              <a:lnSpc>
                <a:spcPct val="95000"/>
              </a:lnSpc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Umsetzung nach 3 Calls: 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ca. 2500 E-Fahrzeuge + 600 Ladeinfrastruktureinheiten 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3B2B0FBA-B35B-442F-B655-DB45FD74C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3451" y="1936277"/>
            <a:ext cx="3707167" cy="333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2800" b="1" cap="all" dirty="0">
                <a:solidFill>
                  <a:prstClr val="white"/>
                </a:solidFill>
                <a:latin typeface="+mn-lt"/>
              </a:rPr>
              <a:t>Konzepte</a:t>
            </a:r>
            <a:endParaRPr lang="de-DE" dirty="0"/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B8604C82-7A27-4A04-8050-6F35494C73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3451" y="2309811"/>
            <a:ext cx="3707167" cy="495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sz="1800" dirty="0">
                <a:solidFill>
                  <a:prstClr val="white"/>
                </a:solidFill>
              </a:rPr>
              <a:t>Kommunale </a:t>
            </a:r>
            <a:br>
              <a:rPr lang="de-DE" sz="1800" dirty="0">
                <a:solidFill>
                  <a:prstClr val="white"/>
                </a:solidFill>
              </a:rPr>
            </a:br>
            <a:r>
              <a:rPr lang="de-DE" sz="1800" dirty="0">
                <a:solidFill>
                  <a:prstClr val="white"/>
                </a:solidFill>
              </a:rPr>
              <a:t>Elektromobilitätskonzepte</a:t>
            </a:r>
            <a:endParaRPr lang="de-DE" dirty="0"/>
          </a:p>
        </p:txBody>
      </p:sp>
      <p:sp>
        <p:nvSpPr>
          <p:cNvPr id="49" name="Textplatzhalter 45">
            <a:extLst>
              <a:ext uri="{FF2B5EF4-FFF2-40B4-BE49-F238E27FC236}">
                <a16:creationId xmlns:a16="http://schemas.microsoft.com/office/drawing/2014/main" id="{5D95C7FC-02C1-4A30-B95E-323BB385D3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451" y="3351855"/>
            <a:ext cx="3707166" cy="292194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95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marL="285750" lvl="0" indent="-285750">
              <a:lnSpc>
                <a:spcPct val="95000"/>
              </a:lnSpc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große inhaltliche Bandbreite: Fokus 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auf Ladeinfrastruktur und kommunale Fuhrparks, </a:t>
            </a:r>
          </a:p>
          <a:p>
            <a:pPr marL="285750" lvl="0" indent="-285750">
              <a:lnSpc>
                <a:spcPct val="95000"/>
              </a:lnSpc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hohe Bedeutung der strategischen Umsetzung vor Ort 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(z.B. beim koordinierten LIS Aufbau)</a:t>
            </a:r>
          </a:p>
          <a:p>
            <a:pPr marL="285750" lvl="0" indent="-285750">
              <a:lnSpc>
                <a:spcPct val="95000"/>
              </a:lnSpc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Umsetzung nach 3 Calls: 129 Konzepte bewilligt</a:t>
            </a:r>
          </a:p>
        </p:txBody>
      </p:sp>
      <p:sp>
        <p:nvSpPr>
          <p:cNvPr id="22" name="Foliennummernplatzhalter 7">
            <a:extLst>
              <a:ext uri="{FF2B5EF4-FFF2-40B4-BE49-F238E27FC236}">
                <a16:creationId xmlns:a16="http://schemas.microsoft.com/office/drawing/2014/main" id="{304B9498-A9FE-479E-896B-9A4198ECD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982641A0-2955-4767-A8CE-EA54A8644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621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Aufzählungen 2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>
            <a:extLst>
              <a:ext uri="{FF2B5EF4-FFF2-40B4-BE49-F238E27FC236}">
                <a16:creationId xmlns:a16="http://schemas.microsoft.com/office/drawing/2014/main" id="{67B2ECB1-35E2-41E7-89B3-93227D16595C}"/>
              </a:ext>
            </a:extLst>
          </p:cNvPr>
          <p:cNvSpPr/>
          <p:nvPr userDrawn="1"/>
        </p:nvSpPr>
        <p:spPr>
          <a:xfrm>
            <a:off x="731839" y="809624"/>
            <a:ext cx="3906836" cy="546417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5136E1B-710E-4A97-B0BA-DF03995D998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75CB2596-E686-46B4-A207-B5331512B385}"/>
              </a:ext>
            </a:extLst>
          </p:cNvPr>
          <p:cNvSpPr/>
          <p:nvPr userDrawn="1"/>
        </p:nvSpPr>
        <p:spPr>
          <a:xfrm>
            <a:off x="4753781" y="809625"/>
            <a:ext cx="3906836" cy="546417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59C2DFAC-2B4B-4AC1-B501-9B6253353446}"/>
              </a:ext>
            </a:extLst>
          </p:cNvPr>
          <p:cNvGrpSpPr/>
          <p:nvPr userDrawn="1"/>
        </p:nvGrpSpPr>
        <p:grpSpPr>
          <a:xfrm>
            <a:off x="4953451" y="3053233"/>
            <a:ext cx="1946031" cy="109852"/>
            <a:chOff x="5439507" y="3669641"/>
            <a:chExt cx="4176766" cy="0"/>
          </a:xfrm>
        </p:grpSpPr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BA12AD41-4F34-412E-B86F-99B0F226396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507" y="3669641"/>
              <a:ext cx="1312986" cy="0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A7FEB92E-75BB-484C-A7EE-814225562E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397" y="3669641"/>
              <a:ext cx="1312986" cy="0"/>
            </a:xfrm>
            <a:prstGeom prst="line">
              <a:avLst/>
            </a:prstGeom>
            <a:ln w="317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0834A9C-65EC-4E34-B2B9-09DAD4947AB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3287" y="3669641"/>
              <a:ext cx="1312986" cy="0"/>
            </a:xfrm>
            <a:prstGeom prst="line">
              <a:avLst/>
            </a:prstGeom>
            <a:ln w="317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24924AF4-6242-4D6B-8BAC-7647513E354A}"/>
              </a:ext>
            </a:extLst>
          </p:cNvPr>
          <p:cNvGrpSpPr/>
          <p:nvPr userDrawn="1"/>
        </p:nvGrpSpPr>
        <p:grpSpPr>
          <a:xfrm>
            <a:off x="921262" y="3053233"/>
            <a:ext cx="1946031" cy="109852"/>
            <a:chOff x="5439507" y="3669641"/>
            <a:chExt cx="4176766" cy="0"/>
          </a:xfrm>
        </p:grpSpPr>
        <p:cxnSp>
          <p:nvCxnSpPr>
            <p:cNvPr id="42" name="Gerader Verbinder 41">
              <a:extLst>
                <a:ext uri="{FF2B5EF4-FFF2-40B4-BE49-F238E27FC236}">
                  <a16:creationId xmlns:a16="http://schemas.microsoft.com/office/drawing/2014/main" id="{9F85B3C7-07BA-4E89-A5DF-8C46A25E358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507" y="3669641"/>
              <a:ext cx="1312986" cy="0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Gerader Verbinder 42">
              <a:extLst>
                <a:ext uri="{FF2B5EF4-FFF2-40B4-BE49-F238E27FC236}">
                  <a16:creationId xmlns:a16="http://schemas.microsoft.com/office/drawing/2014/main" id="{7425FF62-AB7C-4E3B-B33E-E1B12A91676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397" y="3669641"/>
              <a:ext cx="1312986" cy="0"/>
            </a:xfrm>
            <a:prstGeom prst="line">
              <a:avLst/>
            </a:prstGeom>
            <a:ln w="317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Gerader Verbinder 43">
              <a:extLst>
                <a:ext uri="{FF2B5EF4-FFF2-40B4-BE49-F238E27FC236}">
                  <a16:creationId xmlns:a16="http://schemas.microsoft.com/office/drawing/2014/main" id="{D41B23CA-EB49-4066-9B55-8810848587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3287" y="3669641"/>
              <a:ext cx="1312986" cy="0"/>
            </a:xfrm>
            <a:prstGeom prst="line">
              <a:avLst/>
            </a:prstGeom>
            <a:ln w="317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A48B3B9-CE75-4686-BC20-C6B4AE6868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48555" y="1936750"/>
            <a:ext cx="3687761" cy="333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BESCHAFFUNG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376D282-B062-4D34-9FA5-385BAFC2C9F8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48555" y="2310284"/>
            <a:ext cx="3687761" cy="495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sz="1800" dirty="0">
                <a:solidFill>
                  <a:prstClr val="white"/>
                </a:solidFill>
              </a:rPr>
              <a:t>Elektrofahrzeuge &amp; </a:t>
            </a:r>
            <a:br>
              <a:rPr lang="de-DE" sz="1800" dirty="0">
                <a:solidFill>
                  <a:prstClr val="white"/>
                </a:solidFill>
              </a:rPr>
            </a:br>
            <a:r>
              <a:rPr lang="de-DE" sz="1800" dirty="0">
                <a:solidFill>
                  <a:prstClr val="white"/>
                </a:solidFill>
              </a:rPr>
              <a:t>Ladeinfrastruktur</a:t>
            </a:r>
            <a:endParaRPr lang="de-DE" dirty="0"/>
          </a:p>
        </p:txBody>
      </p:sp>
      <p:sp>
        <p:nvSpPr>
          <p:cNvPr id="46" name="Textplatzhalter 45">
            <a:extLst>
              <a:ext uri="{FF2B5EF4-FFF2-40B4-BE49-F238E27FC236}">
                <a16:creationId xmlns:a16="http://schemas.microsoft.com/office/drawing/2014/main" id="{555F95B4-630C-4BFD-92F3-73D93019A0B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48555" y="3352328"/>
            <a:ext cx="3687760" cy="2921472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95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marL="285750" lvl="0" indent="-285750">
              <a:lnSpc>
                <a:spcPct val="95000"/>
              </a:lnSpc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Elektrofahrzeugen und der zum 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Betrieb notwendigen LIS</a:t>
            </a:r>
          </a:p>
          <a:p>
            <a:pPr marL="285750" lvl="0" indent="-285750">
              <a:lnSpc>
                <a:spcPct val="95000"/>
              </a:lnSpc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Umsetzung nach 3 Calls: 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ca. 2500 E-Fahrzeuge + 600 Ladeinfrastruktureinheiten </a:t>
            </a:r>
          </a:p>
        </p:txBody>
      </p: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3B2B0FBA-B35B-442F-B655-DB45FD74CAE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953451" y="1936277"/>
            <a:ext cx="3707167" cy="333375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2800" b="1" cap="all" dirty="0">
                <a:solidFill>
                  <a:prstClr val="white"/>
                </a:solidFill>
                <a:latin typeface="+mn-lt"/>
              </a:rPr>
              <a:t>Konzepte</a:t>
            </a:r>
            <a:endParaRPr lang="de-DE" dirty="0"/>
          </a:p>
        </p:txBody>
      </p:sp>
      <p:sp>
        <p:nvSpPr>
          <p:cNvPr id="48" name="Textplatzhalter 6">
            <a:extLst>
              <a:ext uri="{FF2B5EF4-FFF2-40B4-BE49-F238E27FC236}">
                <a16:creationId xmlns:a16="http://schemas.microsoft.com/office/drawing/2014/main" id="{B8604C82-7A27-4A04-8050-6F35494C739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953451" y="2309811"/>
            <a:ext cx="3707167" cy="4953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sz="1800" dirty="0">
                <a:solidFill>
                  <a:prstClr val="white"/>
                </a:solidFill>
              </a:rPr>
              <a:t>Kommunale </a:t>
            </a:r>
            <a:br>
              <a:rPr lang="de-DE" sz="1800" dirty="0">
                <a:solidFill>
                  <a:prstClr val="white"/>
                </a:solidFill>
              </a:rPr>
            </a:br>
            <a:r>
              <a:rPr lang="de-DE" sz="1800" dirty="0">
                <a:solidFill>
                  <a:prstClr val="white"/>
                </a:solidFill>
              </a:rPr>
              <a:t>Elektromobilitätskonzepte</a:t>
            </a:r>
            <a:endParaRPr lang="de-DE" dirty="0"/>
          </a:p>
        </p:txBody>
      </p:sp>
      <p:sp>
        <p:nvSpPr>
          <p:cNvPr id="49" name="Textplatzhalter 45">
            <a:extLst>
              <a:ext uri="{FF2B5EF4-FFF2-40B4-BE49-F238E27FC236}">
                <a16:creationId xmlns:a16="http://schemas.microsoft.com/office/drawing/2014/main" id="{5D95C7FC-02C1-4A30-B95E-323BB385D31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53451" y="3351855"/>
            <a:ext cx="3707166" cy="2921940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95000"/>
              </a:lnSpc>
              <a:spcBef>
                <a:spcPts val="1200"/>
              </a:spcBef>
              <a:buFont typeface="Symbol" panose="05050102010706020507" pitchFamily="18" charset="2"/>
              <a:buChar char="-"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pPr marL="285750" lvl="0" indent="-285750">
              <a:lnSpc>
                <a:spcPct val="95000"/>
              </a:lnSpc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große inhaltliche Bandbreite: Fokus 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auf Ladeinfrastruktur und kommunale Fuhrparks, </a:t>
            </a:r>
          </a:p>
          <a:p>
            <a:pPr marL="285750" lvl="0" indent="-285750">
              <a:lnSpc>
                <a:spcPct val="95000"/>
              </a:lnSpc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hohe Bedeutung der strategischen Umsetzung vor Ort 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(z.B. beim koordinierten LIS Aufbau)</a:t>
            </a:r>
          </a:p>
          <a:p>
            <a:pPr marL="285750" lvl="0" indent="-285750">
              <a:lnSpc>
                <a:spcPct val="95000"/>
              </a:lnSpc>
              <a:spcBef>
                <a:spcPts val="1200"/>
              </a:spcBef>
              <a:buFont typeface="Symbol" panose="05050102010706020507" pitchFamily="18" charset="2"/>
              <a:buChar char="-"/>
            </a:pPr>
            <a:r>
              <a:rPr lang="de-DE" sz="1600" dirty="0">
                <a:solidFill>
                  <a:schemeClr val="bg1"/>
                </a:solidFill>
                <a:latin typeface="+mj-lt"/>
              </a:rPr>
              <a:t>Umsetzung nach 3 Calls: 129 Konzepte bewilligt</a:t>
            </a:r>
          </a:p>
        </p:txBody>
      </p:sp>
      <p:sp>
        <p:nvSpPr>
          <p:cNvPr id="22" name="Foliennummernplatzhalter 7">
            <a:extLst>
              <a:ext uri="{FF2B5EF4-FFF2-40B4-BE49-F238E27FC236}">
                <a16:creationId xmlns:a16="http://schemas.microsoft.com/office/drawing/2014/main" id="{304B9498-A9FE-479E-896B-9A4198ECD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982641A0-2955-4767-A8CE-EA54A8644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71805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9" grpId="0" animBg="1"/>
      <p:bldP spid="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Aufzählun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Grafik 35" descr="Ein Bild, das Auto, Person enthält.&#10;&#10;Automatisch generierte Beschreibung">
            <a:extLst>
              <a:ext uri="{FF2B5EF4-FFF2-40B4-BE49-F238E27FC236}">
                <a16:creationId xmlns:a16="http://schemas.microsoft.com/office/drawing/2014/main" id="{883EA672-D60C-4090-B7AF-98F89086AC2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640653"/>
            <a:ext cx="12192000" cy="4633143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55136E1B-710E-4A97-B0BA-DF03995D998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sp>
        <p:nvSpPr>
          <p:cNvPr id="22" name="Foliennummernplatzhalter 7">
            <a:extLst>
              <a:ext uri="{FF2B5EF4-FFF2-40B4-BE49-F238E27FC236}">
                <a16:creationId xmlns:a16="http://schemas.microsoft.com/office/drawing/2014/main" id="{304B9498-A9FE-479E-896B-9A4198ECD3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3" name="Datumsplatzhalter 3">
            <a:extLst>
              <a:ext uri="{FF2B5EF4-FFF2-40B4-BE49-F238E27FC236}">
                <a16:creationId xmlns:a16="http://schemas.microsoft.com/office/drawing/2014/main" id="{982641A0-2955-4767-A8CE-EA54A8644D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0C92182F-53A4-44EE-9A95-E034998CCC79}"/>
              </a:ext>
            </a:extLst>
          </p:cNvPr>
          <p:cNvSpPr/>
          <p:nvPr userDrawn="1"/>
        </p:nvSpPr>
        <p:spPr>
          <a:xfrm>
            <a:off x="655603" y="1345152"/>
            <a:ext cx="3385547" cy="49286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79846D00-4E36-406F-940E-AEBF07BAAFF2}"/>
              </a:ext>
            </a:extLst>
          </p:cNvPr>
          <p:cNvGrpSpPr/>
          <p:nvPr userDrawn="1"/>
        </p:nvGrpSpPr>
        <p:grpSpPr>
          <a:xfrm>
            <a:off x="852086" y="2582578"/>
            <a:ext cx="1946031" cy="109852"/>
            <a:chOff x="5439507" y="3669641"/>
            <a:chExt cx="4176766" cy="0"/>
          </a:xfrm>
        </p:grpSpPr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A8A1032C-5D17-4881-89BC-4A42EE30F13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507" y="3669641"/>
              <a:ext cx="1312986" cy="0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C136EC23-8A16-4C88-BA07-385A3170F71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397" y="3669641"/>
              <a:ext cx="1312986" cy="0"/>
            </a:xfrm>
            <a:prstGeom prst="line">
              <a:avLst/>
            </a:prstGeom>
            <a:ln w="317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8821F26A-DB98-4DCE-B6FB-DA146DC68E0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3287" y="3669641"/>
              <a:ext cx="1312986" cy="0"/>
            </a:xfrm>
            <a:prstGeom prst="line">
              <a:avLst/>
            </a:prstGeom>
            <a:ln w="317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feld 33">
            <a:extLst>
              <a:ext uri="{FF2B5EF4-FFF2-40B4-BE49-F238E27FC236}">
                <a16:creationId xmlns:a16="http://schemas.microsoft.com/office/drawing/2014/main" id="{CA1A2A85-5DE2-4D5F-95A8-2FBB32BD377B}"/>
              </a:ext>
            </a:extLst>
          </p:cNvPr>
          <p:cNvSpPr txBox="1"/>
          <p:nvPr userDrawn="1"/>
        </p:nvSpPr>
        <p:spPr>
          <a:xfrm>
            <a:off x="844529" y="1844103"/>
            <a:ext cx="2592059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AUSWAHL DER </a:t>
            </a:r>
            <a:r>
              <a:rPr lang="de-DE" sz="20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REGIONEN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EF2B3A3C-1FC9-42D2-9AA2-1AC3E3B45769}"/>
              </a:ext>
            </a:extLst>
          </p:cNvPr>
          <p:cNvSpPr txBox="1"/>
          <p:nvPr userDrawn="1"/>
        </p:nvSpPr>
        <p:spPr>
          <a:xfrm>
            <a:off x="844529" y="2940204"/>
            <a:ext cx="3030366" cy="32501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 defTabSz="577850">
              <a:lnSpc>
                <a:spcPct val="95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aus einem Küstenland (Windenergie)</a:t>
            </a:r>
          </a:p>
          <a:p>
            <a:pPr marL="285750" lvl="0" indent="-285750" defTabSz="577850">
              <a:lnSpc>
                <a:spcPct val="95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aus einer Region in der Braunkohle abgebaut wird (Strukturwandel)</a:t>
            </a:r>
          </a:p>
          <a:p>
            <a:pPr marL="285750" lvl="0" indent="-285750" defTabSz="577850">
              <a:lnSpc>
                <a:spcPct val="95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aus einer durch die Automobilindustrie geprägten Region (Arbeitsplätze)</a:t>
            </a:r>
          </a:p>
          <a:p>
            <a:pPr marL="285750" lvl="0" indent="-285750" defTabSz="577850">
              <a:lnSpc>
                <a:spcPct val="95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aus einer Metropolregion (Mobilität)</a:t>
            </a:r>
          </a:p>
          <a:p>
            <a:pPr marL="285750" lvl="0" indent="-285750" defTabSz="577850">
              <a:lnSpc>
                <a:spcPct val="95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aus einer mittelständisch geprägten und vergleichsweise wohlhabenden Kommune (Investitionsbereitschaft)</a:t>
            </a:r>
          </a:p>
          <a:p>
            <a:pPr marL="285750" lvl="0" indent="-285750" defTabSz="577850">
              <a:lnSpc>
                <a:spcPct val="95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aus einer Grenzregion, in der eine grenzüberschreitende Kooperation angestrebt wird (europäische Vernetzung)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7A3A461E-3707-4AE0-BD2A-A934231AB297}"/>
              </a:ext>
            </a:extLst>
          </p:cNvPr>
          <p:cNvSpPr/>
          <p:nvPr userDrawn="1"/>
        </p:nvSpPr>
        <p:spPr>
          <a:xfrm>
            <a:off x="4400286" y="1345151"/>
            <a:ext cx="3385547" cy="49286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309E6E37-CF7D-4059-A886-3537794A4E91}"/>
              </a:ext>
            </a:extLst>
          </p:cNvPr>
          <p:cNvGrpSpPr/>
          <p:nvPr userDrawn="1"/>
        </p:nvGrpSpPr>
        <p:grpSpPr>
          <a:xfrm>
            <a:off x="4596769" y="2582577"/>
            <a:ext cx="1946031" cy="109852"/>
            <a:chOff x="5439507" y="3669641"/>
            <a:chExt cx="4176766" cy="0"/>
          </a:xfrm>
        </p:grpSpPr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A29696FB-6636-4CBD-B8DF-EDE5C1118D9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507" y="3669641"/>
              <a:ext cx="1312986" cy="0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54B26958-F467-43AA-A8CA-715B48B4656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397" y="3669641"/>
              <a:ext cx="1312986" cy="0"/>
            </a:xfrm>
            <a:prstGeom prst="line">
              <a:avLst/>
            </a:prstGeom>
            <a:ln w="317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Gerader Verbinder 44">
              <a:extLst>
                <a:ext uri="{FF2B5EF4-FFF2-40B4-BE49-F238E27FC236}">
                  <a16:creationId xmlns:a16="http://schemas.microsoft.com/office/drawing/2014/main" id="{4EF81AF6-5C20-4ADB-887A-F8112B39005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3287" y="3669641"/>
              <a:ext cx="1312986" cy="0"/>
            </a:xfrm>
            <a:prstGeom prst="line">
              <a:avLst/>
            </a:prstGeom>
            <a:ln w="317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Textfeld 49">
            <a:extLst>
              <a:ext uri="{FF2B5EF4-FFF2-40B4-BE49-F238E27FC236}">
                <a16:creationId xmlns:a16="http://schemas.microsoft.com/office/drawing/2014/main" id="{171061C2-EEFD-42DB-BEEC-321D73647ED7}"/>
              </a:ext>
            </a:extLst>
          </p:cNvPr>
          <p:cNvSpPr txBox="1"/>
          <p:nvPr userDrawn="1"/>
        </p:nvSpPr>
        <p:spPr>
          <a:xfrm>
            <a:off x="4589212" y="1844102"/>
            <a:ext cx="2592059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de-DE" sz="20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UMSETZUNG</a:t>
            </a: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1589E896-5550-4069-AAC5-6981F8708DA5}"/>
              </a:ext>
            </a:extLst>
          </p:cNvPr>
          <p:cNvSpPr txBox="1"/>
          <p:nvPr userDrawn="1"/>
        </p:nvSpPr>
        <p:spPr>
          <a:xfrm>
            <a:off x="4589212" y="2940203"/>
            <a:ext cx="3030366" cy="9725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lnSpc>
                <a:spcPct val="95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Arbeitstreffen</a:t>
            </a:r>
          </a:p>
          <a:p>
            <a:pPr marL="285750" lvl="0" indent="-285750">
              <a:lnSpc>
                <a:spcPct val="95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Informationsveranstaltung</a:t>
            </a:r>
          </a:p>
          <a:p>
            <a:pPr marL="285750" lvl="0" indent="-285750">
              <a:lnSpc>
                <a:spcPct val="95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Öffentlichkeitswirksame Abschlussveranstaltung</a:t>
            </a:r>
          </a:p>
        </p:txBody>
      </p:sp>
      <p:sp>
        <p:nvSpPr>
          <p:cNvPr id="52" name="Rechteck 51">
            <a:extLst>
              <a:ext uri="{FF2B5EF4-FFF2-40B4-BE49-F238E27FC236}">
                <a16:creationId xmlns:a16="http://schemas.microsoft.com/office/drawing/2014/main" id="{B1D92F35-22F7-486F-A823-8C6FA1034EC3}"/>
              </a:ext>
            </a:extLst>
          </p:cNvPr>
          <p:cNvSpPr/>
          <p:nvPr userDrawn="1"/>
        </p:nvSpPr>
        <p:spPr>
          <a:xfrm>
            <a:off x="8144970" y="1345151"/>
            <a:ext cx="3385547" cy="4928650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02264DD4-6CA2-487B-9061-302F700DBF73}"/>
              </a:ext>
            </a:extLst>
          </p:cNvPr>
          <p:cNvGrpSpPr/>
          <p:nvPr userDrawn="1"/>
        </p:nvGrpSpPr>
        <p:grpSpPr>
          <a:xfrm>
            <a:off x="8341453" y="2582577"/>
            <a:ext cx="1946031" cy="109852"/>
            <a:chOff x="5439507" y="3669641"/>
            <a:chExt cx="4176766" cy="0"/>
          </a:xfrm>
        </p:grpSpPr>
        <p:cxnSp>
          <p:nvCxnSpPr>
            <p:cNvPr id="54" name="Gerader Verbinder 53">
              <a:extLst>
                <a:ext uri="{FF2B5EF4-FFF2-40B4-BE49-F238E27FC236}">
                  <a16:creationId xmlns:a16="http://schemas.microsoft.com/office/drawing/2014/main" id="{3EAE779D-BF2D-42F7-BB67-7D821A9E43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507" y="3669641"/>
              <a:ext cx="1312986" cy="0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r Verbinder 54">
              <a:extLst>
                <a:ext uri="{FF2B5EF4-FFF2-40B4-BE49-F238E27FC236}">
                  <a16:creationId xmlns:a16="http://schemas.microsoft.com/office/drawing/2014/main" id="{9A0BCA18-F28C-4A7B-A598-BF4A5049BE3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397" y="3669641"/>
              <a:ext cx="1312986" cy="0"/>
            </a:xfrm>
            <a:prstGeom prst="line">
              <a:avLst/>
            </a:prstGeom>
            <a:ln w="317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r Verbinder 55">
              <a:extLst>
                <a:ext uri="{FF2B5EF4-FFF2-40B4-BE49-F238E27FC236}">
                  <a16:creationId xmlns:a16="http://schemas.microsoft.com/office/drawing/2014/main" id="{4F15A23F-4588-4E10-8AAD-BBE1CC2EB2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3287" y="3669641"/>
              <a:ext cx="1312986" cy="0"/>
            </a:xfrm>
            <a:prstGeom prst="line">
              <a:avLst/>
            </a:prstGeom>
            <a:ln w="317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feld 56">
            <a:extLst>
              <a:ext uri="{FF2B5EF4-FFF2-40B4-BE49-F238E27FC236}">
                <a16:creationId xmlns:a16="http://schemas.microsoft.com/office/drawing/2014/main" id="{14EC74B3-3A2C-48D7-8CB0-00BDD0B4F8F1}"/>
              </a:ext>
            </a:extLst>
          </p:cNvPr>
          <p:cNvSpPr txBox="1"/>
          <p:nvPr userDrawn="1"/>
        </p:nvSpPr>
        <p:spPr>
          <a:xfrm>
            <a:off x="8333896" y="1844102"/>
            <a:ext cx="303036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/>
            <a:r>
              <a:rPr lang="de-DE" sz="20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UNTERSTÜTZUNG</a:t>
            </a:r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UND</a:t>
            </a:r>
          </a:p>
          <a:p>
            <a:pPr lvl="0"/>
            <a:r>
              <a:rPr lang="de-DE" sz="2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KONZEPTERSTELLUNG</a:t>
            </a: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21DF8BB2-D2A8-4BDE-BAB4-73D05B765867}"/>
              </a:ext>
            </a:extLst>
          </p:cNvPr>
          <p:cNvSpPr txBox="1"/>
          <p:nvPr userDrawn="1"/>
        </p:nvSpPr>
        <p:spPr>
          <a:xfrm>
            <a:off x="8333896" y="2940203"/>
            <a:ext cx="3030366" cy="1918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lvl="0" indent="-285750">
              <a:lnSpc>
                <a:spcPct val="95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bedarfsorientierte Fachexpertise in den Bereichen Technik (Wasserstoff-, Brennstoffzellentechnologie) und rechtliche Rahmenbedingungen (Förderrahmen, relevante Gesetzgebung) sowie prozessual-organisatorische Unterstützung</a:t>
            </a:r>
          </a:p>
          <a:p>
            <a:pPr marL="285750" lvl="0" indent="-285750">
              <a:lnSpc>
                <a:spcPct val="95000"/>
              </a:lnSpc>
              <a:spcBef>
                <a:spcPts val="600"/>
              </a:spcBef>
              <a:buFont typeface="Symbol" panose="05050102010706020507" pitchFamily="18" charset="2"/>
              <a:buChar char="-"/>
            </a:pPr>
            <a:r>
              <a:rPr lang="de-DE" sz="14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Finalisierung eines kommunalen und/oder regionalen Konzepts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17396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/>
      <p:bldP spid="35" grpId="0"/>
      <p:bldP spid="37" grpId="0" animBg="1"/>
      <p:bldP spid="50" grpId="0"/>
      <p:bldP spid="51" grpId="0"/>
      <p:bldP spid="52" grpId="0" animBg="1"/>
      <p:bldP spid="57" grpId="0"/>
      <p:bldP spid="5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+ Zita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0BE8A8B5-D1B9-4CB4-B8B7-A8C9A2B6965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3837" y="0"/>
            <a:ext cx="4988163" cy="6857995"/>
          </a:xfrm>
          <a:prstGeom prst="rect">
            <a:avLst/>
          </a:prstGeom>
        </p:spPr>
      </p:pic>
      <p:sp>
        <p:nvSpPr>
          <p:cNvPr id="12" name="Rechteck 11">
            <a:extLst>
              <a:ext uri="{FF2B5EF4-FFF2-40B4-BE49-F238E27FC236}">
                <a16:creationId xmlns:a16="http://schemas.microsoft.com/office/drawing/2014/main" id="{C628B25B-7CCC-433D-97A8-61000BE9DF97}"/>
              </a:ext>
            </a:extLst>
          </p:cNvPr>
          <p:cNvSpPr/>
          <p:nvPr userDrawn="1"/>
        </p:nvSpPr>
        <p:spPr>
          <a:xfrm>
            <a:off x="7203829" y="0"/>
            <a:ext cx="498817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07AE1F09-C19C-4AE6-AD80-4C61D8B44E6C}"/>
              </a:ext>
            </a:extLst>
          </p:cNvPr>
          <p:cNvCxnSpPr>
            <a:cxnSpLocks/>
          </p:cNvCxnSpPr>
          <p:nvPr userDrawn="1"/>
        </p:nvCxnSpPr>
        <p:spPr>
          <a:xfrm>
            <a:off x="-161925" y="922001"/>
            <a:ext cx="685800" cy="0"/>
          </a:xfrm>
          <a:prstGeom prst="line">
            <a:avLst/>
          </a:prstGeom>
          <a:ln w="889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fik 13">
            <a:extLst>
              <a:ext uri="{FF2B5EF4-FFF2-40B4-BE49-F238E27FC236}">
                <a16:creationId xmlns:a16="http://schemas.microsoft.com/office/drawing/2014/main" id="{35924642-CD57-407C-A377-ADEF4817B68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7575365" y="1628191"/>
            <a:ext cx="950606" cy="95060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DDF068C0-C173-4C50-AF5D-7D5D5D87A1AA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49" y="800100"/>
            <a:ext cx="1568027" cy="488736"/>
          </a:xfrm>
          <a:prstGeom prst="rect">
            <a:avLst/>
          </a:prstGeom>
        </p:spPr>
      </p:pic>
      <p:sp>
        <p:nvSpPr>
          <p:cNvPr id="18" name="Textplatzhalter 57">
            <a:extLst>
              <a:ext uri="{FF2B5EF4-FFF2-40B4-BE49-F238E27FC236}">
                <a16:creationId xmlns:a16="http://schemas.microsoft.com/office/drawing/2014/main" id="{D3AF8E66-99C5-42C4-A186-F7538BDD2C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29" y="1204934"/>
            <a:ext cx="6151987" cy="28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sz="2000" dirty="0" err="1">
                <a:solidFill>
                  <a:prstClr val="black"/>
                </a:solidFill>
              </a:rPr>
              <a:t>Lorem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ipsum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dolor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sit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amet</a:t>
            </a:r>
            <a:r>
              <a:rPr lang="de-DE" sz="2000" dirty="0">
                <a:solidFill>
                  <a:prstClr val="black"/>
                </a:solidFill>
              </a:rPr>
              <a:t>, </a:t>
            </a:r>
            <a:r>
              <a:rPr lang="de-DE" sz="2000" dirty="0" err="1">
                <a:solidFill>
                  <a:prstClr val="black"/>
                </a:solidFill>
              </a:rPr>
              <a:t>consetetur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sadipscing</a:t>
            </a:r>
            <a:endParaRPr lang="de-DE" dirty="0"/>
          </a:p>
        </p:txBody>
      </p:sp>
      <p:sp>
        <p:nvSpPr>
          <p:cNvPr id="19" name="Textplatzhalter 55">
            <a:extLst>
              <a:ext uri="{FF2B5EF4-FFF2-40B4-BE49-F238E27FC236}">
                <a16:creationId xmlns:a16="http://schemas.microsoft.com/office/drawing/2014/main" id="{528F4AFF-2C1E-4281-B791-12CE6853CA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808" y="751065"/>
            <a:ext cx="6151987" cy="3571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de-DE" sz="2800" b="1" dirty="0">
                <a:latin typeface="+mn-lt"/>
              </a:rPr>
              <a:t>LOREM IPSUM</a:t>
            </a:r>
            <a:endParaRPr lang="de-DE" dirty="0"/>
          </a:p>
        </p:txBody>
      </p:sp>
      <p:sp>
        <p:nvSpPr>
          <p:cNvPr id="22" name="Textplatzhalter 20">
            <a:extLst>
              <a:ext uri="{FF2B5EF4-FFF2-40B4-BE49-F238E27FC236}">
                <a16:creationId xmlns:a16="http://schemas.microsoft.com/office/drawing/2014/main" id="{EACAA9DF-2BA9-4478-81E0-B8F37863781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22313" y="1933181"/>
            <a:ext cx="6145482" cy="149581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300"/>
              </a:spcBef>
              <a:buNone/>
              <a:defRPr sz="1800">
                <a:solidFill>
                  <a:schemeClr val="tx1"/>
                </a:solidFill>
                <a:latin typeface="+mj-lt"/>
              </a:defRPr>
            </a:lvl1pPr>
          </a:lstStyle>
          <a:p>
            <a:pPr lvl="0">
              <a:lnSpc>
                <a:spcPct val="95000"/>
              </a:lnSpc>
              <a:spcBef>
                <a:spcPts val="300"/>
              </a:spcBef>
            </a:pPr>
            <a:r>
              <a:rPr lang="de-DE" dirty="0" err="1">
                <a:solidFill>
                  <a:prstClr val="black"/>
                </a:solidFill>
                <a:latin typeface="+mj-lt"/>
              </a:rPr>
              <a:t>Lorem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ipsum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dolor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sit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amet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,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consetetur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sadipscing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elitr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, sed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diam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nonumy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eirmod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tempor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invidunt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ut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labore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et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dolore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magna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aliquyam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erat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, sed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diam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voluptua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. At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vero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eos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et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accusam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et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justo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duo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dolores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et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ea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rebum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. </a:t>
            </a:r>
          </a:p>
        </p:txBody>
      </p:sp>
      <p:cxnSp>
        <p:nvCxnSpPr>
          <p:cNvPr id="27" name="Gerader Verbinder 26">
            <a:extLst>
              <a:ext uri="{FF2B5EF4-FFF2-40B4-BE49-F238E27FC236}">
                <a16:creationId xmlns:a16="http://schemas.microsoft.com/office/drawing/2014/main" id="{52622B6E-0BAA-4FE8-B5BD-EB4E53F5F67F}"/>
              </a:ext>
            </a:extLst>
          </p:cNvPr>
          <p:cNvCxnSpPr>
            <a:cxnSpLocks/>
          </p:cNvCxnSpPr>
          <p:nvPr userDrawn="1"/>
        </p:nvCxnSpPr>
        <p:spPr>
          <a:xfrm>
            <a:off x="-161925" y="3826677"/>
            <a:ext cx="685800" cy="0"/>
          </a:xfrm>
          <a:prstGeom prst="line">
            <a:avLst/>
          </a:prstGeom>
          <a:ln w="889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platzhalter 57">
            <a:extLst>
              <a:ext uri="{FF2B5EF4-FFF2-40B4-BE49-F238E27FC236}">
                <a16:creationId xmlns:a16="http://schemas.microsoft.com/office/drawing/2014/main" id="{1E98A0F2-461A-4E06-BF1F-3EE3B7A7665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16829" y="4109610"/>
            <a:ext cx="6151987" cy="28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latin typeface="+mj-lt"/>
              </a:defRPr>
            </a:lvl1pPr>
          </a:lstStyle>
          <a:p>
            <a:pPr lvl="0"/>
            <a:r>
              <a:rPr lang="de-DE" sz="2000" dirty="0" err="1">
                <a:solidFill>
                  <a:prstClr val="black"/>
                </a:solidFill>
              </a:rPr>
              <a:t>Lorem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ipsum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dolor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sit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amet</a:t>
            </a:r>
            <a:r>
              <a:rPr lang="de-DE" sz="2000" dirty="0">
                <a:solidFill>
                  <a:prstClr val="black"/>
                </a:solidFill>
              </a:rPr>
              <a:t>, </a:t>
            </a:r>
            <a:r>
              <a:rPr lang="de-DE" sz="2000" dirty="0" err="1">
                <a:solidFill>
                  <a:prstClr val="black"/>
                </a:solidFill>
              </a:rPr>
              <a:t>consetetur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sadipscing</a:t>
            </a:r>
            <a:endParaRPr lang="de-DE" dirty="0"/>
          </a:p>
        </p:txBody>
      </p:sp>
      <p:sp>
        <p:nvSpPr>
          <p:cNvPr id="29" name="Textplatzhalter 55">
            <a:extLst>
              <a:ext uri="{FF2B5EF4-FFF2-40B4-BE49-F238E27FC236}">
                <a16:creationId xmlns:a16="http://schemas.microsoft.com/office/drawing/2014/main" id="{9A33FB96-A2FD-4BB0-AD1A-0F84280FEA8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5808" y="3655741"/>
            <a:ext cx="6151987" cy="3571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/>
            </a:lvl1pPr>
          </a:lstStyle>
          <a:p>
            <a:pPr lvl="0"/>
            <a:r>
              <a:rPr lang="de-DE" sz="2800" b="1" dirty="0">
                <a:latin typeface="+mn-lt"/>
              </a:rPr>
              <a:t>LOREM IPSUM</a:t>
            </a:r>
            <a:endParaRPr lang="de-DE" dirty="0"/>
          </a:p>
        </p:txBody>
      </p:sp>
      <p:sp>
        <p:nvSpPr>
          <p:cNvPr id="30" name="Textplatzhalter 20">
            <a:extLst>
              <a:ext uri="{FF2B5EF4-FFF2-40B4-BE49-F238E27FC236}">
                <a16:creationId xmlns:a16="http://schemas.microsoft.com/office/drawing/2014/main" id="{47E057F5-BFF2-457B-9EF3-BD3DFE6BB4E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22313" y="4837857"/>
            <a:ext cx="6145482" cy="1435943"/>
          </a:xfrm>
          <a:prstGeom prst="rect">
            <a:avLst/>
          </a:prstGeom>
        </p:spPr>
        <p:txBody>
          <a:bodyPr lIns="0" tIns="0" rIns="0" bIns="0"/>
          <a:lstStyle>
            <a:lvl1pPr marL="285750" indent="-285750">
              <a:lnSpc>
                <a:spcPct val="95000"/>
              </a:lnSpc>
              <a:spcBef>
                <a:spcPts val="300"/>
              </a:spcBef>
              <a:buFont typeface="Symbol" panose="05050102010706020507" pitchFamily="18" charset="2"/>
              <a:buChar char="-"/>
              <a:defRPr sz="1800">
                <a:solidFill>
                  <a:schemeClr val="tx1"/>
                </a:solidFill>
                <a:latin typeface="+mj-lt"/>
              </a:defRPr>
            </a:lvl1pPr>
            <a:lvl2pPr marL="685800" indent="-228600">
              <a:buFont typeface="CA Metro" panose="00000500000000000000" pitchFamily="2" charset="0"/>
              <a:buChar char="•"/>
              <a:defRPr sz="1600">
                <a:latin typeface="+mj-lt"/>
              </a:defRPr>
            </a:lvl2pPr>
            <a:lvl3pPr marL="1143000" indent="-228600">
              <a:buFont typeface="Calibri Light" panose="020F0302020204030204" pitchFamily="34" charset="0"/>
              <a:buChar char="▪"/>
              <a:defRPr sz="1600">
                <a:latin typeface="+mj-lt"/>
              </a:defRPr>
            </a:lvl3pPr>
          </a:lstStyle>
          <a:p>
            <a:pPr marL="285750" lvl="0" indent="-285750">
              <a:lnSpc>
                <a:spcPct val="95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r>
              <a:rPr lang="de-DE" dirty="0" err="1">
                <a:solidFill>
                  <a:prstClr val="black"/>
                </a:solidFill>
                <a:latin typeface="+mj-lt"/>
              </a:rPr>
              <a:t>Lorem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ipsum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dolor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sit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amet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,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consetetur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sadipscing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elitr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, sed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diam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nonumy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eirmod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tempor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invidunt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ut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labore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et </a:t>
            </a:r>
            <a:r>
              <a:rPr lang="de-DE" dirty="0" err="1">
                <a:solidFill>
                  <a:prstClr val="black"/>
                </a:solidFill>
                <a:latin typeface="+mj-lt"/>
              </a:rPr>
              <a:t>dolore</a:t>
            </a:r>
            <a:r>
              <a:rPr lang="de-DE" dirty="0">
                <a:solidFill>
                  <a:prstClr val="black"/>
                </a:solidFill>
                <a:latin typeface="+mj-lt"/>
              </a:rPr>
              <a:t>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 </a:t>
            </a:r>
          </a:p>
          <a:p>
            <a:pPr marL="285750" lvl="0" indent="-285750">
              <a:lnSpc>
                <a:spcPct val="95000"/>
              </a:lnSpc>
              <a:spcBef>
                <a:spcPts val="300"/>
              </a:spcBef>
              <a:buFont typeface="Symbol" panose="05050102010706020507" pitchFamily="18" charset="2"/>
              <a:buChar char="-"/>
            </a:pPr>
            <a:endParaRPr lang="de-DE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3" name="Textplatzhalter 31">
            <a:extLst>
              <a:ext uri="{FF2B5EF4-FFF2-40B4-BE49-F238E27FC236}">
                <a16:creationId xmlns:a16="http://schemas.microsoft.com/office/drawing/2014/main" id="{4941515E-D72D-4010-9667-CB811F16D83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015203" y="2648486"/>
            <a:ext cx="3660860" cy="36253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sz="4000">
                <a:solidFill>
                  <a:schemeClr val="bg1"/>
                </a:solidFill>
                <a:latin typeface="+mj-lt"/>
              </a:defRPr>
            </a:lvl1pPr>
          </a:lstStyle>
          <a:p>
            <a:pPr>
              <a:lnSpc>
                <a:spcPct val="95000"/>
              </a:lnSpc>
            </a:pPr>
            <a:r>
              <a:rPr lang="de-DE" sz="4000" dirty="0" err="1">
                <a:solidFill>
                  <a:schemeClr val="bg1"/>
                </a:solidFill>
                <a:latin typeface="+mj-lt"/>
              </a:rPr>
              <a:t>Lorem</a:t>
            </a:r>
            <a:r>
              <a:rPr lang="de-DE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+mj-lt"/>
              </a:rPr>
              <a:t>ipsum</a:t>
            </a:r>
            <a:r>
              <a:rPr lang="de-DE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+mj-lt"/>
              </a:rPr>
              <a:t>dolor</a:t>
            </a:r>
            <a:r>
              <a:rPr lang="de-DE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+mj-lt"/>
              </a:rPr>
              <a:t>sit</a:t>
            </a:r>
            <a:r>
              <a:rPr lang="de-DE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+mj-lt"/>
              </a:rPr>
              <a:t>amet</a:t>
            </a:r>
            <a:r>
              <a:rPr lang="de-DE" sz="4000" dirty="0">
                <a:solidFill>
                  <a:schemeClr val="bg1"/>
                </a:solidFill>
                <a:latin typeface="+mj-lt"/>
              </a:rPr>
              <a:t>, </a:t>
            </a:r>
            <a:r>
              <a:rPr lang="de-DE" sz="4000" dirty="0" err="1">
                <a:solidFill>
                  <a:schemeClr val="bg1"/>
                </a:solidFill>
                <a:latin typeface="+mj-lt"/>
              </a:rPr>
              <a:t>consetetur</a:t>
            </a:r>
            <a:r>
              <a:rPr lang="de-DE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+mj-lt"/>
              </a:rPr>
              <a:t>sadipscing</a:t>
            </a:r>
            <a:r>
              <a:rPr lang="de-DE" sz="4000" dirty="0">
                <a:solidFill>
                  <a:schemeClr val="bg1"/>
                </a:solidFill>
                <a:latin typeface="+mj-lt"/>
              </a:rPr>
              <a:t> </a:t>
            </a:r>
            <a:r>
              <a:rPr lang="de-DE" sz="4000" dirty="0" err="1">
                <a:solidFill>
                  <a:schemeClr val="bg1"/>
                </a:solidFill>
                <a:latin typeface="+mj-lt"/>
              </a:rPr>
              <a:t>elitr</a:t>
            </a:r>
            <a:endParaRPr lang="de-DE" sz="4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20" name="Foliennummernplatzhalter 7">
            <a:extLst>
              <a:ext uri="{FF2B5EF4-FFF2-40B4-BE49-F238E27FC236}">
                <a16:creationId xmlns:a16="http://schemas.microsoft.com/office/drawing/2014/main" id="{6DFEB529-D54F-47EB-9202-158726FADE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1" name="Datumsplatzhalter 3">
            <a:extLst>
              <a:ext uri="{FF2B5EF4-FFF2-40B4-BE49-F238E27FC236}">
                <a16:creationId xmlns:a16="http://schemas.microsoft.com/office/drawing/2014/main" id="{D4AC47BB-A83E-4DCF-8BC0-849F0BADA0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96774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alt + Zitat &amp;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Grafik 24">
            <a:extLst>
              <a:ext uri="{FF2B5EF4-FFF2-40B4-BE49-F238E27FC236}">
                <a16:creationId xmlns:a16="http://schemas.microsoft.com/office/drawing/2014/main" id="{5B84C36A-2982-4984-A985-03E15EF80C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4988163" cy="6857995"/>
          </a:xfrm>
          <a:prstGeom prst="rect">
            <a:avLst/>
          </a:prstGeom>
        </p:spPr>
      </p:pic>
      <p:sp>
        <p:nvSpPr>
          <p:cNvPr id="26" name="Rechteck 25">
            <a:extLst>
              <a:ext uri="{FF2B5EF4-FFF2-40B4-BE49-F238E27FC236}">
                <a16:creationId xmlns:a16="http://schemas.microsoft.com/office/drawing/2014/main" id="{B7F0DB0D-15DA-4F38-9533-9332FDCF17B0}"/>
              </a:ext>
            </a:extLst>
          </p:cNvPr>
          <p:cNvSpPr/>
          <p:nvPr userDrawn="1"/>
        </p:nvSpPr>
        <p:spPr>
          <a:xfrm>
            <a:off x="0" y="0"/>
            <a:ext cx="4988170" cy="6857999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Textplatzhalter 26">
            <a:extLst>
              <a:ext uri="{FF2B5EF4-FFF2-40B4-BE49-F238E27FC236}">
                <a16:creationId xmlns:a16="http://schemas.microsoft.com/office/drawing/2014/main" id="{37F78223-1F7D-49F1-8C1C-7032D753950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618707" y="2001965"/>
            <a:ext cx="5064870" cy="4271835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+mj-lt"/>
              </a:defRPr>
            </a:lvl1pPr>
          </a:lstStyle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r>
              <a:rPr lang="de-DE" dirty="0"/>
              <a:t> </a:t>
            </a:r>
            <a:r>
              <a:rPr lang="de-DE" dirty="0" err="1"/>
              <a:t>tempor</a:t>
            </a:r>
            <a:r>
              <a:rPr lang="de-DE" dirty="0"/>
              <a:t> </a:t>
            </a:r>
            <a:r>
              <a:rPr lang="de-DE" dirty="0" err="1"/>
              <a:t>invidunt</a:t>
            </a:r>
            <a:r>
              <a:rPr lang="de-DE" dirty="0"/>
              <a:t> </a:t>
            </a:r>
            <a:r>
              <a:rPr lang="de-DE" dirty="0" err="1"/>
              <a:t>ut</a:t>
            </a:r>
            <a:r>
              <a:rPr lang="de-DE" dirty="0"/>
              <a:t> </a:t>
            </a:r>
            <a:r>
              <a:rPr lang="de-DE" dirty="0" err="1"/>
              <a:t>labore</a:t>
            </a:r>
            <a:r>
              <a:rPr lang="de-DE" dirty="0"/>
              <a:t> et </a:t>
            </a:r>
            <a:r>
              <a:rPr lang="de-DE" dirty="0" err="1"/>
              <a:t>dolore</a:t>
            </a:r>
            <a:r>
              <a:rPr lang="de-DE" dirty="0"/>
              <a:t> magna </a:t>
            </a:r>
            <a:r>
              <a:rPr lang="de-DE" dirty="0" err="1"/>
              <a:t>aliquyam</a:t>
            </a:r>
            <a:r>
              <a:rPr lang="de-DE" dirty="0"/>
              <a:t> </a:t>
            </a:r>
            <a:r>
              <a:rPr lang="de-DE" dirty="0" err="1"/>
              <a:t>erat</a:t>
            </a:r>
            <a:endParaRPr lang="de-DE" dirty="0"/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endParaRPr lang="de-DE" dirty="0"/>
          </a:p>
          <a:p>
            <a:r>
              <a:rPr lang="de-DE" dirty="0" err="1"/>
              <a:t>Lorem</a:t>
            </a:r>
            <a:r>
              <a:rPr lang="de-DE" dirty="0"/>
              <a:t>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> </a:t>
            </a: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> </a:t>
            </a: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r>
              <a:rPr lang="de-DE" dirty="0"/>
              <a:t>, sed </a:t>
            </a:r>
            <a:r>
              <a:rPr lang="de-DE" dirty="0" err="1"/>
              <a:t>diam</a:t>
            </a:r>
            <a:r>
              <a:rPr lang="de-DE" dirty="0"/>
              <a:t> </a:t>
            </a:r>
            <a:r>
              <a:rPr lang="de-DE" dirty="0" err="1"/>
              <a:t>nonumy</a:t>
            </a:r>
            <a:r>
              <a:rPr lang="de-DE" dirty="0"/>
              <a:t> </a:t>
            </a:r>
            <a:r>
              <a:rPr lang="de-DE" dirty="0" err="1"/>
              <a:t>eirmod</a:t>
            </a:r>
            <a:endParaRPr lang="de-DE" dirty="0"/>
          </a:p>
        </p:txBody>
      </p:sp>
      <p:cxnSp>
        <p:nvCxnSpPr>
          <p:cNvPr id="35" name="Gerader Verbinder 34">
            <a:extLst>
              <a:ext uri="{FF2B5EF4-FFF2-40B4-BE49-F238E27FC236}">
                <a16:creationId xmlns:a16="http://schemas.microsoft.com/office/drawing/2014/main" id="{CD3BE78B-8C09-46BD-B998-82AD4B00583D}"/>
              </a:ext>
            </a:extLst>
          </p:cNvPr>
          <p:cNvCxnSpPr>
            <a:cxnSpLocks/>
          </p:cNvCxnSpPr>
          <p:nvPr userDrawn="1"/>
        </p:nvCxnSpPr>
        <p:spPr>
          <a:xfrm>
            <a:off x="-137657" y="922001"/>
            <a:ext cx="685800" cy="0"/>
          </a:xfrm>
          <a:prstGeom prst="line">
            <a:avLst/>
          </a:prstGeom>
          <a:ln w="889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631E91FF-2B99-4A2F-B429-9A8D14F08BAB}"/>
              </a:ext>
            </a:extLst>
          </p:cNvPr>
          <p:cNvCxnSpPr>
            <a:cxnSpLocks/>
          </p:cNvCxnSpPr>
          <p:nvPr userDrawn="1"/>
        </p:nvCxnSpPr>
        <p:spPr>
          <a:xfrm>
            <a:off x="6618706" y="5287878"/>
            <a:ext cx="5659520" cy="0"/>
          </a:xfrm>
          <a:prstGeom prst="line">
            <a:avLst/>
          </a:prstGeom>
          <a:ln w="28575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Rechteck 36">
            <a:extLst>
              <a:ext uri="{FF2B5EF4-FFF2-40B4-BE49-F238E27FC236}">
                <a16:creationId xmlns:a16="http://schemas.microsoft.com/office/drawing/2014/main" id="{79E21EF6-5AD8-4CB7-ABF1-2B7AFD8AF89F}"/>
              </a:ext>
            </a:extLst>
          </p:cNvPr>
          <p:cNvSpPr/>
          <p:nvPr userDrawn="1"/>
        </p:nvSpPr>
        <p:spPr>
          <a:xfrm>
            <a:off x="6618706" y="5612326"/>
            <a:ext cx="5093869" cy="7448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defTabSz="801688" eaLnBrk="0" hangingPunct="0">
              <a:lnSpc>
                <a:spcPct val="80000"/>
              </a:lnSpc>
            </a:pPr>
            <a:r>
              <a:rPr lang="en-US" sz="2000" noProof="1">
                <a:solidFill>
                  <a:schemeClr val="accent2"/>
                </a:solidFill>
                <a:cs typeface="Arial" charset="0"/>
              </a:rPr>
              <a:t>FAZIT: </a:t>
            </a:r>
            <a:r>
              <a:rPr lang="en-US" sz="2000" cap="all" noProof="1">
                <a:cs typeface="Arial" charset="0"/>
              </a:rPr>
              <a:t>Lorem ipsum dolor sit amet, consetetur sadipscing elitr, sed diam nonumy eirmod tempor invidunt  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F2885818-8CD6-4012-8DF5-DF572EBDD887}"/>
              </a:ext>
            </a:extLst>
          </p:cNvPr>
          <p:cNvSpPr/>
          <p:nvPr userDrawn="1"/>
        </p:nvSpPr>
        <p:spPr>
          <a:xfrm>
            <a:off x="3897549" y="2000319"/>
            <a:ext cx="2457853" cy="1344207"/>
          </a:xfrm>
          <a:prstGeom prst="rect">
            <a:avLst/>
          </a:prstGeom>
          <a:solidFill>
            <a:schemeClr val="tx1">
              <a:alpha val="6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95000"/>
              </a:lnSpc>
            </a:pPr>
            <a:r>
              <a:rPr lang="de-DE" sz="2000" b="1" dirty="0">
                <a:solidFill>
                  <a:schemeClr val="accent5"/>
                </a:solidFill>
                <a:latin typeface="+mj-lt"/>
              </a:rPr>
              <a:t>LOREM IPSUM </a:t>
            </a:r>
            <a:br>
              <a:rPr lang="de-DE" sz="2000" b="1" dirty="0">
                <a:solidFill>
                  <a:schemeClr val="accent5"/>
                </a:solidFill>
                <a:latin typeface="+mj-lt"/>
              </a:rPr>
            </a:br>
            <a:r>
              <a:rPr lang="de-DE" sz="2000" b="1" dirty="0">
                <a:solidFill>
                  <a:schemeClr val="accent5"/>
                </a:solidFill>
                <a:latin typeface="+mj-lt"/>
              </a:rPr>
              <a:t>DOLOR SIT AMET, SADIPSCING ELITR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2ADCA86D-0944-48CC-B261-51C51D8F8378}"/>
              </a:ext>
            </a:extLst>
          </p:cNvPr>
          <p:cNvSpPr/>
          <p:nvPr userDrawn="1"/>
        </p:nvSpPr>
        <p:spPr>
          <a:xfrm>
            <a:off x="3897548" y="3544548"/>
            <a:ext cx="2457853" cy="1344207"/>
          </a:xfrm>
          <a:prstGeom prst="rect">
            <a:avLst/>
          </a:prstGeom>
          <a:solidFill>
            <a:schemeClr val="tx1">
              <a:alpha val="6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95000"/>
              </a:lnSpc>
            </a:pPr>
            <a:r>
              <a:rPr lang="de-DE" sz="2000" b="1" dirty="0">
                <a:solidFill>
                  <a:schemeClr val="accent5"/>
                </a:solidFill>
                <a:latin typeface="+mj-lt"/>
              </a:rPr>
              <a:t>LOREM IPSUM </a:t>
            </a:r>
            <a:br>
              <a:rPr lang="de-DE" sz="2000" b="1" dirty="0">
                <a:solidFill>
                  <a:schemeClr val="accent5"/>
                </a:solidFill>
                <a:latin typeface="+mj-lt"/>
              </a:rPr>
            </a:br>
            <a:r>
              <a:rPr lang="de-DE" sz="2000" b="1" dirty="0">
                <a:solidFill>
                  <a:schemeClr val="accent5"/>
                </a:solidFill>
                <a:latin typeface="+mj-lt"/>
              </a:rPr>
              <a:t>DOLOR SIT AMET</a:t>
            </a:r>
          </a:p>
        </p:txBody>
      </p:sp>
      <p:sp>
        <p:nvSpPr>
          <p:cNvPr id="41" name="Textplatzhalter 55">
            <a:extLst>
              <a:ext uri="{FF2B5EF4-FFF2-40B4-BE49-F238E27FC236}">
                <a16:creationId xmlns:a16="http://schemas.microsoft.com/office/drawing/2014/main" id="{19A5DBD7-16EC-4157-AE0D-D67EC431B11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5809" y="751065"/>
            <a:ext cx="4272354" cy="35716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sz="2800" b="1" dirty="0">
                <a:latin typeface="+mn-lt"/>
              </a:rPr>
              <a:t>LOREM IPSUM</a:t>
            </a:r>
            <a:endParaRPr lang="de-DE" dirty="0"/>
          </a:p>
        </p:txBody>
      </p:sp>
      <p:sp>
        <p:nvSpPr>
          <p:cNvPr id="43" name="Textplatzhalter 57">
            <a:extLst>
              <a:ext uri="{FF2B5EF4-FFF2-40B4-BE49-F238E27FC236}">
                <a16:creationId xmlns:a16="http://schemas.microsoft.com/office/drawing/2014/main" id="{6BABD24E-B625-416A-A677-63443F33EF1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6829" y="1204934"/>
            <a:ext cx="4271333" cy="2887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sz="2000" dirty="0" err="1">
                <a:solidFill>
                  <a:prstClr val="black"/>
                </a:solidFill>
              </a:rPr>
              <a:t>Lorem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ipsum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dolor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sit</a:t>
            </a:r>
            <a:r>
              <a:rPr lang="de-DE" sz="2000" dirty="0">
                <a:solidFill>
                  <a:prstClr val="black"/>
                </a:solidFill>
              </a:rPr>
              <a:t> </a:t>
            </a:r>
            <a:r>
              <a:rPr lang="de-DE" sz="2000" dirty="0" err="1">
                <a:solidFill>
                  <a:prstClr val="black"/>
                </a:solidFill>
              </a:rPr>
              <a:t>amet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8456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 + webs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 descr="Ein Bild, das Himmel, sitzend, groß enthält.&#10;&#10;Automatisch generierte Beschreibung">
            <a:extLst>
              <a:ext uri="{FF2B5EF4-FFF2-40B4-BE49-F238E27FC236}">
                <a16:creationId xmlns:a16="http://schemas.microsoft.com/office/drawing/2014/main" id="{69E229CC-0124-4B7D-B20D-09C38D17CBE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3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0" y="1640655"/>
            <a:ext cx="12192000" cy="4633146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67B2ECB1-35E2-41E7-89B3-93227D16595C}"/>
              </a:ext>
            </a:extLst>
          </p:cNvPr>
          <p:cNvSpPr/>
          <p:nvPr userDrawn="1"/>
        </p:nvSpPr>
        <p:spPr>
          <a:xfrm>
            <a:off x="731839" y="809624"/>
            <a:ext cx="3906836" cy="546417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55136E1B-710E-4A97-B0BA-DF03995D998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sp>
        <p:nvSpPr>
          <p:cNvPr id="17" name="Textplatzhalter 29">
            <a:extLst>
              <a:ext uri="{FF2B5EF4-FFF2-40B4-BE49-F238E27FC236}">
                <a16:creationId xmlns:a16="http://schemas.microsoft.com/office/drawing/2014/main" id="{501BBC3C-4549-4285-A162-B19A5F632AA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31838" y="1916879"/>
            <a:ext cx="3906836" cy="2414323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spcBef>
                <a:spcPts val="0"/>
              </a:spcBef>
              <a:buNone/>
              <a:defRPr sz="4000" b="1" cap="all" baseline="0">
                <a:solidFill>
                  <a:schemeClr val="accent6"/>
                </a:solidFill>
                <a:latin typeface="+mj-lt"/>
              </a:defRPr>
            </a:lvl1pPr>
          </a:lstStyle>
          <a:p>
            <a:pPr algn="ctr"/>
            <a:r>
              <a:rPr lang="de-DE" sz="4000" b="1" dirty="0">
                <a:solidFill>
                  <a:schemeClr val="bg1">
                    <a:lumMod val="75000"/>
                  </a:schemeClr>
                </a:solidFill>
              </a:rPr>
              <a:t>AKZEPTANZ VERNETZUNG SICHTBARKEIT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2FFEFB10-BBF7-44B2-B965-AFCC143BCCD1}"/>
              </a:ext>
            </a:extLst>
          </p:cNvPr>
          <p:cNvCxnSpPr>
            <a:cxnSpLocks/>
          </p:cNvCxnSpPr>
          <p:nvPr/>
        </p:nvCxnSpPr>
        <p:spPr>
          <a:xfrm>
            <a:off x="1402484" y="4950056"/>
            <a:ext cx="2551076" cy="0"/>
          </a:xfrm>
          <a:prstGeom prst="line">
            <a:avLst/>
          </a:prstGeom>
          <a:ln w="444500" cap="rnd">
            <a:solidFill>
              <a:schemeClr val="accent2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platzhalter 2">
            <a:extLst>
              <a:ext uri="{FF2B5EF4-FFF2-40B4-BE49-F238E27FC236}">
                <a16:creationId xmlns:a16="http://schemas.microsoft.com/office/drawing/2014/main" id="{4D79306A-73A4-4D50-B7D2-87F0F004668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392959" y="4757420"/>
            <a:ext cx="2533650" cy="352425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3000"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NOW-GMBH.DE</a:t>
            </a:r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EDED37ED-5352-4FF4-A153-5A2C3AE2E6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1" name="Datumsplatzhalter 3">
            <a:extLst>
              <a:ext uri="{FF2B5EF4-FFF2-40B4-BE49-F238E27FC236}">
                <a16:creationId xmlns:a16="http://schemas.microsoft.com/office/drawing/2014/main" id="{6E91BDEB-2D30-4CFB-BF28-FD57A2D9E8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9705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 12">
            <a:extLst>
              <a:ext uri="{FF2B5EF4-FFF2-40B4-BE49-F238E27FC236}">
                <a16:creationId xmlns:a16="http://schemas.microsoft.com/office/drawing/2014/main" id="{388FBFB3-1648-424A-BC55-BF73BBFC1AC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-1"/>
            <a:ext cx="12192000" cy="6857999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 algn="l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Bild einfügen per Klick auf das Symbol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B84454A-B5DD-4051-ACB9-BC7F270E8A5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115" y="2035999"/>
            <a:ext cx="4065770" cy="1250107"/>
          </a:xfrm>
          <a:prstGeom prst="rect">
            <a:avLst/>
          </a:prstGeom>
        </p:spPr>
      </p:pic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2B4F6366-C5A7-4795-94E2-23DC8B76D458}"/>
              </a:ext>
            </a:extLst>
          </p:cNvPr>
          <p:cNvCxnSpPr>
            <a:cxnSpLocks/>
          </p:cNvCxnSpPr>
          <p:nvPr userDrawn="1"/>
        </p:nvCxnSpPr>
        <p:spPr>
          <a:xfrm flipH="1">
            <a:off x="4063115" y="3640248"/>
            <a:ext cx="1575685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platzhalter 14">
            <a:extLst>
              <a:ext uri="{FF2B5EF4-FFF2-40B4-BE49-F238E27FC236}">
                <a16:creationId xmlns:a16="http://schemas.microsoft.com/office/drawing/2014/main" id="{E58F202F-BBA3-4476-8647-62F54D386BF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063114" y="3845689"/>
            <a:ext cx="4065769" cy="2428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sz="1600" dirty="0">
                <a:solidFill>
                  <a:schemeClr val="bg1"/>
                </a:solidFill>
                <a:latin typeface="+mj-lt"/>
              </a:rPr>
              <a:t>Nationale Organisation Wasserstoff- und 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Brennstoffzellentechnologie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Fasanenstr. 5</a:t>
            </a:r>
            <a:br>
              <a:rPr lang="de-DE" sz="1600" dirty="0">
                <a:solidFill>
                  <a:schemeClr val="bg1"/>
                </a:solidFill>
                <a:latin typeface="+mj-lt"/>
              </a:rPr>
            </a:br>
            <a:r>
              <a:rPr lang="de-DE" sz="1600" dirty="0">
                <a:solidFill>
                  <a:schemeClr val="bg1"/>
                </a:solidFill>
                <a:latin typeface="+mj-lt"/>
              </a:rPr>
              <a:t>10623 Berlin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17399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1_Inahlt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Gruppieren 12"/>
          <p:cNvGrpSpPr/>
          <p:nvPr/>
        </p:nvGrpSpPr>
        <p:grpSpPr>
          <a:xfrm>
            <a:off x="742689" y="6515328"/>
            <a:ext cx="132629" cy="81804"/>
            <a:chOff x="0" y="0"/>
            <a:chExt cx="132627" cy="81803"/>
          </a:xfrm>
        </p:grpSpPr>
        <p:sp>
          <p:nvSpPr>
            <p:cNvPr id="308" name="Gerader Verbinder 13"/>
            <p:cNvSpPr/>
            <p:nvPr/>
          </p:nvSpPr>
          <p:spPr>
            <a:xfrm>
              <a:off x="0" y="0"/>
              <a:ext cx="132628" cy="1"/>
            </a:xfrm>
            <a:prstGeom prst="line">
              <a:avLst/>
            </a:prstGeom>
            <a:noFill/>
            <a:ln w="25400" cap="rnd">
              <a:solidFill>
                <a:srgbClr val="000000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09" name="Gerader Verbinder 14"/>
            <p:cNvSpPr/>
            <p:nvPr/>
          </p:nvSpPr>
          <p:spPr>
            <a:xfrm>
              <a:off x="0" y="40901"/>
              <a:ext cx="132628" cy="1"/>
            </a:xfrm>
            <a:prstGeom prst="line">
              <a:avLst/>
            </a:prstGeom>
            <a:noFill/>
            <a:ln w="25400" cap="rnd">
              <a:solidFill>
                <a:schemeClr val="accent2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  <p:sp>
          <p:nvSpPr>
            <p:cNvPr id="310" name="Gerader Verbinder 15"/>
            <p:cNvSpPr/>
            <p:nvPr/>
          </p:nvSpPr>
          <p:spPr>
            <a:xfrm>
              <a:off x="0" y="81803"/>
              <a:ext cx="132628" cy="1"/>
            </a:xfrm>
            <a:prstGeom prst="line">
              <a:avLst/>
            </a:prstGeom>
            <a:noFill/>
            <a:ln w="25400" cap="rnd">
              <a:solidFill>
                <a:schemeClr val="accent3"/>
              </a:solidFill>
              <a:prstDash val="solid"/>
              <a:round/>
            </a:ln>
            <a:effectLst/>
          </p:spPr>
          <p:txBody>
            <a:bodyPr wrap="square" lIns="45719" tIns="45719" rIns="45719" bIns="45719" numCol="1" anchor="t">
              <a:noAutofit/>
            </a:bodyPr>
            <a:lstStyle/>
            <a:p>
              <a:endParaRPr/>
            </a:p>
          </p:txBody>
        </p:sp>
      </p:grpSp>
      <p:sp>
        <p:nvSpPr>
          <p:cNvPr id="312" name="Gerader Verbinder 18"/>
          <p:cNvSpPr/>
          <p:nvPr/>
        </p:nvSpPr>
        <p:spPr>
          <a:xfrm>
            <a:off x="1186136" y="6510338"/>
            <a:ext cx="1" cy="109221"/>
          </a:xfrm>
          <a:prstGeom prst="line">
            <a:avLst/>
          </a:prstGeom>
          <a:ln w="12700">
            <a:solidFill>
              <a:srgbClr val="3F3F3F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‹Nr.›</a:t>
            </a:fld>
            <a:endParaRPr/>
          </a:p>
        </p:txBody>
      </p:sp>
      <p:sp>
        <p:nvSpPr>
          <p:cNvPr id="31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716829" y="1204934"/>
            <a:ext cx="8969376" cy="28875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sz="2000"/>
            </a:lvl1pPr>
            <a:lvl2pPr marL="647700" indent="-190500">
              <a:buFontTx/>
              <a:defRPr sz="2000"/>
            </a:lvl2pPr>
            <a:lvl3pPr marL="1143000" indent="-228600">
              <a:buFontTx/>
              <a:defRPr sz="2000"/>
            </a:lvl3pPr>
            <a:lvl4pPr marL="1625600" indent="-254000">
              <a:buFontTx/>
              <a:defRPr sz="2000"/>
            </a:lvl4pPr>
            <a:lvl5pPr marL="2082800" indent="-254000">
              <a:buFontTx/>
              <a:defRPr sz="2000"/>
            </a:lvl5pPr>
          </a:lstStyle>
          <a:p>
            <a:r>
              <a:t>Ganzheitliche Umsetzung nationaler Programme durch die NOW GmbH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15" name="Textplatzhalter 55"/>
          <p:cNvSpPr>
            <a:spLocks noGrp="1"/>
          </p:cNvSpPr>
          <p:nvPr>
            <p:ph type="body" sz="quarter" idx="13" hasCustomPrompt="1"/>
          </p:nvPr>
        </p:nvSpPr>
        <p:spPr>
          <a:xfrm>
            <a:off x="715808" y="751065"/>
            <a:ext cx="8969376" cy="357162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SzTx/>
              <a:buFontTx/>
              <a:buNone/>
              <a:defRPr b="1" cap="all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NACHHALTIGE MOBILITÄT GESTALTEN UND FÖRDERN –</a:t>
            </a:r>
          </a:p>
        </p:txBody>
      </p:sp>
      <p:pic>
        <p:nvPicPr>
          <p:cNvPr id="316" name="Grafik 60" descr="Grafik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5550" y="800100"/>
            <a:ext cx="1568027" cy="488737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Textplatzhalter 62"/>
          <p:cNvSpPr>
            <a:spLocks noGrp="1"/>
          </p:cNvSpPr>
          <p:nvPr>
            <p:ph type="body" sz="quarter" idx="14" hasCustomPrompt="1"/>
          </p:nvPr>
        </p:nvSpPr>
        <p:spPr>
          <a:xfrm>
            <a:off x="2924269" y="6498723"/>
            <a:ext cx="8751794" cy="143915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 algn="r">
              <a:buSzTx/>
              <a:buFontTx/>
              <a:buNone/>
              <a:defRPr sz="1000"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t>* Nationales Innovationsprogramm für Wasserstoff und Brennstoffzellentechnologie</a:t>
            </a:r>
          </a:p>
        </p:txBody>
      </p:sp>
      <p:sp>
        <p:nvSpPr>
          <p:cNvPr id="318" name="Gerader Verbinder 7"/>
          <p:cNvSpPr/>
          <p:nvPr/>
        </p:nvSpPr>
        <p:spPr>
          <a:xfrm>
            <a:off x="-137658" y="922000"/>
            <a:ext cx="685801" cy="1"/>
          </a:xfrm>
          <a:prstGeom prst="line">
            <a:avLst/>
          </a:prstGeom>
          <a:ln w="88900" cap="rnd">
            <a:solidFill>
              <a:schemeClr val="accent2"/>
            </a:solidFill>
          </a:ln>
        </p:spPr>
        <p:txBody>
          <a:bodyPr lIns="45719" rIns="45719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75019886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rafik 63" descr="Ein Bild, das Person, drinnen enthält.&#10;&#10;Automatisch generierte Beschreibung">
            <a:extLst>
              <a:ext uri="{FF2B5EF4-FFF2-40B4-BE49-F238E27FC236}">
                <a16:creationId xmlns:a16="http://schemas.microsoft.com/office/drawing/2014/main" id="{30A7D681-4EB3-4D73-BD0F-64333365F4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52" y="-6252"/>
            <a:ext cx="4988166" cy="6864252"/>
          </a:xfrm>
          <a:prstGeom prst="rect">
            <a:avLst/>
          </a:prstGeom>
        </p:spPr>
      </p:pic>
      <p:sp>
        <p:nvSpPr>
          <p:cNvPr id="65" name="Rechteck 64">
            <a:extLst>
              <a:ext uri="{FF2B5EF4-FFF2-40B4-BE49-F238E27FC236}">
                <a16:creationId xmlns:a16="http://schemas.microsoft.com/office/drawing/2014/main" id="{F7DAE3FF-7B2A-46AD-87AB-668E04E1E0FF}"/>
              </a:ext>
            </a:extLst>
          </p:cNvPr>
          <p:cNvSpPr/>
          <p:nvPr userDrawn="1"/>
        </p:nvSpPr>
        <p:spPr>
          <a:xfrm>
            <a:off x="0" y="-6252"/>
            <a:ext cx="4988166" cy="2679250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9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264F292-3385-4AE0-BBF9-7B93080ADD4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sp>
        <p:nvSpPr>
          <p:cNvPr id="46" name="Textplatzhalter 44">
            <a:extLst>
              <a:ext uri="{FF2B5EF4-FFF2-40B4-BE49-F238E27FC236}">
                <a16:creationId xmlns:a16="http://schemas.microsoft.com/office/drawing/2014/main" id="{96851C12-1CBB-488A-9325-EFBB8053C48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946" y="2000320"/>
            <a:ext cx="5967631" cy="525090"/>
          </a:xfrm>
          <a:prstGeom prst="rect">
            <a:avLst/>
          </a:prstGeom>
        </p:spPr>
        <p:txBody>
          <a:bodyPr lIns="0" tIns="108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Nach</a:t>
            </a:r>
            <a:r>
              <a:rPr lang="de-DE" sz="2400" dirty="0">
                <a:latin typeface="+mj-lt"/>
              </a:rPr>
              <a:t>haltige Mobilität gestalten und fördern</a:t>
            </a:r>
            <a:endParaRPr lang="de-DE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C1A2AE37-1A19-4088-B259-D74BFB50F604}"/>
              </a:ext>
            </a:extLst>
          </p:cNvPr>
          <p:cNvCxnSpPr>
            <a:cxnSpLocks/>
          </p:cNvCxnSpPr>
          <p:nvPr userDrawn="1"/>
        </p:nvCxnSpPr>
        <p:spPr>
          <a:xfrm>
            <a:off x="-137657" y="922001"/>
            <a:ext cx="685800" cy="0"/>
          </a:xfrm>
          <a:prstGeom prst="line">
            <a:avLst/>
          </a:prstGeom>
          <a:ln w="88900" cap="rnd">
            <a:solidFill>
              <a:schemeClr val="bg1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Rechteck 51">
            <a:extLst>
              <a:ext uri="{FF2B5EF4-FFF2-40B4-BE49-F238E27FC236}">
                <a16:creationId xmlns:a16="http://schemas.microsoft.com/office/drawing/2014/main" id="{4E382CE3-D6A8-49FA-AE1C-A9A36D2E247D}"/>
              </a:ext>
            </a:extLst>
          </p:cNvPr>
          <p:cNvSpPr/>
          <p:nvPr userDrawn="1"/>
        </p:nvSpPr>
        <p:spPr>
          <a:xfrm>
            <a:off x="4291584" y="2000320"/>
            <a:ext cx="1091184" cy="511232"/>
          </a:xfrm>
          <a:prstGeom prst="rect">
            <a:avLst/>
          </a:prstGeom>
          <a:solidFill>
            <a:schemeClr val="tx1">
              <a:alpha val="6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95000"/>
              </a:lnSpc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1</a:t>
            </a:r>
          </a:p>
        </p:txBody>
      </p:sp>
      <p:cxnSp>
        <p:nvCxnSpPr>
          <p:cNvPr id="53" name="Gerader Verbinder 52">
            <a:extLst>
              <a:ext uri="{FF2B5EF4-FFF2-40B4-BE49-F238E27FC236}">
                <a16:creationId xmlns:a16="http://schemas.microsoft.com/office/drawing/2014/main" id="{80892F67-970A-46C0-B593-1A0390BA7973}"/>
              </a:ext>
            </a:extLst>
          </p:cNvPr>
          <p:cNvCxnSpPr>
            <a:cxnSpLocks/>
          </p:cNvCxnSpPr>
          <p:nvPr userDrawn="1"/>
        </p:nvCxnSpPr>
        <p:spPr>
          <a:xfrm flipH="1">
            <a:off x="4531304" y="2511552"/>
            <a:ext cx="611744" cy="0"/>
          </a:xfrm>
          <a:prstGeom prst="line">
            <a:avLst/>
          </a:prstGeom>
          <a:ln w="317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echteck 53">
            <a:extLst>
              <a:ext uri="{FF2B5EF4-FFF2-40B4-BE49-F238E27FC236}">
                <a16:creationId xmlns:a16="http://schemas.microsoft.com/office/drawing/2014/main" id="{67200F5A-14CA-44B6-B819-F94266766E1D}"/>
              </a:ext>
            </a:extLst>
          </p:cNvPr>
          <p:cNvSpPr/>
          <p:nvPr userDrawn="1"/>
        </p:nvSpPr>
        <p:spPr>
          <a:xfrm>
            <a:off x="4291584" y="2713899"/>
            <a:ext cx="1091184" cy="511232"/>
          </a:xfrm>
          <a:prstGeom prst="rect">
            <a:avLst/>
          </a:prstGeom>
          <a:solidFill>
            <a:schemeClr val="tx1">
              <a:alpha val="6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95000"/>
              </a:lnSpc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2</a:t>
            </a:r>
          </a:p>
        </p:txBody>
      </p:sp>
      <p:cxnSp>
        <p:nvCxnSpPr>
          <p:cNvPr id="55" name="Gerader Verbinder 54">
            <a:extLst>
              <a:ext uri="{FF2B5EF4-FFF2-40B4-BE49-F238E27FC236}">
                <a16:creationId xmlns:a16="http://schemas.microsoft.com/office/drawing/2014/main" id="{850139D0-898A-4939-B231-F661C9628FDA}"/>
              </a:ext>
            </a:extLst>
          </p:cNvPr>
          <p:cNvCxnSpPr>
            <a:cxnSpLocks/>
          </p:cNvCxnSpPr>
          <p:nvPr userDrawn="1"/>
        </p:nvCxnSpPr>
        <p:spPr>
          <a:xfrm flipH="1">
            <a:off x="4531304" y="3225131"/>
            <a:ext cx="611744" cy="0"/>
          </a:xfrm>
          <a:prstGeom prst="line">
            <a:avLst/>
          </a:prstGeom>
          <a:ln w="317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echteck 55">
            <a:extLst>
              <a:ext uri="{FF2B5EF4-FFF2-40B4-BE49-F238E27FC236}">
                <a16:creationId xmlns:a16="http://schemas.microsoft.com/office/drawing/2014/main" id="{FF77AF88-1DF3-4ABA-BF7D-94FEA064F690}"/>
              </a:ext>
            </a:extLst>
          </p:cNvPr>
          <p:cNvSpPr/>
          <p:nvPr userDrawn="1"/>
        </p:nvSpPr>
        <p:spPr>
          <a:xfrm>
            <a:off x="4291584" y="3427478"/>
            <a:ext cx="1091184" cy="511232"/>
          </a:xfrm>
          <a:prstGeom prst="rect">
            <a:avLst/>
          </a:prstGeom>
          <a:solidFill>
            <a:schemeClr val="tx1">
              <a:alpha val="6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95000"/>
              </a:lnSpc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3</a:t>
            </a:r>
          </a:p>
        </p:txBody>
      </p:sp>
      <p:cxnSp>
        <p:nvCxnSpPr>
          <p:cNvPr id="57" name="Gerader Verbinder 56">
            <a:extLst>
              <a:ext uri="{FF2B5EF4-FFF2-40B4-BE49-F238E27FC236}">
                <a16:creationId xmlns:a16="http://schemas.microsoft.com/office/drawing/2014/main" id="{5F21B656-23CF-4063-B488-BA7C5B5B78C1}"/>
              </a:ext>
            </a:extLst>
          </p:cNvPr>
          <p:cNvCxnSpPr>
            <a:cxnSpLocks/>
          </p:cNvCxnSpPr>
          <p:nvPr userDrawn="1"/>
        </p:nvCxnSpPr>
        <p:spPr>
          <a:xfrm flipH="1">
            <a:off x="4531304" y="3938710"/>
            <a:ext cx="611744" cy="0"/>
          </a:xfrm>
          <a:prstGeom prst="line">
            <a:avLst/>
          </a:prstGeom>
          <a:ln w="317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hteck 57">
            <a:extLst>
              <a:ext uri="{FF2B5EF4-FFF2-40B4-BE49-F238E27FC236}">
                <a16:creationId xmlns:a16="http://schemas.microsoft.com/office/drawing/2014/main" id="{821F9507-93A6-4ACA-9FFB-595DC5F48BB0}"/>
              </a:ext>
            </a:extLst>
          </p:cNvPr>
          <p:cNvSpPr/>
          <p:nvPr userDrawn="1"/>
        </p:nvSpPr>
        <p:spPr>
          <a:xfrm>
            <a:off x="4291584" y="4141057"/>
            <a:ext cx="1091184" cy="511232"/>
          </a:xfrm>
          <a:prstGeom prst="rect">
            <a:avLst/>
          </a:prstGeom>
          <a:solidFill>
            <a:schemeClr val="tx1">
              <a:alpha val="6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95000"/>
              </a:lnSpc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4</a:t>
            </a:r>
          </a:p>
        </p:txBody>
      </p:sp>
      <p:cxnSp>
        <p:nvCxnSpPr>
          <p:cNvPr id="59" name="Gerader Verbinder 58">
            <a:extLst>
              <a:ext uri="{FF2B5EF4-FFF2-40B4-BE49-F238E27FC236}">
                <a16:creationId xmlns:a16="http://schemas.microsoft.com/office/drawing/2014/main" id="{761DE818-FC2F-4199-8D3E-2F063A8B2A10}"/>
              </a:ext>
            </a:extLst>
          </p:cNvPr>
          <p:cNvCxnSpPr>
            <a:cxnSpLocks/>
          </p:cNvCxnSpPr>
          <p:nvPr userDrawn="1"/>
        </p:nvCxnSpPr>
        <p:spPr>
          <a:xfrm flipH="1">
            <a:off x="4531304" y="4639610"/>
            <a:ext cx="611744" cy="0"/>
          </a:xfrm>
          <a:prstGeom prst="line">
            <a:avLst/>
          </a:prstGeom>
          <a:ln w="31750" cap="rnd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Rechteck 59">
            <a:extLst>
              <a:ext uri="{FF2B5EF4-FFF2-40B4-BE49-F238E27FC236}">
                <a16:creationId xmlns:a16="http://schemas.microsoft.com/office/drawing/2014/main" id="{5948BA44-5EEE-46C4-A925-140F50A55A28}"/>
              </a:ext>
            </a:extLst>
          </p:cNvPr>
          <p:cNvSpPr/>
          <p:nvPr userDrawn="1"/>
        </p:nvSpPr>
        <p:spPr>
          <a:xfrm>
            <a:off x="4291584" y="4854636"/>
            <a:ext cx="1091184" cy="511232"/>
          </a:xfrm>
          <a:prstGeom prst="rect">
            <a:avLst/>
          </a:prstGeom>
          <a:solidFill>
            <a:schemeClr val="tx1">
              <a:alpha val="6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95000"/>
              </a:lnSpc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5</a:t>
            </a:r>
          </a:p>
        </p:txBody>
      </p:sp>
      <p:cxnSp>
        <p:nvCxnSpPr>
          <p:cNvPr id="61" name="Gerader Verbinder 60">
            <a:extLst>
              <a:ext uri="{FF2B5EF4-FFF2-40B4-BE49-F238E27FC236}">
                <a16:creationId xmlns:a16="http://schemas.microsoft.com/office/drawing/2014/main" id="{3EE4D8FA-954F-4634-ADE2-F5CD6381AA79}"/>
              </a:ext>
            </a:extLst>
          </p:cNvPr>
          <p:cNvCxnSpPr>
            <a:cxnSpLocks/>
          </p:cNvCxnSpPr>
          <p:nvPr userDrawn="1"/>
        </p:nvCxnSpPr>
        <p:spPr>
          <a:xfrm flipH="1">
            <a:off x="4531304" y="5353189"/>
            <a:ext cx="611744" cy="0"/>
          </a:xfrm>
          <a:prstGeom prst="line">
            <a:avLst/>
          </a:prstGeom>
          <a:ln w="31750" cap="rnd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Rechteck 61">
            <a:extLst>
              <a:ext uri="{FF2B5EF4-FFF2-40B4-BE49-F238E27FC236}">
                <a16:creationId xmlns:a16="http://schemas.microsoft.com/office/drawing/2014/main" id="{3CF9D9D0-8686-4547-B78E-FFFAB796CBEB}"/>
              </a:ext>
            </a:extLst>
          </p:cNvPr>
          <p:cNvSpPr/>
          <p:nvPr userDrawn="1"/>
        </p:nvSpPr>
        <p:spPr>
          <a:xfrm>
            <a:off x="4291584" y="5568215"/>
            <a:ext cx="1091184" cy="511232"/>
          </a:xfrm>
          <a:prstGeom prst="rect">
            <a:avLst/>
          </a:prstGeom>
          <a:solidFill>
            <a:schemeClr val="tx1">
              <a:alpha val="60000"/>
            </a:schemeClr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>
              <a:lnSpc>
                <a:spcPct val="95000"/>
              </a:lnSpc>
            </a:pPr>
            <a:r>
              <a:rPr lang="de-DE" sz="2800" dirty="0">
                <a:solidFill>
                  <a:schemeClr val="bg1">
                    <a:lumMod val="65000"/>
                  </a:schemeClr>
                </a:solidFill>
                <a:latin typeface="+mj-lt"/>
              </a:rPr>
              <a:t>6</a:t>
            </a:r>
          </a:p>
        </p:txBody>
      </p:sp>
      <p:cxnSp>
        <p:nvCxnSpPr>
          <p:cNvPr id="63" name="Gerader Verbinder 62">
            <a:extLst>
              <a:ext uri="{FF2B5EF4-FFF2-40B4-BE49-F238E27FC236}">
                <a16:creationId xmlns:a16="http://schemas.microsoft.com/office/drawing/2014/main" id="{CF8DB8A4-8A8E-4B3C-8FBF-E4FD505BEC3A}"/>
              </a:ext>
            </a:extLst>
          </p:cNvPr>
          <p:cNvCxnSpPr>
            <a:cxnSpLocks/>
          </p:cNvCxnSpPr>
          <p:nvPr userDrawn="1"/>
        </p:nvCxnSpPr>
        <p:spPr>
          <a:xfrm flipH="1">
            <a:off x="4531304" y="6066768"/>
            <a:ext cx="611744" cy="0"/>
          </a:xfrm>
          <a:prstGeom prst="line">
            <a:avLst/>
          </a:prstGeom>
          <a:ln w="31750" cap="rnd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platzhalter 2">
            <a:extLst>
              <a:ext uri="{FF2B5EF4-FFF2-40B4-BE49-F238E27FC236}">
                <a16:creationId xmlns:a16="http://schemas.microsoft.com/office/drawing/2014/main" id="{F56A595F-F72E-45BE-B62A-46E35C2850C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749343"/>
            <a:ext cx="4255876" cy="663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8A04F58-A39C-4291-90A1-931932C10066}"/>
              </a:ext>
            </a:extLst>
          </p:cNvPr>
          <p:cNvGrpSpPr/>
          <p:nvPr userDrawn="1"/>
        </p:nvGrpSpPr>
        <p:grpSpPr>
          <a:xfrm>
            <a:off x="742690" y="6515329"/>
            <a:ext cx="132628" cy="81803"/>
            <a:chOff x="-161925" y="900517"/>
            <a:chExt cx="685800" cy="422989"/>
          </a:xfrm>
        </p:grpSpPr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378B5236-4401-4BD9-9F07-F5B7400414FD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900517"/>
              <a:ext cx="685800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02D3A1CB-DD91-4696-829A-6C9397FC03A5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112014"/>
              <a:ext cx="685800" cy="0"/>
            </a:xfrm>
            <a:prstGeom prst="line">
              <a:avLst/>
            </a:prstGeom>
            <a:ln w="254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295E4082-8EA3-407C-8590-8CD8FE95B607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323506"/>
              <a:ext cx="685800" cy="0"/>
            </a:xfrm>
            <a:prstGeom prst="line">
              <a:avLst/>
            </a:prstGeom>
            <a:ln w="254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Textplatzhalter 44">
            <a:extLst>
              <a:ext uri="{FF2B5EF4-FFF2-40B4-BE49-F238E27FC236}">
                <a16:creationId xmlns:a16="http://schemas.microsoft.com/office/drawing/2014/main" id="{63E439B5-1107-47F9-B0AA-E79899DBA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715946" y="2701865"/>
            <a:ext cx="5967631" cy="523266"/>
          </a:xfrm>
          <a:prstGeom prst="rect">
            <a:avLst/>
          </a:prstGeom>
        </p:spPr>
        <p:txBody>
          <a:bodyPr lIns="0" tIns="108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j-lt"/>
              </a:defRPr>
            </a:lvl1pPr>
          </a:lstStyle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de-DE" sz="2400" dirty="0">
                <a:latin typeface="+mj-lt"/>
              </a:rPr>
              <a:t>Akzeptanz – Vernetzung – Sichtbarkeit</a:t>
            </a:r>
          </a:p>
        </p:txBody>
      </p:sp>
      <p:sp>
        <p:nvSpPr>
          <p:cNvPr id="34" name="Textplatzhalter 44">
            <a:extLst>
              <a:ext uri="{FF2B5EF4-FFF2-40B4-BE49-F238E27FC236}">
                <a16:creationId xmlns:a16="http://schemas.microsoft.com/office/drawing/2014/main" id="{1932F697-9D53-4C18-84A0-A3E82AD8469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946" y="3401583"/>
            <a:ext cx="5967631" cy="523266"/>
          </a:xfrm>
          <a:prstGeom prst="rect">
            <a:avLst/>
          </a:prstGeom>
        </p:spPr>
        <p:txBody>
          <a:bodyPr lIns="0" tIns="108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j-lt"/>
              </a:defRPr>
            </a:lvl1pPr>
          </a:lstStyle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de-DE" sz="2400" dirty="0">
                <a:latin typeface="+mj-lt"/>
              </a:rPr>
              <a:t>Nationaler Strategierahmen</a:t>
            </a:r>
          </a:p>
        </p:txBody>
      </p:sp>
      <p:sp>
        <p:nvSpPr>
          <p:cNvPr id="35" name="Textplatzhalter 44">
            <a:extLst>
              <a:ext uri="{FF2B5EF4-FFF2-40B4-BE49-F238E27FC236}">
                <a16:creationId xmlns:a16="http://schemas.microsoft.com/office/drawing/2014/main" id="{2EF2AE1B-731F-4BCC-AD0C-06694AF3EED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946" y="4110327"/>
            <a:ext cx="5967631" cy="523266"/>
          </a:xfrm>
          <a:prstGeom prst="rect">
            <a:avLst/>
          </a:prstGeom>
        </p:spPr>
        <p:txBody>
          <a:bodyPr lIns="0" tIns="108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j-lt"/>
              </a:defRPr>
            </a:lvl1pPr>
          </a:lstStyle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de-DE" sz="2400" dirty="0">
                <a:latin typeface="+mj-lt"/>
              </a:rPr>
              <a:t>H2-Infrastruktur </a:t>
            </a:r>
          </a:p>
        </p:txBody>
      </p:sp>
      <p:sp>
        <p:nvSpPr>
          <p:cNvPr id="36" name="Textplatzhalter 44">
            <a:extLst>
              <a:ext uri="{FF2B5EF4-FFF2-40B4-BE49-F238E27FC236}">
                <a16:creationId xmlns:a16="http://schemas.microsoft.com/office/drawing/2014/main" id="{16B92325-1B31-41CD-89EB-5B728649F1D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5946" y="4819984"/>
            <a:ext cx="5967631" cy="523266"/>
          </a:xfrm>
          <a:prstGeom prst="rect">
            <a:avLst/>
          </a:prstGeom>
        </p:spPr>
        <p:txBody>
          <a:bodyPr lIns="0" tIns="108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j-lt"/>
              </a:defRPr>
            </a:lvl1pPr>
          </a:lstStyle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de-DE" sz="2400" dirty="0">
                <a:latin typeface="+mj-lt"/>
              </a:rPr>
              <a:t>Busse im ÖPNV mit Batterie und Brennstoffzelle</a:t>
            </a:r>
          </a:p>
        </p:txBody>
      </p:sp>
      <p:sp>
        <p:nvSpPr>
          <p:cNvPr id="37" name="Textplatzhalter 44">
            <a:extLst>
              <a:ext uri="{FF2B5EF4-FFF2-40B4-BE49-F238E27FC236}">
                <a16:creationId xmlns:a16="http://schemas.microsoft.com/office/drawing/2014/main" id="{25E3B462-2D8E-4401-BEEF-AE22517853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946" y="5527014"/>
            <a:ext cx="5967631" cy="523266"/>
          </a:xfrm>
          <a:prstGeom prst="rect">
            <a:avLst/>
          </a:prstGeom>
        </p:spPr>
        <p:txBody>
          <a:bodyPr lIns="0" tIns="108000" rIns="0" bIns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dirty="0">
                <a:latin typeface="+mj-lt"/>
              </a:rPr>
              <a:t>Förderrichtlinie Elektromobilität</a:t>
            </a:r>
          </a:p>
        </p:txBody>
      </p:sp>
      <p:sp>
        <p:nvSpPr>
          <p:cNvPr id="38" name="Foliennummernplatzhalter 7">
            <a:extLst>
              <a:ext uri="{FF2B5EF4-FFF2-40B4-BE49-F238E27FC236}">
                <a16:creationId xmlns:a16="http://schemas.microsoft.com/office/drawing/2014/main" id="{DA8D6D59-1E07-4864-89EC-6A0014AE95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9" name="Datumsplatzhalter 3">
            <a:extLst>
              <a:ext uri="{FF2B5EF4-FFF2-40B4-BE49-F238E27FC236}">
                <a16:creationId xmlns:a16="http://schemas.microsoft.com/office/drawing/2014/main" id="{8BC2963A-373B-45D7-8429-385DB696BF5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FD2E8086-E7F0-441A-A487-217FDE4C4DC8}"/>
              </a:ext>
            </a:extLst>
          </p:cNvPr>
          <p:cNvCxnSpPr>
            <a:cxnSpLocks/>
          </p:cNvCxnSpPr>
          <p:nvPr userDrawn="1"/>
        </p:nvCxnSpPr>
        <p:spPr>
          <a:xfrm>
            <a:off x="1186137" y="6510338"/>
            <a:ext cx="0" cy="1092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56983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animBg="1"/>
      <p:bldP spid="54" grpId="0" animBg="1"/>
      <p:bldP spid="56" grpId="0" animBg="1"/>
      <p:bldP spid="58" grpId="0" animBg="1"/>
      <p:bldP spid="60" grpId="0" animBg="1"/>
      <p:bldP spid="62" grpId="0" animBg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verzeichnis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9">
            <a:extLst>
              <a:ext uri="{FF2B5EF4-FFF2-40B4-BE49-F238E27FC236}">
                <a16:creationId xmlns:a16="http://schemas.microsoft.com/office/drawing/2014/main" id="{1C840553-AAA2-4179-8441-9F0884B1D60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453" y="0"/>
            <a:ext cx="4988165" cy="6858000"/>
          </a:xfrm>
          <a:prstGeom prst="rect">
            <a:avLst/>
          </a:prstGeom>
          <a:solidFill>
            <a:schemeClr val="accent5"/>
          </a:solidFill>
        </p:spPr>
        <p:txBody>
          <a:bodyPr/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de-DE" dirty="0"/>
              <a:t>Bild einfügen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264F292-3385-4AE0-BBF9-7B93080ADD4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50" y="800100"/>
            <a:ext cx="1568027" cy="488736"/>
          </a:xfrm>
          <a:prstGeom prst="rect">
            <a:avLst/>
          </a:prstGeom>
        </p:spPr>
      </p:pic>
      <p:sp>
        <p:nvSpPr>
          <p:cNvPr id="28" name="Textplatzhalter 2">
            <a:extLst>
              <a:ext uri="{FF2B5EF4-FFF2-40B4-BE49-F238E27FC236}">
                <a16:creationId xmlns:a16="http://schemas.microsoft.com/office/drawing/2014/main" id="{8ECCEF4C-BB53-493E-824F-384488F69B95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749343"/>
            <a:ext cx="4255876" cy="66353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b="1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AGENDA</a:t>
            </a:r>
          </a:p>
        </p:txBody>
      </p:sp>
      <p:sp>
        <p:nvSpPr>
          <p:cNvPr id="17" name="Textplatzhalter 44">
            <a:extLst>
              <a:ext uri="{FF2B5EF4-FFF2-40B4-BE49-F238E27FC236}">
                <a16:creationId xmlns:a16="http://schemas.microsoft.com/office/drawing/2014/main" id="{5E25A4AB-3EE0-4C49-8866-6EE8702F14F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715946" y="2000320"/>
            <a:ext cx="5967631" cy="525090"/>
          </a:xfrm>
          <a:prstGeom prst="rect">
            <a:avLst/>
          </a:prstGeom>
        </p:spPr>
        <p:txBody>
          <a:bodyPr lIns="0" tIns="108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Nach</a:t>
            </a:r>
            <a:r>
              <a:rPr lang="de-DE" sz="2400" dirty="0">
                <a:latin typeface="+mj-lt"/>
              </a:rPr>
              <a:t>haltige Mobilität gestalten und fördern</a:t>
            </a:r>
            <a:endParaRPr lang="de-DE" dirty="0"/>
          </a:p>
        </p:txBody>
      </p:sp>
      <p:sp>
        <p:nvSpPr>
          <p:cNvPr id="18" name="Textplatzhalter 44">
            <a:extLst>
              <a:ext uri="{FF2B5EF4-FFF2-40B4-BE49-F238E27FC236}">
                <a16:creationId xmlns:a16="http://schemas.microsoft.com/office/drawing/2014/main" id="{6868E3F0-D820-4AED-8AA6-1AF6F7FE8AD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15946" y="2701865"/>
            <a:ext cx="5967631" cy="523266"/>
          </a:xfrm>
          <a:prstGeom prst="rect">
            <a:avLst/>
          </a:prstGeom>
        </p:spPr>
        <p:txBody>
          <a:bodyPr lIns="0" tIns="108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j-lt"/>
              </a:defRPr>
            </a:lvl1pPr>
          </a:lstStyle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de-DE" sz="2400" dirty="0">
                <a:latin typeface="+mj-lt"/>
              </a:rPr>
              <a:t>Akzeptanz – Vernetzung – Sichtbarkeit</a:t>
            </a:r>
          </a:p>
        </p:txBody>
      </p:sp>
      <p:sp>
        <p:nvSpPr>
          <p:cNvPr id="19" name="Textplatzhalter 44">
            <a:extLst>
              <a:ext uri="{FF2B5EF4-FFF2-40B4-BE49-F238E27FC236}">
                <a16:creationId xmlns:a16="http://schemas.microsoft.com/office/drawing/2014/main" id="{CABAF10A-7A04-4022-9FF1-91869F6974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15946" y="3401583"/>
            <a:ext cx="5967631" cy="523266"/>
          </a:xfrm>
          <a:prstGeom prst="rect">
            <a:avLst/>
          </a:prstGeom>
        </p:spPr>
        <p:txBody>
          <a:bodyPr lIns="0" tIns="108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j-lt"/>
              </a:defRPr>
            </a:lvl1pPr>
          </a:lstStyle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de-DE" sz="2400" dirty="0">
                <a:latin typeface="+mj-lt"/>
              </a:rPr>
              <a:t>Nationaler Strategierahmen</a:t>
            </a:r>
          </a:p>
        </p:txBody>
      </p:sp>
      <p:sp>
        <p:nvSpPr>
          <p:cNvPr id="20" name="Textplatzhalter 44">
            <a:extLst>
              <a:ext uri="{FF2B5EF4-FFF2-40B4-BE49-F238E27FC236}">
                <a16:creationId xmlns:a16="http://schemas.microsoft.com/office/drawing/2014/main" id="{0E96102A-9BD7-4B7A-8FE8-0EF35430724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15946" y="4110327"/>
            <a:ext cx="5967631" cy="523266"/>
          </a:xfrm>
          <a:prstGeom prst="rect">
            <a:avLst/>
          </a:prstGeom>
        </p:spPr>
        <p:txBody>
          <a:bodyPr lIns="0" tIns="108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j-lt"/>
              </a:defRPr>
            </a:lvl1pPr>
          </a:lstStyle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de-DE" sz="2400" dirty="0">
                <a:latin typeface="+mj-lt"/>
              </a:rPr>
              <a:t>H2-Infrastruktur </a:t>
            </a:r>
          </a:p>
        </p:txBody>
      </p:sp>
      <p:sp>
        <p:nvSpPr>
          <p:cNvPr id="21" name="Textplatzhalter 44">
            <a:extLst>
              <a:ext uri="{FF2B5EF4-FFF2-40B4-BE49-F238E27FC236}">
                <a16:creationId xmlns:a16="http://schemas.microsoft.com/office/drawing/2014/main" id="{21A0B1E4-6A77-4924-9605-7A02A93DE97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715946" y="4819984"/>
            <a:ext cx="5967631" cy="523266"/>
          </a:xfrm>
          <a:prstGeom prst="rect">
            <a:avLst/>
          </a:prstGeom>
        </p:spPr>
        <p:txBody>
          <a:bodyPr lIns="0" tIns="108000" rIns="0" bIns="0"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3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j-lt"/>
              </a:defRPr>
            </a:lvl1pPr>
          </a:lstStyle>
          <a:p>
            <a:pPr>
              <a:lnSpc>
                <a:spcPct val="95000"/>
              </a:lnSpc>
              <a:spcBef>
                <a:spcPts val="300"/>
              </a:spcBef>
            </a:pPr>
            <a:r>
              <a:rPr lang="de-DE" sz="2400" dirty="0">
                <a:latin typeface="+mj-lt"/>
              </a:rPr>
              <a:t>Busse im ÖPNV mit Batterie und Brennstoffzelle</a:t>
            </a:r>
          </a:p>
        </p:txBody>
      </p:sp>
      <p:sp>
        <p:nvSpPr>
          <p:cNvPr id="22" name="Textplatzhalter 44">
            <a:extLst>
              <a:ext uri="{FF2B5EF4-FFF2-40B4-BE49-F238E27FC236}">
                <a16:creationId xmlns:a16="http://schemas.microsoft.com/office/drawing/2014/main" id="{A71FA80F-9FA2-475E-921F-EBEF3F50E90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5946" y="5527014"/>
            <a:ext cx="5967631" cy="523266"/>
          </a:xfrm>
          <a:prstGeom prst="rect">
            <a:avLst/>
          </a:prstGeom>
        </p:spPr>
        <p:txBody>
          <a:bodyPr lIns="0" tIns="108000" rIns="0" bIns="0"/>
          <a:lstStyle>
            <a:lvl1pPr marL="0" marR="0" indent="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sz="2400" dirty="0">
                <a:latin typeface="+mj-lt"/>
              </a:rPr>
              <a:t>Förderrichtlinie Elektromobilität</a:t>
            </a:r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EC89DEDD-3FE2-465A-BC06-C49E6493A1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5" name="Datumsplatzhalter 3">
            <a:extLst>
              <a:ext uri="{FF2B5EF4-FFF2-40B4-BE49-F238E27FC236}">
                <a16:creationId xmlns:a16="http://schemas.microsoft.com/office/drawing/2014/main" id="{62034ED5-C753-4EA2-8196-8489FDBB22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E063D1EA-E180-43DE-8C17-F86529FE31A0}"/>
              </a:ext>
            </a:extLst>
          </p:cNvPr>
          <p:cNvCxnSpPr>
            <a:cxnSpLocks/>
          </p:cNvCxnSpPr>
          <p:nvPr userDrawn="1"/>
        </p:nvCxnSpPr>
        <p:spPr>
          <a:xfrm>
            <a:off x="1186137" y="6510338"/>
            <a:ext cx="0" cy="1092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05083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folie zent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Grafik 25">
            <a:extLst>
              <a:ext uri="{FF2B5EF4-FFF2-40B4-BE49-F238E27FC236}">
                <a16:creationId xmlns:a16="http://schemas.microsoft.com/office/drawing/2014/main" id="{14E02323-6D7F-49C0-AE8A-D5A46C66DD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535"/>
            <a:ext cx="12192000" cy="6863535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C41F992E-5A83-41BD-80BC-0B88BE7B75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49" y="800100"/>
            <a:ext cx="1568027" cy="48873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36E4C44C-7F34-452B-9196-E886EEA0E905}"/>
              </a:ext>
            </a:extLst>
          </p:cNvPr>
          <p:cNvSpPr/>
          <p:nvPr userDrawn="1"/>
        </p:nvSpPr>
        <p:spPr>
          <a:xfrm>
            <a:off x="2277678" y="1689638"/>
            <a:ext cx="7636645" cy="3478725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4718D494-143E-49A7-86AE-405FA403118A}"/>
              </a:ext>
            </a:extLst>
          </p:cNvPr>
          <p:cNvGrpSpPr/>
          <p:nvPr userDrawn="1"/>
        </p:nvGrpSpPr>
        <p:grpSpPr>
          <a:xfrm>
            <a:off x="5122981" y="3669641"/>
            <a:ext cx="1946031" cy="109852"/>
            <a:chOff x="5439507" y="3669641"/>
            <a:chExt cx="4176766" cy="0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D64B773D-B0E8-4828-AC07-034A62E2866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507" y="3669641"/>
              <a:ext cx="1312986" cy="0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562AB570-DCEC-4153-8658-0B40791FEEF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397" y="3669641"/>
              <a:ext cx="1312986" cy="0"/>
            </a:xfrm>
            <a:prstGeom prst="line">
              <a:avLst/>
            </a:prstGeom>
            <a:ln w="317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2F2DF538-0943-4440-A9F3-A140F2DFE29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3287" y="3669641"/>
              <a:ext cx="1312986" cy="0"/>
            </a:xfrm>
            <a:prstGeom prst="line">
              <a:avLst/>
            </a:prstGeom>
            <a:ln w="317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platzhalter 17">
            <a:extLst>
              <a:ext uri="{FF2B5EF4-FFF2-40B4-BE49-F238E27FC236}">
                <a16:creationId xmlns:a16="http://schemas.microsoft.com/office/drawing/2014/main" id="{CC4999ED-2380-4BEE-8DB4-9B6F0596367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421756" y="2447791"/>
            <a:ext cx="7348488" cy="1107997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4000" b="1">
                <a:solidFill>
                  <a:schemeClr val="accent6"/>
                </a:solidFill>
                <a:latin typeface="+mj-lt"/>
              </a:defRPr>
            </a:lvl1pPr>
          </a:lstStyle>
          <a:p>
            <a:pPr algn="ctr"/>
            <a:r>
              <a:rPr lang="de-DE" sz="4000" b="1" dirty="0">
                <a:solidFill>
                  <a:schemeClr val="bg1">
                    <a:lumMod val="75000"/>
                  </a:schemeClr>
                </a:solidFill>
              </a:rPr>
              <a:t>NACHHALTIGE MOBILITÄT GESTALTEN UND FÖRDERN</a:t>
            </a:r>
          </a:p>
        </p:txBody>
      </p:sp>
      <p:sp>
        <p:nvSpPr>
          <p:cNvPr id="48" name="Textplatzhalter 46">
            <a:extLst>
              <a:ext uri="{FF2B5EF4-FFF2-40B4-BE49-F238E27FC236}">
                <a16:creationId xmlns:a16="http://schemas.microsoft.com/office/drawing/2014/main" id="{CF9D1CE5-BE1B-4960-8A6E-52A4547E6EF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556361" y="3429000"/>
            <a:ext cx="2125154" cy="1513750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13800">
                <a:solidFill>
                  <a:schemeClr val="accent6"/>
                </a:solidFill>
              </a:defRPr>
            </a:lvl1pPr>
          </a:lstStyle>
          <a:p>
            <a:pPr lvl="0"/>
            <a:r>
              <a:rPr lang="de-DE" dirty="0"/>
              <a:t>1</a:t>
            </a:r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708489D-F652-4328-98A3-C5E95A186317}"/>
              </a:ext>
            </a:extLst>
          </p:cNvPr>
          <p:cNvGrpSpPr/>
          <p:nvPr userDrawn="1"/>
        </p:nvGrpSpPr>
        <p:grpSpPr>
          <a:xfrm>
            <a:off x="742690" y="6515329"/>
            <a:ext cx="132628" cy="81803"/>
            <a:chOff x="-161925" y="900517"/>
            <a:chExt cx="685800" cy="422989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81FECEDE-3A83-4C5A-951F-13835A16BF81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900517"/>
              <a:ext cx="685800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C9DC1985-B4CD-4583-A879-5B228E89E02C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112014"/>
              <a:ext cx="685800" cy="0"/>
            </a:xfrm>
            <a:prstGeom prst="line">
              <a:avLst/>
            </a:prstGeom>
            <a:ln w="254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EC89BBD1-C1F6-41C1-BBED-53B2DE7D4FF0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323506"/>
              <a:ext cx="685800" cy="0"/>
            </a:xfrm>
            <a:prstGeom prst="line">
              <a:avLst/>
            </a:prstGeom>
            <a:ln w="254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3" name="Foliennummernplatzhalter 7">
            <a:extLst>
              <a:ext uri="{FF2B5EF4-FFF2-40B4-BE49-F238E27FC236}">
                <a16:creationId xmlns:a16="http://schemas.microsoft.com/office/drawing/2014/main" id="{EF667B5D-E9D6-4990-B07D-119E6DA726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4" name="Datumsplatzhalter 3">
            <a:extLst>
              <a:ext uri="{FF2B5EF4-FFF2-40B4-BE49-F238E27FC236}">
                <a16:creationId xmlns:a16="http://schemas.microsoft.com/office/drawing/2014/main" id="{188F4749-EBAD-4600-803B-F078FB8C0D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cxnSp>
        <p:nvCxnSpPr>
          <p:cNvPr id="25" name="Gerader Verbinder 24">
            <a:extLst>
              <a:ext uri="{FF2B5EF4-FFF2-40B4-BE49-F238E27FC236}">
                <a16:creationId xmlns:a16="http://schemas.microsoft.com/office/drawing/2014/main" id="{0D0D4DD5-5876-4D10-9EE0-5F39D8B56B0F}"/>
              </a:ext>
            </a:extLst>
          </p:cNvPr>
          <p:cNvCxnSpPr>
            <a:cxnSpLocks/>
          </p:cNvCxnSpPr>
          <p:nvPr userDrawn="1"/>
        </p:nvCxnSpPr>
        <p:spPr>
          <a:xfrm>
            <a:off x="1186137" y="6510338"/>
            <a:ext cx="0" cy="1092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075767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4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zentrie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drinnen, Elektronik, Schrank enthält.&#10;&#10;Automatisch generierte Beschreibung">
            <a:extLst>
              <a:ext uri="{FF2B5EF4-FFF2-40B4-BE49-F238E27FC236}">
                <a16:creationId xmlns:a16="http://schemas.microsoft.com/office/drawing/2014/main" id="{27F63183-CBFD-4581-AB2C-0B67C1F2AD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94"/>
            <a:ext cx="12192000" cy="68671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3C61B6A6-2062-4BAD-BBDC-6B5EC830FEEF}"/>
              </a:ext>
            </a:extLst>
          </p:cNvPr>
          <p:cNvSpPr/>
          <p:nvPr userDrawn="1"/>
        </p:nvSpPr>
        <p:spPr>
          <a:xfrm>
            <a:off x="0" y="1"/>
            <a:ext cx="12192000" cy="6848806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DB41C07A-177F-4F17-8D53-F2FFA69CAA36}"/>
              </a:ext>
            </a:extLst>
          </p:cNvPr>
          <p:cNvGrpSpPr/>
          <p:nvPr userDrawn="1"/>
        </p:nvGrpSpPr>
        <p:grpSpPr>
          <a:xfrm>
            <a:off x="5122985" y="2019770"/>
            <a:ext cx="1946031" cy="109852"/>
            <a:chOff x="5439507" y="3669641"/>
            <a:chExt cx="4176766" cy="0"/>
          </a:xfrm>
        </p:grpSpPr>
        <p:cxnSp>
          <p:nvCxnSpPr>
            <p:cNvPr id="9" name="Gerader Verbinder 8">
              <a:extLst>
                <a:ext uri="{FF2B5EF4-FFF2-40B4-BE49-F238E27FC236}">
                  <a16:creationId xmlns:a16="http://schemas.microsoft.com/office/drawing/2014/main" id="{88C05311-EAD4-4431-BB01-95A8E95000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507" y="3669641"/>
              <a:ext cx="1312986" cy="0"/>
            </a:xfrm>
            <a:prstGeom prst="line">
              <a:avLst/>
            </a:prstGeom>
            <a:ln w="31750" cap="rnd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Gerader Verbinder 9">
              <a:extLst>
                <a:ext uri="{FF2B5EF4-FFF2-40B4-BE49-F238E27FC236}">
                  <a16:creationId xmlns:a16="http://schemas.microsoft.com/office/drawing/2014/main" id="{92DDEE01-54DD-43D4-8A83-FBD3229943D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397" y="3669641"/>
              <a:ext cx="1312986" cy="0"/>
            </a:xfrm>
            <a:prstGeom prst="line">
              <a:avLst/>
            </a:prstGeom>
            <a:ln w="317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Gerader Verbinder 10">
              <a:extLst>
                <a:ext uri="{FF2B5EF4-FFF2-40B4-BE49-F238E27FC236}">
                  <a16:creationId xmlns:a16="http://schemas.microsoft.com/office/drawing/2014/main" id="{6DB1D8A8-81BB-41D1-8A00-2B5E56B160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3287" y="3669641"/>
              <a:ext cx="1312986" cy="0"/>
            </a:xfrm>
            <a:prstGeom prst="line">
              <a:avLst/>
            </a:prstGeom>
            <a:ln w="317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Grafik 11">
            <a:extLst>
              <a:ext uri="{FF2B5EF4-FFF2-40B4-BE49-F238E27FC236}">
                <a16:creationId xmlns:a16="http://schemas.microsoft.com/office/drawing/2014/main" id="{90D8A7A7-1999-4644-80D5-3E2543A72F0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620697" y="966756"/>
            <a:ext cx="950606" cy="950606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1381DCA3-FE0E-4A2E-9F39-EA2D37EC412D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49" y="800100"/>
            <a:ext cx="1568027" cy="488736"/>
          </a:xfrm>
          <a:prstGeom prst="rect">
            <a:avLst/>
          </a:prstGeom>
        </p:spPr>
      </p:pic>
      <p:sp>
        <p:nvSpPr>
          <p:cNvPr id="30" name="Textplatzhalter 28">
            <a:extLst>
              <a:ext uri="{FF2B5EF4-FFF2-40B4-BE49-F238E27FC236}">
                <a16:creationId xmlns:a16="http://schemas.microsoft.com/office/drawing/2014/main" id="{AFAFA218-AAA3-4948-A6F4-E2AAC485E70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31838" y="2362789"/>
            <a:ext cx="10951738" cy="3911009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5500" b="1" cap="all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LOREM </a:t>
            </a:r>
            <a:r>
              <a:rPr lang="de-DE" dirty="0" err="1"/>
              <a:t>ipsum</a:t>
            </a:r>
            <a:r>
              <a:rPr lang="de-DE" dirty="0"/>
              <a:t> </a:t>
            </a: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amet</a:t>
            </a:r>
            <a:r>
              <a:rPr lang="de-DE" dirty="0"/>
              <a:t>, </a:t>
            </a:r>
            <a:r>
              <a:rPr lang="de-DE" dirty="0" err="1"/>
              <a:t>consetetur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sadipscing</a:t>
            </a:r>
            <a:r>
              <a:rPr lang="de-DE" dirty="0"/>
              <a:t> </a:t>
            </a:r>
            <a:r>
              <a:rPr lang="de-DE" dirty="0" err="1"/>
              <a:t>elitr</a:t>
            </a:r>
            <a:endParaRPr lang="de-DE" dirty="0"/>
          </a:p>
        </p:txBody>
      </p: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DBBC18A-B4D6-4D17-8DFE-5BC5A90BD92E}"/>
              </a:ext>
            </a:extLst>
          </p:cNvPr>
          <p:cNvGrpSpPr/>
          <p:nvPr userDrawn="1"/>
        </p:nvGrpSpPr>
        <p:grpSpPr>
          <a:xfrm>
            <a:off x="742690" y="6515329"/>
            <a:ext cx="132628" cy="81803"/>
            <a:chOff x="-161925" y="900517"/>
            <a:chExt cx="685800" cy="422989"/>
          </a:xfrm>
        </p:grpSpPr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78551333-E87F-4EC6-9D05-A8E976878966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900517"/>
              <a:ext cx="685800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E64C4BEB-F600-416E-A1FB-3C9703935955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112014"/>
              <a:ext cx="685800" cy="0"/>
            </a:xfrm>
            <a:prstGeom prst="line">
              <a:avLst/>
            </a:prstGeom>
            <a:ln w="254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9889BD25-C47D-492C-90CF-F65C865E449A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323506"/>
              <a:ext cx="685800" cy="0"/>
            </a:xfrm>
            <a:prstGeom prst="line">
              <a:avLst/>
            </a:prstGeom>
            <a:ln w="254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Foliennummernplatzhalter 7">
            <a:extLst>
              <a:ext uri="{FF2B5EF4-FFF2-40B4-BE49-F238E27FC236}">
                <a16:creationId xmlns:a16="http://schemas.microsoft.com/office/drawing/2014/main" id="{A6354401-9783-4677-B6C5-2EF601EFE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9" name="Datumsplatzhalter 3">
            <a:extLst>
              <a:ext uri="{FF2B5EF4-FFF2-40B4-BE49-F238E27FC236}">
                <a16:creationId xmlns:a16="http://schemas.microsoft.com/office/drawing/2014/main" id="{B2E64AD0-77E3-4F6B-AC7D-15EF0798B3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cxnSp>
        <p:nvCxnSpPr>
          <p:cNvPr id="31" name="Gerader Verbinder 30">
            <a:extLst>
              <a:ext uri="{FF2B5EF4-FFF2-40B4-BE49-F238E27FC236}">
                <a16:creationId xmlns:a16="http://schemas.microsoft.com/office/drawing/2014/main" id="{90D40E91-B622-4B52-BB4F-D83CC3750D8E}"/>
              </a:ext>
            </a:extLst>
          </p:cNvPr>
          <p:cNvCxnSpPr>
            <a:cxnSpLocks/>
          </p:cNvCxnSpPr>
          <p:nvPr userDrawn="1"/>
        </p:nvCxnSpPr>
        <p:spPr>
          <a:xfrm>
            <a:off x="1186137" y="6510338"/>
            <a:ext cx="0" cy="1092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427418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ita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Person, drinnen, Elektronik, Schrank enthält.&#10;&#10;Automatisch generierte Beschreibung">
            <a:extLst>
              <a:ext uri="{FF2B5EF4-FFF2-40B4-BE49-F238E27FC236}">
                <a16:creationId xmlns:a16="http://schemas.microsoft.com/office/drawing/2014/main" id="{BF273687-B6C8-4215-AC26-E2BB29765A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9194"/>
            <a:ext cx="12192000" cy="686719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BB0976CA-59E2-4B15-B506-D0E85A1973CD}"/>
              </a:ext>
            </a:extLst>
          </p:cNvPr>
          <p:cNvSpPr/>
          <p:nvPr userDrawn="1"/>
        </p:nvSpPr>
        <p:spPr>
          <a:xfrm>
            <a:off x="0" y="-9194"/>
            <a:ext cx="4969042" cy="6858001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BEDDCFD-1418-4D97-A320-9FD8650A4743}"/>
              </a:ext>
            </a:extLst>
          </p:cNvPr>
          <p:cNvGrpSpPr/>
          <p:nvPr userDrawn="1"/>
        </p:nvGrpSpPr>
        <p:grpSpPr>
          <a:xfrm>
            <a:off x="1511506" y="1662849"/>
            <a:ext cx="1946031" cy="109852"/>
            <a:chOff x="5439507" y="3669641"/>
            <a:chExt cx="4176766" cy="0"/>
          </a:xfrm>
        </p:grpSpPr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0EA1F09-D9B6-4376-B144-C4C277F9FA9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507" y="3669641"/>
              <a:ext cx="1312986" cy="0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5871DE53-A45E-44D5-A3DB-3DA3ED1799E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397" y="3669641"/>
              <a:ext cx="1312986" cy="0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2EA09CBF-EC10-40C6-98A4-ECAEB805544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3287" y="3669641"/>
              <a:ext cx="1312986" cy="0"/>
            </a:xfrm>
            <a:prstGeom prst="line">
              <a:avLst/>
            </a:prstGeom>
            <a:ln w="31750" cap="rnd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8" name="Grafik 17">
            <a:extLst>
              <a:ext uri="{FF2B5EF4-FFF2-40B4-BE49-F238E27FC236}">
                <a16:creationId xmlns:a16="http://schemas.microsoft.com/office/drawing/2014/main" id="{AE7CC101-10F1-4B1C-9CC9-4632B39B06E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009657" y="591567"/>
            <a:ext cx="878170" cy="878170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6B76C58-EB87-4BD4-ABD0-DD802A0C260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49" y="800100"/>
            <a:ext cx="1568027" cy="488736"/>
          </a:xfrm>
          <a:prstGeom prst="rect">
            <a:avLst/>
          </a:prstGeom>
        </p:spPr>
      </p:pic>
      <p:sp>
        <p:nvSpPr>
          <p:cNvPr id="31" name="Textplatzhalter 29">
            <a:extLst>
              <a:ext uri="{FF2B5EF4-FFF2-40B4-BE49-F238E27FC236}">
                <a16:creationId xmlns:a16="http://schemas.microsoft.com/office/drawing/2014/main" id="{393CCD9E-4D35-49C0-987C-742C708710A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6794" y="1989143"/>
            <a:ext cx="4135456" cy="4284657"/>
          </a:xfrm>
          <a:prstGeom prst="rect">
            <a:avLst/>
          </a:prstGeom>
        </p:spPr>
        <p:txBody>
          <a:bodyPr lIns="0" tIns="108000" rIns="0" bIns="0"/>
          <a:lstStyle>
            <a:lvl1pPr marL="0" indent="0" algn="ctr">
              <a:spcBef>
                <a:spcPts val="0"/>
              </a:spcBef>
              <a:buNone/>
              <a:defRPr sz="4800" b="1" cap="all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LOREM </a:t>
            </a:r>
            <a:r>
              <a:rPr lang="de-DE" dirty="0" err="1"/>
              <a:t>ipsum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consetetur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sadipscing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elitr</a:t>
            </a:r>
            <a:endParaRPr lang="de-DE" dirty="0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315F606-EC18-41B4-85FE-23676F63CB52}"/>
              </a:ext>
            </a:extLst>
          </p:cNvPr>
          <p:cNvGrpSpPr/>
          <p:nvPr userDrawn="1"/>
        </p:nvGrpSpPr>
        <p:grpSpPr>
          <a:xfrm>
            <a:off x="742690" y="6515329"/>
            <a:ext cx="132628" cy="81803"/>
            <a:chOff x="-161925" y="900517"/>
            <a:chExt cx="685800" cy="422989"/>
          </a:xfrm>
        </p:grpSpPr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13E980C1-4115-44B4-AD74-5C06D0CC26B7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900517"/>
              <a:ext cx="685800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245F8F46-3AD4-4899-B67B-5FBE0A2D39E4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112014"/>
              <a:ext cx="685800" cy="0"/>
            </a:xfrm>
            <a:prstGeom prst="line">
              <a:avLst/>
            </a:prstGeom>
            <a:ln w="254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r Verbinder 21">
              <a:extLst>
                <a:ext uri="{FF2B5EF4-FFF2-40B4-BE49-F238E27FC236}">
                  <a16:creationId xmlns:a16="http://schemas.microsoft.com/office/drawing/2014/main" id="{3BFDEA2E-545C-4092-A08D-2D9E9D4868C8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323506"/>
              <a:ext cx="685800" cy="0"/>
            </a:xfrm>
            <a:prstGeom prst="line">
              <a:avLst/>
            </a:prstGeom>
            <a:ln w="254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Foliennummernplatzhalter 7">
            <a:extLst>
              <a:ext uri="{FF2B5EF4-FFF2-40B4-BE49-F238E27FC236}">
                <a16:creationId xmlns:a16="http://schemas.microsoft.com/office/drawing/2014/main" id="{15DB30FA-096D-42BF-94B0-D80AD31F9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bg1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7" name="Datumsplatzhalter 3">
            <a:extLst>
              <a:ext uri="{FF2B5EF4-FFF2-40B4-BE49-F238E27FC236}">
                <a16:creationId xmlns:a16="http://schemas.microsoft.com/office/drawing/2014/main" id="{D92B4A66-0A52-4A5B-98FF-07CF42A55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bg1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cxnSp>
        <p:nvCxnSpPr>
          <p:cNvPr id="29" name="Gerader Verbinder 28">
            <a:extLst>
              <a:ext uri="{FF2B5EF4-FFF2-40B4-BE49-F238E27FC236}">
                <a16:creationId xmlns:a16="http://schemas.microsoft.com/office/drawing/2014/main" id="{167DC27C-D056-4D64-866E-A80755226F76}"/>
              </a:ext>
            </a:extLst>
          </p:cNvPr>
          <p:cNvCxnSpPr>
            <a:cxnSpLocks/>
          </p:cNvCxnSpPr>
          <p:nvPr userDrawn="1"/>
        </p:nvCxnSpPr>
        <p:spPr>
          <a:xfrm>
            <a:off x="1186137" y="6510338"/>
            <a:ext cx="0" cy="10922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3897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 links + wh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55F7DAB-6B0F-4C87-A9EA-621E535A2F3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-1" y="-9194"/>
            <a:ext cx="12192000" cy="6867194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Bild einfügen </a:t>
            </a:r>
          </a:p>
        </p:txBody>
      </p:sp>
      <p:sp>
        <p:nvSpPr>
          <p:cNvPr id="23" name="Textplatzhalter 29">
            <a:extLst>
              <a:ext uri="{FF2B5EF4-FFF2-40B4-BE49-F238E27FC236}">
                <a16:creationId xmlns:a16="http://schemas.microsoft.com/office/drawing/2014/main" id="{41B08F94-8949-44F5-8BA2-625B0B2E674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6794" y="1989143"/>
            <a:ext cx="4135456" cy="4284657"/>
          </a:xfrm>
          <a:prstGeom prst="rect">
            <a:avLst/>
          </a:prstGeom>
        </p:spPr>
        <p:txBody>
          <a:bodyPr lIns="0" tIns="108000" rIns="0" bIns="0"/>
          <a:lstStyle>
            <a:lvl1pPr marL="0" indent="0" algn="ctr">
              <a:spcBef>
                <a:spcPts val="0"/>
              </a:spcBef>
              <a:buNone/>
              <a:defRPr sz="4800" b="1" cap="all" baseline="0">
                <a:solidFill>
                  <a:schemeClr val="accent6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LOREM </a:t>
            </a:r>
            <a:r>
              <a:rPr lang="de-DE" dirty="0" err="1"/>
              <a:t>ipsum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consetetur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sadipscing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elitr</a:t>
            </a:r>
            <a:endParaRPr lang="de-DE" dirty="0"/>
          </a:p>
        </p:txBody>
      </p: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DF32C990-C075-4755-91BF-34660664695B}"/>
              </a:ext>
            </a:extLst>
          </p:cNvPr>
          <p:cNvGrpSpPr/>
          <p:nvPr userDrawn="1"/>
        </p:nvGrpSpPr>
        <p:grpSpPr>
          <a:xfrm>
            <a:off x="742690" y="6515329"/>
            <a:ext cx="132628" cy="81803"/>
            <a:chOff x="-161925" y="900517"/>
            <a:chExt cx="685800" cy="422989"/>
          </a:xfrm>
        </p:grpSpPr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A2085C9C-355E-42F7-838D-F44D533B7C42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900517"/>
              <a:ext cx="685800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97B8B9C1-36E3-46C2-80A3-9294883C7C44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112014"/>
              <a:ext cx="685800" cy="0"/>
            </a:xfrm>
            <a:prstGeom prst="line">
              <a:avLst/>
            </a:prstGeom>
            <a:ln w="254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416C06A4-FFCB-41CC-B40C-20F31D6A97D3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323506"/>
              <a:ext cx="685800" cy="0"/>
            </a:xfrm>
            <a:prstGeom prst="line">
              <a:avLst/>
            </a:prstGeom>
            <a:ln w="254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Foliennummernplatzhalter 7">
            <a:extLst>
              <a:ext uri="{FF2B5EF4-FFF2-40B4-BE49-F238E27FC236}">
                <a16:creationId xmlns:a16="http://schemas.microsoft.com/office/drawing/2014/main" id="{40F3C3EB-443A-47C4-9ED7-394D1188CA1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27" name="Datumsplatzhalter 3">
            <a:extLst>
              <a:ext uri="{FF2B5EF4-FFF2-40B4-BE49-F238E27FC236}">
                <a16:creationId xmlns:a16="http://schemas.microsoft.com/office/drawing/2014/main" id="{B82E05E5-69AD-4F42-8173-F1E21CFCCC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cxnSp>
        <p:nvCxnSpPr>
          <p:cNvPr id="33" name="Gerader Verbinder 32">
            <a:extLst>
              <a:ext uri="{FF2B5EF4-FFF2-40B4-BE49-F238E27FC236}">
                <a16:creationId xmlns:a16="http://schemas.microsoft.com/office/drawing/2014/main" id="{3A874970-833F-48DD-927A-E7B8F654F1E0}"/>
              </a:ext>
            </a:extLst>
          </p:cNvPr>
          <p:cNvCxnSpPr>
            <a:cxnSpLocks/>
          </p:cNvCxnSpPr>
          <p:nvPr userDrawn="1"/>
        </p:nvCxnSpPr>
        <p:spPr>
          <a:xfrm>
            <a:off x="1186137" y="6510338"/>
            <a:ext cx="0" cy="10922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CEE93EF4-5A9D-4299-A152-167C1E3997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49" y="800100"/>
            <a:ext cx="1568027" cy="48873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098697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Zitat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id="{A0F48933-113A-4EBE-89F5-66D63BCA9B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6B76C58-EB87-4BD4-ABD0-DD802A0C260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15549" y="800100"/>
            <a:ext cx="1568027" cy="488736"/>
          </a:xfrm>
          <a:prstGeom prst="rect">
            <a:avLst/>
          </a:prstGeom>
        </p:spPr>
      </p:pic>
      <p:sp>
        <p:nvSpPr>
          <p:cNvPr id="25" name="Rechteck 24">
            <a:extLst>
              <a:ext uri="{FF2B5EF4-FFF2-40B4-BE49-F238E27FC236}">
                <a16:creationId xmlns:a16="http://schemas.microsoft.com/office/drawing/2014/main" id="{AC769708-1A89-4BAD-94C6-46ACB6DCA1CF}"/>
              </a:ext>
            </a:extLst>
          </p:cNvPr>
          <p:cNvSpPr/>
          <p:nvPr userDrawn="1"/>
        </p:nvSpPr>
        <p:spPr>
          <a:xfrm>
            <a:off x="-1" y="-9194"/>
            <a:ext cx="7748337" cy="6867194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0"/>
                </a:schemeClr>
              </a:gs>
              <a:gs pos="65000">
                <a:schemeClr val="bg1">
                  <a:alpha val="78000"/>
                </a:scheme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extplatzhalter 29">
            <a:extLst>
              <a:ext uri="{FF2B5EF4-FFF2-40B4-BE49-F238E27FC236}">
                <a16:creationId xmlns:a16="http://schemas.microsoft.com/office/drawing/2014/main" id="{5EF4EA45-7153-430D-9DDA-A526482AF66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16794" y="1989143"/>
            <a:ext cx="4135456" cy="4284657"/>
          </a:xfrm>
          <a:prstGeom prst="rect">
            <a:avLst/>
          </a:prstGeom>
        </p:spPr>
        <p:txBody>
          <a:bodyPr lIns="0" tIns="108000" rIns="0" bIns="0"/>
          <a:lstStyle>
            <a:lvl1pPr marL="0" indent="0" algn="ctr">
              <a:spcBef>
                <a:spcPts val="0"/>
              </a:spcBef>
              <a:buNone/>
              <a:defRPr sz="4800" b="1" cap="all" baseline="0">
                <a:solidFill>
                  <a:schemeClr val="accent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LOREM </a:t>
            </a:r>
            <a:r>
              <a:rPr lang="de-DE" dirty="0" err="1"/>
              <a:t>ipsum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Dolor</a:t>
            </a:r>
            <a:r>
              <a:rPr lang="de-DE" dirty="0"/>
              <a:t> </a:t>
            </a:r>
            <a:r>
              <a:rPr lang="de-DE" dirty="0" err="1"/>
              <a:t>sit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amet</a:t>
            </a:r>
            <a:r>
              <a:rPr lang="de-DE" dirty="0"/>
              <a:t>,</a:t>
            </a:r>
            <a:br>
              <a:rPr lang="de-DE" dirty="0"/>
            </a:br>
            <a:r>
              <a:rPr lang="de-DE" dirty="0" err="1"/>
              <a:t>consetetur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sadipscing</a:t>
            </a:r>
            <a:r>
              <a:rPr lang="de-DE" dirty="0"/>
              <a:t/>
            </a:r>
            <a:br>
              <a:rPr lang="de-DE" dirty="0"/>
            </a:br>
            <a:r>
              <a:rPr lang="de-DE" dirty="0" err="1"/>
              <a:t>elitr</a:t>
            </a:r>
            <a:endParaRPr lang="de-DE" dirty="0"/>
          </a:p>
        </p:txBody>
      </p: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FAB80A89-233A-4CED-9716-923CD8C9A7EB}"/>
              </a:ext>
            </a:extLst>
          </p:cNvPr>
          <p:cNvGrpSpPr/>
          <p:nvPr userDrawn="1"/>
        </p:nvGrpSpPr>
        <p:grpSpPr>
          <a:xfrm>
            <a:off x="742690" y="6515329"/>
            <a:ext cx="132628" cy="81803"/>
            <a:chOff x="-161925" y="900517"/>
            <a:chExt cx="685800" cy="422989"/>
          </a:xfrm>
        </p:grpSpPr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35BBE327-FC31-4C6C-BC05-D9584E772134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900517"/>
              <a:ext cx="685800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C4CAA70A-72AA-4909-8B53-EC5C3F34501B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112014"/>
              <a:ext cx="685800" cy="0"/>
            </a:xfrm>
            <a:prstGeom prst="line">
              <a:avLst/>
            </a:prstGeom>
            <a:ln w="254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Gerader Verbinder 33">
              <a:extLst>
                <a:ext uri="{FF2B5EF4-FFF2-40B4-BE49-F238E27FC236}">
                  <a16:creationId xmlns:a16="http://schemas.microsoft.com/office/drawing/2014/main" id="{A4F17EE6-F655-44ED-A319-81FBA1BDF76E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323506"/>
              <a:ext cx="685800" cy="0"/>
            </a:xfrm>
            <a:prstGeom prst="line">
              <a:avLst/>
            </a:prstGeom>
            <a:ln w="254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Foliennummernplatzhalter 7">
            <a:extLst>
              <a:ext uri="{FF2B5EF4-FFF2-40B4-BE49-F238E27FC236}">
                <a16:creationId xmlns:a16="http://schemas.microsoft.com/office/drawing/2014/main" id="{B0906846-3242-4086-B73C-035C64F1699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36" name="Datumsplatzhalter 3">
            <a:extLst>
              <a:ext uri="{FF2B5EF4-FFF2-40B4-BE49-F238E27FC236}">
                <a16:creationId xmlns:a16="http://schemas.microsoft.com/office/drawing/2014/main" id="{8ABF9279-3D59-42E0-A1AC-F370F75500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A3ACB55D-9F3F-4D7E-8311-734EAFA21681}"/>
              </a:ext>
            </a:extLst>
          </p:cNvPr>
          <p:cNvCxnSpPr>
            <a:cxnSpLocks/>
          </p:cNvCxnSpPr>
          <p:nvPr userDrawn="1"/>
        </p:nvCxnSpPr>
        <p:spPr>
          <a:xfrm>
            <a:off x="1186137" y="6510338"/>
            <a:ext cx="0" cy="10922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E27FA8D9-EACC-48AC-8E0A-6027AFC01B70}"/>
              </a:ext>
            </a:extLst>
          </p:cNvPr>
          <p:cNvGrpSpPr/>
          <p:nvPr userDrawn="1"/>
        </p:nvGrpSpPr>
        <p:grpSpPr>
          <a:xfrm>
            <a:off x="1511506" y="1662849"/>
            <a:ext cx="1946031" cy="109852"/>
            <a:chOff x="5439507" y="3669641"/>
            <a:chExt cx="4176766" cy="0"/>
          </a:xfrm>
        </p:grpSpPr>
        <p:cxnSp>
          <p:nvCxnSpPr>
            <p:cNvPr id="39" name="Gerader Verbinder 38">
              <a:extLst>
                <a:ext uri="{FF2B5EF4-FFF2-40B4-BE49-F238E27FC236}">
                  <a16:creationId xmlns:a16="http://schemas.microsoft.com/office/drawing/2014/main" id="{ACB0C260-C3A2-4011-952D-5A6396EDFB0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5439507" y="3669641"/>
              <a:ext cx="1312986" cy="0"/>
            </a:xfrm>
            <a:prstGeom prst="line">
              <a:avLst/>
            </a:prstGeom>
            <a:ln w="31750" cap="rnd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Gerader Verbinder 39">
              <a:extLst>
                <a:ext uri="{FF2B5EF4-FFF2-40B4-BE49-F238E27FC236}">
                  <a16:creationId xmlns:a16="http://schemas.microsoft.com/office/drawing/2014/main" id="{BEC05D4B-3D8F-431C-8A16-6BB860D52E5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71397" y="3669641"/>
              <a:ext cx="1312986" cy="0"/>
            </a:xfrm>
            <a:prstGeom prst="line">
              <a:avLst/>
            </a:prstGeom>
            <a:ln w="31750" cap="rnd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Gerader Verbinder 40">
              <a:extLst>
                <a:ext uri="{FF2B5EF4-FFF2-40B4-BE49-F238E27FC236}">
                  <a16:creationId xmlns:a16="http://schemas.microsoft.com/office/drawing/2014/main" id="{D24D67E2-A767-4A6C-8B8E-FA447DBC2F5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03287" y="3669641"/>
              <a:ext cx="1312986" cy="0"/>
            </a:xfrm>
            <a:prstGeom prst="line">
              <a:avLst/>
            </a:prstGeom>
            <a:ln w="31750" cap="rnd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2" name="Grafik 41">
            <a:extLst>
              <a:ext uri="{FF2B5EF4-FFF2-40B4-BE49-F238E27FC236}">
                <a16:creationId xmlns:a16="http://schemas.microsoft.com/office/drawing/2014/main" id="{1A68B624-6D8F-49BF-BF42-D6886D31A66C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009657" y="591567"/>
            <a:ext cx="878170" cy="87817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063708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26" Type="http://schemas.openxmlformats.org/officeDocument/2006/relationships/slideLayout" Target="../slideLayouts/slideLayout28.xml"/><Relationship Id="rId3" Type="http://schemas.openxmlformats.org/officeDocument/2006/relationships/slideLayout" Target="../slideLayouts/slideLayout5.xml"/><Relationship Id="rId21" Type="http://schemas.openxmlformats.org/officeDocument/2006/relationships/slideLayout" Target="../slideLayouts/slideLayout23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5" Type="http://schemas.openxmlformats.org/officeDocument/2006/relationships/slideLayout" Target="../slideLayouts/slideLayout27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2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2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23" Type="http://schemas.openxmlformats.org/officeDocument/2006/relationships/slideLayout" Target="../slideLayouts/slideLayout25.xml"/><Relationship Id="rId28" Type="http://schemas.openxmlformats.org/officeDocument/2006/relationships/tags" Target="../tags/tag5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Relationship Id="rId22" Type="http://schemas.openxmlformats.org/officeDocument/2006/relationships/slideLayout" Target="../slideLayouts/slideLayout2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4"/>
    </p:custDataLst>
    <p:extLst>
      <p:ext uri="{BB962C8B-B14F-4D97-AF65-F5344CB8AC3E}">
        <p14:creationId xmlns:p14="http://schemas.microsoft.com/office/powerpoint/2010/main" val="54624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71" r:id="rId2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55" userDrawn="1">
          <p15:clr>
            <a:srgbClr val="F26B43"/>
          </p15:clr>
        </p15:guide>
        <p15:guide id="2" pos="461" userDrawn="1">
          <p15:clr>
            <a:srgbClr val="F26B43"/>
          </p15:clr>
        </p15:guide>
        <p15:guide id="3" orient="horz" pos="890" userDrawn="1">
          <p15:clr>
            <a:srgbClr val="F26B43"/>
          </p15:clr>
        </p15:guide>
        <p15:guide id="4" orient="horz" pos="1253" userDrawn="1">
          <p15:clr>
            <a:srgbClr val="F26B43"/>
          </p15:clr>
        </p15:guide>
        <p15:guide id="5" orient="horz" pos="3952" userDrawn="1">
          <p15:clr>
            <a:srgbClr val="F26B43"/>
          </p15:clr>
        </p15:guide>
        <p15:guide id="6" orient="horz" pos="41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561BE918-7628-41E1-B607-6A1502B03D85}"/>
              </a:ext>
            </a:extLst>
          </p:cNvPr>
          <p:cNvGrpSpPr/>
          <p:nvPr userDrawn="1"/>
        </p:nvGrpSpPr>
        <p:grpSpPr>
          <a:xfrm>
            <a:off x="742690" y="6515329"/>
            <a:ext cx="132628" cy="81803"/>
            <a:chOff x="-161925" y="900517"/>
            <a:chExt cx="685800" cy="422989"/>
          </a:xfrm>
        </p:grpSpPr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6C92D4F3-EDEF-463F-A496-3468A1C6F61C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900517"/>
              <a:ext cx="685800" cy="0"/>
            </a:xfrm>
            <a:prstGeom prst="line">
              <a:avLst/>
            </a:prstGeom>
            <a:ln w="25400" cap="rnd">
              <a:solidFill>
                <a:schemeClr val="tx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CFF66E0F-9016-4C23-8A33-C282558930DD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112014"/>
              <a:ext cx="685800" cy="0"/>
            </a:xfrm>
            <a:prstGeom prst="line">
              <a:avLst/>
            </a:prstGeom>
            <a:ln w="25400" cap="rnd">
              <a:solidFill>
                <a:schemeClr val="accent2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r Verbinder 15">
              <a:extLst>
                <a:ext uri="{FF2B5EF4-FFF2-40B4-BE49-F238E27FC236}">
                  <a16:creationId xmlns:a16="http://schemas.microsoft.com/office/drawing/2014/main" id="{FBF9A111-3283-48CA-AD26-BE136A7B76DB}"/>
                </a:ext>
              </a:extLst>
            </p:cNvPr>
            <p:cNvCxnSpPr>
              <a:cxnSpLocks/>
            </p:cNvCxnSpPr>
            <p:nvPr/>
          </p:nvCxnSpPr>
          <p:spPr>
            <a:xfrm>
              <a:off x="-161925" y="1323506"/>
              <a:ext cx="685800" cy="0"/>
            </a:xfrm>
            <a:prstGeom prst="line">
              <a:avLst/>
            </a:prstGeom>
            <a:ln w="25400" cap="rnd">
              <a:solidFill>
                <a:schemeClr val="accent3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592F8D35-88E0-447E-AD9E-5AFB9D9D7F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‹Nr.›</a:t>
            </a:fld>
            <a:endParaRPr lang="de-DE" dirty="0"/>
          </a:p>
        </p:txBody>
      </p:sp>
      <p:sp>
        <p:nvSpPr>
          <p:cNvPr id="18" name="Datumsplatzhalter 3">
            <a:extLst>
              <a:ext uri="{FF2B5EF4-FFF2-40B4-BE49-F238E27FC236}">
                <a16:creationId xmlns:a16="http://schemas.microsoft.com/office/drawing/2014/main" id="{D7321A1A-B52E-47C3-8271-6AA4C8F29F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70E88EC2-963B-4B3B-BBE2-C767351B9F4F}"/>
              </a:ext>
            </a:extLst>
          </p:cNvPr>
          <p:cNvCxnSpPr>
            <a:cxnSpLocks/>
          </p:cNvCxnSpPr>
          <p:nvPr userDrawn="1"/>
        </p:nvCxnSpPr>
        <p:spPr>
          <a:xfrm>
            <a:off x="1186137" y="6510338"/>
            <a:ext cx="0" cy="109220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28"/>
    </p:custDataLst>
    <p:extLst>
      <p:ext uri="{BB962C8B-B14F-4D97-AF65-F5344CB8AC3E}">
        <p14:creationId xmlns:p14="http://schemas.microsoft.com/office/powerpoint/2010/main" val="1735406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0" r:id="rId2"/>
    <p:sldLayoutId id="2147483659" r:id="rId3"/>
    <p:sldLayoutId id="2147483661" r:id="rId4"/>
    <p:sldLayoutId id="2147483662" r:id="rId5"/>
    <p:sldLayoutId id="2147483677" r:id="rId6"/>
    <p:sldLayoutId id="2147483676" r:id="rId7"/>
    <p:sldLayoutId id="2147483663" r:id="rId8"/>
    <p:sldLayoutId id="2147483664" r:id="rId9"/>
    <p:sldLayoutId id="2147483665" r:id="rId10"/>
    <p:sldLayoutId id="2147483672" r:id="rId11"/>
    <p:sldLayoutId id="2147483678" r:id="rId12"/>
    <p:sldLayoutId id="2147483679" r:id="rId13"/>
    <p:sldLayoutId id="2147483681" r:id="rId14"/>
    <p:sldLayoutId id="2147483674" r:id="rId15"/>
    <p:sldLayoutId id="2147483675" r:id="rId16"/>
    <p:sldLayoutId id="2147483666" r:id="rId17"/>
    <p:sldLayoutId id="2147483667" r:id="rId18"/>
    <p:sldLayoutId id="2147483668" r:id="rId19"/>
    <p:sldLayoutId id="2147483682" r:id="rId20"/>
    <p:sldLayoutId id="2147483680" r:id="rId21"/>
    <p:sldLayoutId id="2147483673" r:id="rId22"/>
    <p:sldLayoutId id="2147483684" r:id="rId23"/>
    <p:sldLayoutId id="2147483669" r:id="rId24"/>
    <p:sldLayoutId id="2147483670" r:id="rId25"/>
    <p:sldLayoutId id="2147483685" r:id="rId26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355" userDrawn="1">
          <p15:clr>
            <a:srgbClr val="F26B43"/>
          </p15:clr>
        </p15:guide>
        <p15:guide id="2" orient="horz" pos="4156" userDrawn="1">
          <p15:clr>
            <a:srgbClr val="F26B43"/>
          </p15:clr>
        </p15:guide>
        <p15:guide id="3" pos="461" userDrawn="1">
          <p15:clr>
            <a:srgbClr val="F26B43"/>
          </p15:clr>
        </p15:guide>
        <p15:guide id="4" orient="horz" pos="3952" userDrawn="1">
          <p15:clr>
            <a:srgbClr val="F26B43"/>
          </p15:clr>
        </p15:guide>
        <p15:guide id="5" orient="horz" pos="1253" userDrawn="1">
          <p15:clr>
            <a:srgbClr val="F26B43"/>
          </p15:clr>
        </p15:guide>
        <p15:guide id="6" orient="horz" pos="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3" Type="http://schemas.openxmlformats.org/officeDocument/2006/relationships/image" Target="../media/image33.png"/><Relationship Id="rId7" Type="http://schemas.openxmlformats.org/officeDocument/2006/relationships/image" Target="../media/image37.jp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5" Type="http://schemas.openxmlformats.org/officeDocument/2006/relationships/image" Target="../media/image35.png"/><Relationship Id="rId10" Type="http://schemas.openxmlformats.org/officeDocument/2006/relationships/image" Target="../media/image40.jpeg"/><Relationship Id="rId4" Type="http://schemas.openxmlformats.org/officeDocument/2006/relationships/image" Target="../media/image34.png"/><Relationship Id="rId9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slideLayout" Target="../slideLayouts/slideLayout27.xml"/><Relationship Id="rId1" Type="http://schemas.openxmlformats.org/officeDocument/2006/relationships/tags" Target="../tags/tag3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1.xml"/><Relationship Id="rId1" Type="http://schemas.openxmlformats.org/officeDocument/2006/relationships/tags" Target="../tags/tag3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D3A18C25-60C1-4AA9-B6D3-74AD76B9AEC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 anchor="ctr"/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Auswertung KBA-Zahlen</a:t>
            </a:r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D76A0179-5D0A-4BB6-9ABB-256CD4375B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>
                <a:solidFill>
                  <a:schemeClr val="bg1">
                    <a:lumMod val="75000"/>
                  </a:schemeClr>
                </a:solidFill>
              </a:rPr>
              <a:t>Berlin  | </a:t>
            </a:r>
            <a:fld id="{D4805CF6-3FCF-428A-811F-263F2BC6CD2F}" type="datetime1">
              <a:rPr lang="de-DE" smtClean="0">
                <a:solidFill>
                  <a:schemeClr val="bg1">
                    <a:lumMod val="75000"/>
                  </a:schemeClr>
                </a:solidFill>
              </a:rPr>
              <a:t>10.05.2021</a:t>
            </a:fld>
            <a:endParaRPr lang="de-DE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F6DD8BA3-86A7-4E0C-B97B-285E669FA6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Wissensmanagement, Team EM, NOW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ED19E0D2-3272-4E45-BD42-108C863CC4A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sz="2800" smtClean="0"/>
              <a:t>April </a:t>
            </a:r>
            <a:r>
              <a:rPr lang="de-DE" sz="2800" dirty="0"/>
              <a:t>2021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73131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95CD8B6-39E1-4449-8201-191B9803FB70}"/>
              </a:ext>
            </a:extLst>
          </p:cNvPr>
          <p:cNvGrpSpPr/>
          <p:nvPr/>
        </p:nvGrpSpPr>
        <p:grpSpPr>
          <a:xfrm>
            <a:off x="-137657" y="671127"/>
            <a:ext cx="12326633" cy="5739297"/>
            <a:chOff x="-137657" y="671127"/>
            <a:chExt cx="12326633" cy="5739297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E5DBA030-96A4-41D1-9D64-116362114AC9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83D32D8A-0731-45CA-B9B8-74C9739CEC68}"/>
                </a:ext>
              </a:extLst>
            </p:cNvPr>
            <p:cNvSpPr/>
            <p:nvPr/>
          </p:nvSpPr>
          <p:spPr>
            <a:xfrm>
              <a:off x="400756" y="6160114"/>
              <a:ext cx="294664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Calibri" panose="020F0502020204030204" pitchFamily="34" charset="0"/>
                </a:rPr>
                <a:t>Datenquelle: Kraftfahrt-Bundesamt, Flensburg 2021 </a:t>
              </a:r>
              <a:endParaRPr lang="de-DE" sz="1000" dirty="0">
                <a:solidFill>
                  <a:schemeClr val="bg1"/>
                </a:solidFill>
              </a:endParaRPr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D2DD89F-785B-4E8F-9944-38674B208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1710" y="671127"/>
              <a:ext cx="991032" cy="874800"/>
            </a:xfrm>
            <a:prstGeom prst="rect">
              <a:avLst/>
            </a:prstGeom>
          </p:spPr>
        </p:pic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3A49D00F-E277-4AAA-8D59-705F3D827A38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4F81B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BEV und PHEV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Bestand + Neuzulassungen Pkw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48CAE7-4463-408D-AFB8-37A96CF4F4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*Bestand 2021 + monatliche Neuzulassungen 2021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47826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093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E9080820-1E5A-485D-8195-1286580B150D}"/>
              </a:ext>
            </a:extLst>
          </p:cNvPr>
          <p:cNvGrpSpPr/>
          <p:nvPr/>
        </p:nvGrpSpPr>
        <p:grpSpPr>
          <a:xfrm>
            <a:off x="-137657" y="671127"/>
            <a:ext cx="12326633" cy="5739297"/>
            <a:chOff x="-137657" y="671127"/>
            <a:chExt cx="12326633" cy="5739297"/>
          </a:xfrm>
        </p:grpSpPr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71CA6C98-9165-4C88-B446-411CCCBACD73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2" name="Grafik 31">
              <a:extLst>
                <a:ext uri="{FF2B5EF4-FFF2-40B4-BE49-F238E27FC236}">
                  <a16:creationId xmlns:a16="http://schemas.microsoft.com/office/drawing/2014/main" id="{EF87C9DB-5CE5-4509-AB01-B484569616D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1710" y="671127"/>
              <a:ext cx="991032" cy="874800"/>
            </a:xfrm>
            <a:prstGeom prst="rect">
              <a:avLst/>
            </a:prstGeom>
          </p:spPr>
        </p:pic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45718451-1D88-41A8-AF28-958085D7D764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4F81B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BEV und PHEV (privat/gewerblich)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Bestand + Neuzulassungen Pkw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48CAE7-4463-408D-AFB8-37A96CF4F4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*Bestand 2021 + monatliche Neuzulassungen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Unbekannt ausgeschlossen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349E5B65-9D06-4964-8672-DE8114DCC60A}"/>
              </a:ext>
            </a:extLst>
          </p:cNvPr>
          <p:cNvSpPr/>
          <p:nvPr/>
        </p:nvSpPr>
        <p:spPr>
          <a:xfrm>
            <a:off x="548143" y="6160114"/>
            <a:ext cx="11127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</a:rPr>
              <a:t>Bei Status „unbekannt“, werden Fahrzeuge nicht aufgeführt. Daher ergibt sich eine Differenz zur Summe BEV+PHEV. Datenquelle: Kraftfahrt-Bundesamt, Flensburg 2021 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47826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9809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ieren 16">
            <a:extLst>
              <a:ext uri="{FF2B5EF4-FFF2-40B4-BE49-F238E27FC236}">
                <a16:creationId xmlns:a16="http://schemas.microsoft.com/office/drawing/2014/main" id="{2509A78F-5C37-4459-A78A-CDC9E29911A0}"/>
              </a:ext>
            </a:extLst>
          </p:cNvPr>
          <p:cNvGrpSpPr/>
          <p:nvPr/>
        </p:nvGrpSpPr>
        <p:grpSpPr>
          <a:xfrm>
            <a:off x="-137657" y="615969"/>
            <a:ext cx="12326633" cy="5794455"/>
            <a:chOff x="-137657" y="615969"/>
            <a:chExt cx="12326633" cy="5794455"/>
          </a:xfrm>
        </p:grpSpPr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D5A37D30-A0AE-4D54-A029-E131E699F41C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58A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9" name="Gerader Verbinder 18">
              <a:extLst>
                <a:ext uri="{FF2B5EF4-FFF2-40B4-BE49-F238E27FC236}">
                  <a16:creationId xmlns:a16="http://schemas.microsoft.com/office/drawing/2014/main" id="{EFA8069A-C2B6-4B1D-BB47-B3501AB515E9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58A61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5F2A89D-100B-4C19-9BBC-18909F0C65E6}"/>
                </a:ext>
              </a:extLst>
            </p:cNvPr>
            <p:cNvSpPr/>
            <p:nvPr/>
          </p:nvSpPr>
          <p:spPr>
            <a:xfrm>
              <a:off x="400756" y="6160114"/>
              <a:ext cx="294664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Calibri" panose="020F0502020204030204" pitchFamily="34" charset="0"/>
                </a:rPr>
                <a:t>Datenquelle: Kraftfahrt-Bundesamt, Flensburg 2021 </a:t>
              </a:r>
              <a:endParaRPr lang="de-DE" sz="1000" dirty="0">
                <a:solidFill>
                  <a:schemeClr val="bg1"/>
                </a:solidFill>
              </a:endParaRPr>
            </a:p>
          </p:txBody>
        </p:sp>
        <p:pic>
          <p:nvPicPr>
            <p:cNvPr id="21" name="Grafik 20">
              <a:extLst>
                <a:ext uri="{FF2B5EF4-FFF2-40B4-BE49-F238E27FC236}">
                  <a16:creationId xmlns:a16="http://schemas.microsoft.com/office/drawing/2014/main" id="{8CC1E29C-D1C1-4C32-82DB-3759C631BB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8155" y="615969"/>
              <a:ext cx="1948997" cy="813600"/>
            </a:xfrm>
            <a:prstGeom prst="rect">
              <a:avLst/>
            </a:prstGeom>
          </p:spPr>
        </p:pic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Pkw, Nfz, Busse, Kräder und sonstige (BEV/PHEV)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350" dirty="0"/>
              <a:t>Bestand + Neuzulassungen Alle Fahrzeugklassen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48CAE7-4463-408D-AFB8-37A96CF4F4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* Bestand 2021 + monatliche Neuzulassungen 2021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47826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717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181BFD7-1C9B-4EE4-AD3C-FEAB54C927BC}"/>
              </a:ext>
            </a:extLst>
          </p:cNvPr>
          <p:cNvGrpSpPr/>
          <p:nvPr/>
        </p:nvGrpSpPr>
        <p:grpSpPr>
          <a:xfrm>
            <a:off x="-137657" y="615969"/>
            <a:ext cx="12326633" cy="5794455"/>
            <a:chOff x="-137657" y="615969"/>
            <a:chExt cx="12326633" cy="5794455"/>
          </a:xfrm>
        </p:grpSpPr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7B5B6611-46F9-4DEE-B4E2-BE3BBD175545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58A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7A11E93C-BDDF-4367-AA5B-483B79E178B1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58A61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5" name="Grafik 14">
              <a:extLst>
                <a:ext uri="{FF2B5EF4-FFF2-40B4-BE49-F238E27FC236}">
                  <a16:creationId xmlns:a16="http://schemas.microsoft.com/office/drawing/2014/main" id="{AC586AC1-9FB2-4C9E-B898-14C0A3E9B7B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8155" y="615969"/>
              <a:ext cx="1948997" cy="813600"/>
            </a:xfrm>
            <a:prstGeom prst="rect">
              <a:avLst/>
            </a:prstGeom>
          </p:spPr>
        </p:pic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Pkw, Nfz, Busse, Kräder und sonstige (privat/gewerblich)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sz="2350" dirty="0"/>
              <a:t>Bestand + Neuzulassungen alle Fahrzeugklassen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48CAE7-4463-408D-AFB8-37A96CF4F4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* Bestand 2021 + monatliche Neuzulassungen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Unbekannte ausgeschlossen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68521D30-7386-47F6-9437-AD01715D5E99}"/>
              </a:ext>
            </a:extLst>
          </p:cNvPr>
          <p:cNvSpPr/>
          <p:nvPr/>
        </p:nvSpPr>
        <p:spPr>
          <a:xfrm>
            <a:off x="548143" y="6160114"/>
            <a:ext cx="11127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</a:rPr>
              <a:t>Bei Status „unbekannt“, werden Fahrzeuge nicht aufgeführt. Daher ergibt sich eine Differenz zur Summe BEV+PHEV. Datenquelle: Kraftfahrt-Bundesamt, Flensburg 2021 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47826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550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19F7D4CC-F59B-4B02-86F3-3488BC24EC03}"/>
              </a:ext>
            </a:extLst>
          </p:cNvPr>
          <p:cNvGrpSpPr/>
          <p:nvPr/>
        </p:nvGrpSpPr>
        <p:grpSpPr>
          <a:xfrm>
            <a:off x="-137657" y="922001"/>
            <a:ext cx="12326633" cy="5488423"/>
            <a:chOff x="-137657" y="922001"/>
            <a:chExt cx="12326633" cy="5488423"/>
          </a:xfrm>
        </p:grpSpPr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F2D2A374-B41F-461E-8889-177161CC741B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FE6154D8-6E51-4EDA-84A2-B836BEC6E141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FFCC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Rechteck 17">
              <a:extLst>
                <a:ext uri="{FF2B5EF4-FFF2-40B4-BE49-F238E27FC236}">
                  <a16:creationId xmlns:a16="http://schemas.microsoft.com/office/drawing/2014/main" id="{75E7D6C6-6411-444C-8A9D-33687A541EB1}"/>
                </a:ext>
              </a:extLst>
            </p:cNvPr>
            <p:cNvSpPr/>
            <p:nvPr/>
          </p:nvSpPr>
          <p:spPr>
            <a:xfrm>
              <a:off x="400756" y="6160114"/>
              <a:ext cx="2946640" cy="246221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de-DE" sz="1000" dirty="0">
                  <a:solidFill>
                    <a:srgbClr val="254061"/>
                  </a:solidFill>
                  <a:latin typeface="Calibri" panose="020F0502020204030204" pitchFamily="34" charset="0"/>
                </a:rPr>
                <a:t>Datenquelle: Kraftfahrt-Bundesamt, Flensburg 2021 </a:t>
              </a:r>
              <a:endParaRPr lang="de-DE" sz="1000" dirty="0">
                <a:solidFill>
                  <a:srgbClr val="254061"/>
                </a:solidFill>
              </a:endParaRPr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68499"/>
            <a:ext cx="8849591" cy="288752"/>
          </a:xfrm>
        </p:spPr>
        <p:txBody>
          <a:bodyPr/>
          <a:lstStyle/>
          <a:p>
            <a:r>
              <a:rPr lang="de-DE" dirty="0"/>
              <a:t>Leichte, mittlere und schwere Nutzfahrzeuge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Bestand + Neuzulassungen Nutzfahrzeuge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48CAE7-4463-408D-AFB8-37A96CF4F4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* Bestand 2021 + monatliche Neuzulassungen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Unbekannte ausgeschlossen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42BF4AD8-5408-43CB-97ED-6FA1F35F751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069" y="590090"/>
            <a:ext cx="895114" cy="973851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47826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529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69094EB-3C40-4302-9877-EAC3A1C0B6F0}"/>
              </a:ext>
            </a:extLst>
          </p:cNvPr>
          <p:cNvGrpSpPr/>
          <p:nvPr/>
        </p:nvGrpSpPr>
        <p:grpSpPr>
          <a:xfrm>
            <a:off x="-137657" y="611712"/>
            <a:ext cx="12326633" cy="5798712"/>
            <a:chOff x="-137657" y="611712"/>
            <a:chExt cx="12326633" cy="5798712"/>
          </a:xfrm>
        </p:grpSpPr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A847C960-68FF-4503-BE37-3B9A6E7BED55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FFB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4460A6D6-1537-47D6-AC0B-52E8C88ED27B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FFB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51148530-E9FE-4011-8B27-9A6CF60494F4}"/>
                </a:ext>
              </a:extLst>
            </p:cNvPr>
            <p:cNvSpPr/>
            <p:nvPr/>
          </p:nvSpPr>
          <p:spPr>
            <a:xfrm>
              <a:off x="731838" y="6151937"/>
              <a:ext cx="64582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>
                  <a:solidFill>
                    <a:srgbClr val="254061"/>
                  </a:solidFill>
                  <a:latin typeface="Calibri" panose="020F0502020204030204" pitchFamily="34" charset="0"/>
                </a:rPr>
                <a:t>Ab 2018 gibt es in jedem Jahr einen PHEV, der optisch kaum auffällt. Datenquelle: Kraftfahrt-Bundesamt, Flensburg 2021 </a:t>
              </a:r>
              <a:endParaRPr lang="de-DE" sz="1000" dirty="0">
                <a:solidFill>
                  <a:srgbClr val="254061"/>
                </a:solidFill>
              </a:endParaRPr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9C1C98FA-D1CB-4474-87B6-AF0AC588430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7689" y="611712"/>
              <a:ext cx="757493" cy="943382"/>
            </a:xfrm>
            <a:prstGeom prst="rect">
              <a:avLst/>
            </a:prstGeom>
          </p:spPr>
        </p:pic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68499"/>
            <a:ext cx="8849591" cy="288752"/>
          </a:xfrm>
        </p:spPr>
        <p:txBody>
          <a:bodyPr/>
          <a:lstStyle/>
          <a:p>
            <a:r>
              <a:rPr lang="de-DE" dirty="0"/>
              <a:t>Antriebsform elektrisch, PHEV, FCEV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Bestand + Neuzulassungen Bus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48CAE7-4463-408D-AFB8-37A96CF4F4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*Bestand 2021 + monatliche Neuzulassungen 2021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„Antriebsform elektrisch“ beinhaltet Batteriebusse sowie Batterie-Oberleitungsbusse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47826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43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EC102C6-06C8-4A60-AC02-1B8F18C0CEEF}"/>
              </a:ext>
            </a:extLst>
          </p:cNvPr>
          <p:cNvGrpSpPr/>
          <p:nvPr/>
        </p:nvGrpSpPr>
        <p:grpSpPr>
          <a:xfrm>
            <a:off x="-137657" y="611712"/>
            <a:ext cx="12326633" cy="5798712"/>
            <a:chOff x="-137657" y="611712"/>
            <a:chExt cx="12326633" cy="5798712"/>
          </a:xfrm>
        </p:grpSpPr>
        <p:sp>
          <p:nvSpPr>
            <p:cNvPr id="20" name="Rechteck 19">
              <a:extLst>
                <a:ext uri="{FF2B5EF4-FFF2-40B4-BE49-F238E27FC236}">
                  <a16:creationId xmlns:a16="http://schemas.microsoft.com/office/drawing/2014/main" id="{F615ADE8-AB4A-49EF-8AAD-EBCA7CE6BCBE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FFB0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37D01199-9E96-4F12-8B44-BE200701FBE3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FFB07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134350E1-44FB-42B6-A585-9BF2E8846F0A}"/>
                </a:ext>
              </a:extLst>
            </p:cNvPr>
            <p:cNvSpPr/>
            <p:nvPr/>
          </p:nvSpPr>
          <p:spPr>
            <a:xfrm>
              <a:off x="731838" y="6151937"/>
              <a:ext cx="513957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>
                  <a:solidFill>
                    <a:srgbClr val="254061"/>
                  </a:solidFill>
                  <a:latin typeface="Calibri" panose="020F0502020204030204" pitchFamily="34" charset="0"/>
                </a:rPr>
                <a:t>Bisher wurden keine LNG-Busse gemeldet. Datenquelle: Kraftfahrt-Bundesamt, Flensburg 2021 </a:t>
              </a:r>
              <a:endParaRPr lang="de-DE" sz="1000" dirty="0">
                <a:solidFill>
                  <a:srgbClr val="254061"/>
                </a:solidFill>
              </a:endParaRPr>
            </a:p>
          </p:txBody>
        </p:sp>
        <p:pic>
          <p:nvPicPr>
            <p:cNvPr id="23" name="Grafik 22">
              <a:extLst>
                <a:ext uri="{FF2B5EF4-FFF2-40B4-BE49-F238E27FC236}">
                  <a16:creationId xmlns:a16="http://schemas.microsoft.com/office/drawing/2014/main" id="{87C55C5A-E137-4B6C-A7A7-DF73E502F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927689" y="611712"/>
              <a:ext cx="757493" cy="943382"/>
            </a:xfrm>
            <a:prstGeom prst="rect">
              <a:avLst/>
            </a:prstGeom>
          </p:spPr>
        </p:pic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68499"/>
            <a:ext cx="8849591" cy="288752"/>
          </a:xfrm>
        </p:spPr>
        <p:txBody>
          <a:bodyPr/>
          <a:lstStyle/>
          <a:p>
            <a:r>
              <a:rPr lang="de-DE" dirty="0"/>
              <a:t>LNG, CNG, Voll- und Mildhybride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Bestand + Neuzulassungen Bus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48CAE7-4463-408D-AFB8-37A96CF4F40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*Bestand 2021 + monatliche Neuzulassungen 2021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38201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4363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583C367-3144-4936-8A5D-70AE477728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chemeClr val="bg1">
                    <a:lumMod val="75000"/>
                  </a:schemeClr>
                </a:solidFill>
              </a:rPr>
              <a:t>Neuzulassungen</a:t>
            </a:r>
          </a:p>
          <a:p>
            <a:r>
              <a:rPr lang="de-DE" sz="3600" dirty="0">
                <a:solidFill>
                  <a:schemeClr val="bg1">
                    <a:lumMod val="75000"/>
                  </a:schemeClr>
                </a:solidFill>
              </a:rPr>
              <a:t>BEV &amp; PHEV -</a:t>
            </a:r>
          </a:p>
          <a:p>
            <a:r>
              <a:rPr lang="de-DE" sz="3600" dirty="0">
                <a:solidFill>
                  <a:schemeClr val="bg1">
                    <a:lumMod val="75000"/>
                  </a:schemeClr>
                </a:solidFill>
              </a:rPr>
              <a:t>TOP TEN Modelle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FB428D-3569-49D6-8BBF-93AB62AB6A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3</a:t>
            </a:r>
          </a:p>
        </p:txBody>
      </p:sp>
      <p:sp>
        <p:nvSpPr>
          <p:cNvPr id="6" name="Foliennummernplatzhalter 7">
            <a:extLst>
              <a:ext uri="{FF2B5EF4-FFF2-40B4-BE49-F238E27FC236}">
                <a16:creationId xmlns:a16="http://schemas.microsoft.com/office/drawing/2014/main" id="{AC6D071C-211D-49CA-876E-B64F8DD17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7D64872-C086-449B-A44B-D09F42FA5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0669698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68499"/>
            <a:ext cx="8849591" cy="288752"/>
          </a:xfrm>
        </p:spPr>
        <p:txBody>
          <a:bodyPr/>
          <a:lstStyle/>
          <a:p>
            <a:r>
              <a:rPr lang="de-DE" dirty="0"/>
              <a:t>Für den Zeitraum der vergangenen 12 Monate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1838" y="752263"/>
            <a:ext cx="8969375" cy="357161"/>
          </a:xfrm>
        </p:spPr>
        <p:txBody>
          <a:bodyPr/>
          <a:lstStyle/>
          <a:p>
            <a:r>
              <a:rPr lang="de-DE" dirty="0"/>
              <a:t>Neuzulassungen – Top Ten Modelle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8A78C6E7-A528-43AD-9C0E-977A0F327AE1}"/>
              </a:ext>
            </a:extLst>
          </p:cNvPr>
          <p:cNvSpPr/>
          <p:nvPr/>
        </p:nvSpPr>
        <p:spPr>
          <a:xfrm>
            <a:off x="2687760" y="5982626"/>
            <a:ext cx="29177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000" dirty="0">
                <a:solidFill>
                  <a:srgbClr val="000000"/>
                </a:solidFill>
                <a:latin typeface="Calibri" panose="020F0502020204030204" pitchFamily="34" charset="0"/>
              </a:rPr>
              <a:t>Datenquelle: Kraftfahrt-Bundesamt, Flensburg, 2021</a:t>
            </a:r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F61C9DB0-6061-490C-B33B-F3C824406A7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798" y="1726111"/>
            <a:ext cx="762413" cy="508275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615EA9D4-197D-4D12-BFF4-A2D76EC4346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123" y="2046950"/>
            <a:ext cx="1099763" cy="549882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4329215E-C086-4127-B2C6-FB420D36F7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8477" y="4450874"/>
            <a:ext cx="781054" cy="251526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96C775F9-8C46-468C-ABC4-E2A5DA2AEC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5382" y="4033750"/>
            <a:ext cx="787244" cy="481203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838F287B-A5F0-4F38-B985-910C328D1E12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333" y="2495181"/>
            <a:ext cx="741343" cy="493330"/>
          </a:xfrm>
          <a:prstGeom prst="rect">
            <a:avLst/>
          </a:prstGeom>
        </p:spPr>
      </p:pic>
      <p:pic>
        <p:nvPicPr>
          <p:cNvPr id="19" name="Grafik 18">
            <a:extLst>
              <a:ext uri="{FF2B5EF4-FFF2-40B4-BE49-F238E27FC236}">
                <a16:creationId xmlns:a16="http://schemas.microsoft.com/office/drawing/2014/main" id="{1A07A0C3-5CD6-4DEC-BA92-DCE5546D6499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40" y="3284554"/>
            <a:ext cx="678728" cy="450717"/>
          </a:xfrm>
          <a:prstGeom prst="rect">
            <a:avLst/>
          </a:prstGeom>
        </p:spPr>
      </p:pic>
      <p:pic>
        <p:nvPicPr>
          <p:cNvPr id="31" name="Grafik 30">
            <a:extLst>
              <a:ext uri="{FF2B5EF4-FFF2-40B4-BE49-F238E27FC236}">
                <a16:creationId xmlns:a16="http://schemas.microsoft.com/office/drawing/2014/main" id="{088BA7F5-3527-49AB-AC54-14591D92B404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975" y="4686389"/>
            <a:ext cx="576058" cy="57605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36BF7802-872A-4F22-A4B3-465D6F01FC37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51" y="3665291"/>
            <a:ext cx="644506" cy="406164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1BF7E393-E57A-4C4D-A4EC-A7F34B5D86E3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65" y="5041447"/>
            <a:ext cx="980679" cy="549881"/>
          </a:xfrm>
          <a:prstGeom prst="rect">
            <a:avLst/>
          </a:prstGeom>
        </p:spPr>
      </p:pic>
      <p:pic>
        <p:nvPicPr>
          <p:cNvPr id="1026" name="Picture 2" descr="Sondermodell vom Hyundai Kona Elektro - Autozukunft">
            <a:extLst>
              <a:ext uri="{FF2B5EF4-FFF2-40B4-BE49-F238E27FC236}">
                <a16:creationId xmlns:a16="http://schemas.microsoft.com/office/drawing/2014/main" id="{AC8CBFD3-C386-489A-90D6-3C5567ADEB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23" y="2899003"/>
            <a:ext cx="772163" cy="470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Grafik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178" y="1576580"/>
            <a:ext cx="10972822" cy="457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69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583C367-3144-4936-8A5D-70AE477728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chemeClr val="bg1">
                    <a:lumMod val="75000"/>
                  </a:schemeClr>
                </a:solidFill>
              </a:rPr>
              <a:t>Pkw mit Brennstoffzelle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FB428D-3569-49D6-8BBF-93AB62AB6A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4</a:t>
            </a:r>
          </a:p>
        </p:txBody>
      </p:sp>
      <p:sp>
        <p:nvSpPr>
          <p:cNvPr id="6" name="Foliennummernplatzhalter 7">
            <a:extLst>
              <a:ext uri="{FF2B5EF4-FFF2-40B4-BE49-F238E27FC236}">
                <a16:creationId xmlns:a16="http://schemas.microsoft.com/office/drawing/2014/main" id="{AC6D071C-211D-49CA-876E-B64F8DD17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7D64872-C086-449B-A44B-D09F42FA5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94737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583C367-3144-4936-8A5D-70AE477728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chemeClr val="bg1">
                    <a:lumMod val="75000"/>
                  </a:schemeClr>
                </a:solidFill>
              </a:rPr>
              <a:t>Neuzulassungen</a:t>
            </a:r>
          </a:p>
          <a:p>
            <a:r>
              <a:rPr lang="de-DE" sz="3600" dirty="0">
                <a:solidFill>
                  <a:schemeClr val="bg1">
                    <a:lumMod val="75000"/>
                  </a:schemeClr>
                </a:solidFill>
              </a:rPr>
              <a:t>BEV &amp; PHEV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FB428D-3569-49D6-8BBF-93AB62AB6A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1</a:t>
            </a:r>
          </a:p>
        </p:txBody>
      </p:sp>
      <p:sp>
        <p:nvSpPr>
          <p:cNvPr id="6" name="Foliennummernplatzhalter 7">
            <a:extLst>
              <a:ext uri="{FF2B5EF4-FFF2-40B4-BE49-F238E27FC236}">
                <a16:creationId xmlns:a16="http://schemas.microsoft.com/office/drawing/2014/main" id="{AC6D071C-211D-49CA-876E-B64F8DD17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7D64872-C086-449B-A44B-D09F42FA5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353359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9CB2318-08E3-450C-B2CC-99865F51E66F}"/>
              </a:ext>
            </a:extLst>
          </p:cNvPr>
          <p:cNvGrpSpPr/>
          <p:nvPr/>
        </p:nvGrpSpPr>
        <p:grpSpPr>
          <a:xfrm>
            <a:off x="-137657" y="671127"/>
            <a:ext cx="12326633" cy="5739297"/>
            <a:chOff x="-137657" y="671127"/>
            <a:chExt cx="12326633" cy="5739297"/>
          </a:xfrm>
        </p:grpSpPr>
        <p:sp>
          <p:nvSpPr>
            <p:cNvPr id="12" name="Rechteck 11">
              <a:extLst>
                <a:ext uri="{FF2B5EF4-FFF2-40B4-BE49-F238E27FC236}">
                  <a16:creationId xmlns:a16="http://schemas.microsoft.com/office/drawing/2014/main" id="{82E5BF4C-F118-4843-AB8C-CC48B2C86317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C5C4006C-0CA1-4DF3-8F9A-E63AE05AEB40}"/>
                </a:ext>
              </a:extLst>
            </p:cNvPr>
            <p:cNvSpPr/>
            <p:nvPr/>
          </p:nvSpPr>
          <p:spPr>
            <a:xfrm>
              <a:off x="731838" y="6160114"/>
              <a:ext cx="1130284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Calibri" panose="020F0502020204030204" pitchFamily="34" charset="0"/>
                </a:rPr>
                <a:t>Wg. Relevanz jetzt FCEV: Kraftstoffcode 15, PHEV_BZ: Kraftstoffcode 36, Datenquelle: Kraftfahrt-Bundesamt, Flensburg 2021 </a:t>
              </a:r>
              <a:endParaRPr lang="de-DE" sz="1000" dirty="0">
                <a:solidFill>
                  <a:schemeClr val="bg1"/>
                </a:solidFill>
              </a:endParaRPr>
            </a:p>
          </p:txBody>
        </p: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496988C0-4B46-438D-891C-657205279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1710" y="671127"/>
              <a:ext cx="991032" cy="874800"/>
            </a:xfrm>
            <a:prstGeom prst="rect">
              <a:avLst/>
            </a:prstGeom>
          </p:spPr>
        </p:pic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56B693EA-34D3-48C1-A3A4-7AFB8153D70D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4F81B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FCEV und PHEV mit Brennstoffzelle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Neuzulassungen Pkw mit Brennstoffzelle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47826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2430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AEC69BB5-B6B5-4376-B2E1-28B7DA8169BE}"/>
              </a:ext>
            </a:extLst>
          </p:cNvPr>
          <p:cNvGrpSpPr/>
          <p:nvPr/>
        </p:nvGrpSpPr>
        <p:grpSpPr>
          <a:xfrm>
            <a:off x="-137657" y="671127"/>
            <a:ext cx="12326633" cy="5739297"/>
            <a:chOff x="-137657" y="671127"/>
            <a:chExt cx="12326633" cy="5739297"/>
          </a:xfrm>
        </p:grpSpPr>
        <p:sp>
          <p:nvSpPr>
            <p:cNvPr id="15" name="Rechteck 14">
              <a:extLst>
                <a:ext uri="{FF2B5EF4-FFF2-40B4-BE49-F238E27FC236}">
                  <a16:creationId xmlns:a16="http://schemas.microsoft.com/office/drawing/2014/main" id="{7EFE7CE9-F425-4FF7-801B-ADFAB5DB0C44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6" name="Rechteck 15">
              <a:extLst>
                <a:ext uri="{FF2B5EF4-FFF2-40B4-BE49-F238E27FC236}">
                  <a16:creationId xmlns:a16="http://schemas.microsoft.com/office/drawing/2014/main" id="{43065743-0DE6-43F2-902A-B7D23F082A1B}"/>
                </a:ext>
              </a:extLst>
            </p:cNvPr>
            <p:cNvSpPr/>
            <p:nvPr/>
          </p:nvSpPr>
          <p:spPr>
            <a:xfrm>
              <a:off x="731838" y="6160114"/>
              <a:ext cx="1130284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Calibri" panose="020F0502020204030204" pitchFamily="34" charset="0"/>
                </a:rPr>
                <a:t>Wg. Relevanz jetzt FCEV: Kraftstoffcode 15, PHEV_BZ: Kraftstoffcode 36, Datenquelle: Kraftfahrt-Bundesamt, Flensburg 2021 </a:t>
              </a:r>
              <a:endParaRPr lang="de-DE" sz="1000" dirty="0">
                <a:solidFill>
                  <a:schemeClr val="bg1"/>
                </a:solidFill>
              </a:endParaRPr>
            </a:p>
          </p:txBody>
        </p:sp>
        <p:pic>
          <p:nvPicPr>
            <p:cNvPr id="17" name="Grafik 16">
              <a:extLst>
                <a:ext uri="{FF2B5EF4-FFF2-40B4-BE49-F238E27FC236}">
                  <a16:creationId xmlns:a16="http://schemas.microsoft.com/office/drawing/2014/main" id="{40B6946D-D0A9-487A-A8CF-0A5493DE2C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1710" y="671127"/>
              <a:ext cx="991032" cy="874800"/>
            </a:xfrm>
            <a:prstGeom prst="rect">
              <a:avLst/>
            </a:prstGeom>
          </p:spPr>
        </p:pic>
        <p:cxnSp>
          <p:nvCxnSpPr>
            <p:cNvPr id="18" name="Gerader Verbinder 17">
              <a:extLst>
                <a:ext uri="{FF2B5EF4-FFF2-40B4-BE49-F238E27FC236}">
                  <a16:creationId xmlns:a16="http://schemas.microsoft.com/office/drawing/2014/main" id="{46A0EDD1-5A83-40E9-A8D4-49623BEA6912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4F81B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21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1838" y="1268499"/>
            <a:ext cx="8849591" cy="288752"/>
          </a:xfrm>
        </p:spPr>
        <p:txBody>
          <a:bodyPr/>
          <a:lstStyle/>
          <a:p>
            <a:r>
              <a:rPr lang="de-DE" dirty="0"/>
              <a:t>FCEV und PHEV mit BZ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Bestand und Neuzulassungen BZ-Pkw</a:t>
            </a:r>
          </a:p>
        </p:txBody>
      </p:sp>
      <p:sp>
        <p:nvSpPr>
          <p:cNvPr id="12" name="Textplatzhalter 5">
            <a:extLst>
              <a:ext uri="{FF2B5EF4-FFF2-40B4-BE49-F238E27FC236}">
                <a16:creationId xmlns:a16="http://schemas.microsoft.com/office/drawing/2014/main" id="{71889A8B-C80C-41D5-8530-8935A34B95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924269" y="6498723"/>
            <a:ext cx="8751794" cy="143914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de-DE" dirty="0"/>
              <a:t>*Bestand 2021 + monatliche Neuzulassungen 2021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47826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244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583C367-3144-4936-8A5D-70AE477728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chemeClr val="bg1">
                    <a:lumMod val="75000"/>
                  </a:schemeClr>
                </a:solidFill>
              </a:rPr>
              <a:t>Anteile e-Neuzulassungen am Gesamtmarkt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FB428D-3569-49D6-8BBF-93AB62AB6A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5</a:t>
            </a:r>
          </a:p>
        </p:txBody>
      </p:sp>
      <p:sp>
        <p:nvSpPr>
          <p:cNvPr id="6" name="Foliennummernplatzhalter 7">
            <a:extLst>
              <a:ext uri="{FF2B5EF4-FFF2-40B4-BE49-F238E27FC236}">
                <a16:creationId xmlns:a16="http://schemas.microsoft.com/office/drawing/2014/main" id="{AC6D071C-211D-49CA-876E-B64F8DD17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22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7D64872-C086-449B-A44B-D09F42FA5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09205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A95CD8B6-39E1-4449-8201-191B9803FB70}"/>
              </a:ext>
            </a:extLst>
          </p:cNvPr>
          <p:cNvGrpSpPr/>
          <p:nvPr/>
        </p:nvGrpSpPr>
        <p:grpSpPr>
          <a:xfrm>
            <a:off x="-137657" y="671127"/>
            <a:ext cx="12326633" cy="5739297"/>
            <a:chOff x="-137657" y="671127"/>
            <a:chExt cx="12326633" cy="5739297"/>
          </a:xfrm>
        </p:grpSpPr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E5DBA030-96A4-41D1-9D64-116362114AC9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83D32D8A-0731-45CA-B9B8-74C9739CEC68}"/>
                </a:ext>
              </a:extLst>
            </p:cNvPr>
            <p:cNvSpPr/>
            <p:nvPr/>
          </p:nvSpPr>
          <p:spPr>
            <a:xfrm>
              <a:off x="400756" y="6160114"/>
              <a:ext cx="2946640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Calibri" panose="020F0502020204030204" pitchFamily="34" charset="0"/>
                </a:rPr>
                <a:t>Datenquelle: Kraftfahrt-Bundesamt, Flensburg 2021 </a:t>
              </a:r>
              <a:endParaRPr lang="de-DE" sz="1000" dirty="0">
                <a:solidFill>
                  <a:schemeClr val="bg1"/>
                </a:solidFill>
              </a:endParaRPr>
            </a:p>
          </p:txBody>
        </p:sp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3D2DD89F-785B-4E8F-9944-38674B208B7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1710" y="671127"/>
              <a:ext cx="991032" cy="874800"/>
            </a:xfrm>
            <a:prstGeom prst="rect">
              <a:avLst/>
            </a:prstGeom>
          </p:spPr>
        </p:pic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3A49D00F-E277-4AAA-8D59-705F3D827A38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4F81B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23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Marktentwicklung Gesamtmarkt vs. E-Pkw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67478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6930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FCC25C02-E8E4-4ACA-B8D6-FA11D1C1F99A}"/>
              </a:ext>
            </a:extLst>
          </p:cNvPr>
          <p:cNvGrpSpPr/>
          <p:nvPr/>
        </p:nvGrpSpPr>
        <p:grpSpPr>
          <a:xfrm>
            <a:off x="-137657" y="615969"/>
            <a:ext cx="12326633" cy="5794455"/>
            <a:chOff x="-137657" y="615969"/>
            <a:chExt cx="12326633" cy="5794455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BC2B60EF-8513-4B57-BBF8-56271C8D1D5E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58A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r Verbinder 13">
              <a:extLst>
                <a:ext uri="{FF2B5EF4-FFF2-40B4-BE49-F238E27FC236}">
                  <a16:creationId xmlns:a16="http://schemas.microsoft.com/office/drawing/2014/main" id="{7563CE91-B271-4D2F-9EB8-EE7FED20E0CF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58A61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1E0F46D9-B515-4F3B-B2E9-11AE9A96EEC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8155" y="615969"/>
              <a:ext cx="1948997" cy="813600"/>
            </a:xfrm>
            <a:prstGeom prst="rect">
              <a:avLst/>
            </a:prstGeom>
          </p:spPr>
        </p:pic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24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e-Pkw, e-Bus, e-Nfz und alle Fahrzeugklassen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Prozentualer Anteil an Neuzulassungen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31F9F15-83D6-4112-B170-F1C796102CC8}"/>
              </a:ext>
            </a:extLst>
          </p:cNvPr>
          <p:cNvSpPr/>
          <p:nvPr/>
        </p:nvSpPr>
        <p:spPr>
          <a:xfrm>
            <a:off x="715807" y="6138791"/>
            <a:ext cx="896937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</a:rPr>
              <a:t>Als Elektrofahrzeuge der Segmente gelten jene nach EmoG (BEV, PHEV, FCEV). Datentabelle siehe nächste Folie, Datenquelle: Kraftfahrt-Bundesamt, Flensburg 2021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FF3553E2-53F6-4DB4-A420-46D51C599F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51985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093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692FB41-F7C1-4794-B05C-21E1B264A7D2}"/>
              </a:ext>
            </a:extLst>
          </p:cNvPr>
          <p:cNvGrpSpPr/>
          <p:nvPr/>
        </p:nvGrpSpPr>
        <p:grpSpPr>
          <a:xfrm>
            <a:off x="-137657" y="615969"/>
            <a:ext cx="9814809" cy="813600"/>
            <a:chOff x="-137657" y="615969"/>
            <a:chExt cx="9814809" cy="813600"/>
          </a:xfrm>
        </p:grpSpPr>
        <p:cxnSp>
          <p:nvCxnSpPr>
            <p:cNvPr id="13" name="Gerader Verbinder 12">
              <a:extLst>
                <a:ext uri="{FF2B5EF4-FFF2-40B4-BE49-F238E27FC236}">
                  <a16:creationId xmlns:a16="http://schemas.microsoft.com/office/drawing/2014/main" id="{6477746A-7A25-4C52-8C8D-B0A7D3A51A8B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58A61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Grafik 13">
              <a:extLst>
                <a:ext uri="{FF2B5EF4-FFF2-40B4-BE49-F238E27FC236}">
                  <a16:creationId xmlns:a16="http://schemas.microsoft.com/office/drawing/2014/main" id="{6BFEB27A-7066-4E05-A083-03B23516205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8155" y="615969"/>
              <a:ext cx="1948997" cy="813600"/>
            </a:xfrm>
            <a:prstGeom prst="rect">
              <a:avLst/>
            </a:prstGeom>
          </p:spPr>
        </p:pic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25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829" y="1204934"/>
            <a:ext cx="8969375" cy="288752"/>
          </a:xfrm>
        </p:spPr>
        <p:txBody>
          <a:bodyPr/>
          <a:lstStyle/>
          <a:p>
            <a:r>
              <a:rPr lang="de-DE" dirty="0"/>
              <a:t>e-Pkw, e-Bus, e-Nfz und alle Fahrzeugklassen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Prozentualer Anteil an Neuzulassungen 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731F9F15-83D6-4112-B170-F1C796102CC8}"/>
              </a:ext>
            </a:extLst>
          </p:cNvPr>
          <p:cNvSpPr/>
          <p:nvPr/>
        </p:nvSpPr>
        <p:spPr>
          <a:xfrm>
            <a:off x="643349" y="6245216"/>
            <a:ext cx="697665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latin typeface="Calibri" panose="020F0502020204030204" pitchFamily="34" charset="0"/>
              </a:rPr>
              <a:t>Als Elektrofahrzeuge der Segmente gelten jene nach EmoG (BEV, PHEV, FCEV). Datenquelle: Kraftfahrt-Bundesamt, Flensburg 2021</a:t>
            </a:r>
            <a:endParaRPr lang="de-DE" sz="1000" dirty="0"/>
          </a:p>
        </p:txBody>
      </p:sp>
      <p:sp>
        <p:nvSpPr>
          <p:cNvPr id="21" name="Rectangle 3">
            <a:extLst>
              <a:ext uri="{FF2B5EF4-FFF2-40B4-BE49-F238E27FC236}">
                <a16:creationId xmlns:a16="http://schemas.microsoft.com/office/drawing/2014/main" id="{289DE9E0-1DDE-4E81-9689-FD5AC1DD02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55950" y="1758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DE"/>
          </a:p>
        </p:txBody>
      </p:sp>
      <p:graphicFrame>
        <p:nvGraphicFramePr>
          <p:cNvPr id="20" name="Tabelle 19">
            <a:extLst>
              <a:ext uri="{FF2B5EF4-FFF2-40B4-BE49-F238E27FC236}">
                <a16:creationId xmlns:a16="http://schemas.microsoft.com/office/drawing/2014/main" id="{2150D075-AC71-4694-A1AC-678A6242C9C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0089864"/>
              </p:ext>
            </p:extLst>
          </p:nvPr>
        </p:nvGraphicFramePr>
        <p:xfrm>
          <a:off x="731838" y="1533364"/>
          <a:ext cx="5698784" cy="4672175"/>
        </p:xfrm>
        <a:graphic>
          <a:graphicData uri="http://schemas.openxmlformats.org/drawingml/2006/table">
            <a:tbl>
              <a:tblPr/>
              <a:tblGrid>
                <a:gridCol w="177876">
                  <a:extLst>
                    <a:ext uri="{9D8B030D-6E8A-4147-A177-3AD203B41FA5}">
                      <a16:colId xmlns:a16="http://schemas.microsoft.com/office/drawing/2014/main" val="3926288917"/>
                    </a:ext>
                  </a:extLst>
                </a:gridCol>
                <a:gridCol w="239789">
                  <a:extLst>
                    <a:ext uri="{9D8B030D-6E8A-4147-A177-3AD203B41FA5}">
                      <a16:colId xmlns:a16="http://schemas.microsoft.com/office/drawing/2014/main" val="116763444"/>
                    </a:ext>
                  </a:extLst>
                </a:gridCol>
                <a:gridCol w="447752">
                  <a:extLst>
                    <a:ext uri="{9D8B030D-6E8A-4147-A177-3AD203B41FA5}">
                      <a16:colId xmlns:a16="http://schemas.microsoft.com/office/drawing/2014/main" val="1064043357"/>
                    </a:ext>
                  </a:extLst>
                </a:gridCol>
                <a:gridCol w="409652">
                  <a:extLst>
                    <a:ext uri="{9D8B030D-6E8A-4147-A177-3AD203B41FA5}">
                      <a16:colId xmlns:a16="http://schemas.microsoft.com/office/drawing/2014/main" val="1921433588"/>
                    </a:ext>
                  </a:extLst>
                </a:gridCol>
                <a:gridCol w="560464">
                  <a:extLst>
                    <a:ext uri="{9D8B030D-6E8A-4147-A177-3AD203B41FA5}">
                      <a16:colId xmlns:a16="http://schemas.microsoft.com/office/drawing/2014/main" val="1629311074"/>
                    </a:ext>
                  </a:extLst>
                </a:gridCol>
                <a:gridCol w="465214">
                  <a:extLst>
                    <a:ext uri="{9D8B030D-6E8A-4147-A177-3AD203B41FA5}">
                      <a16:colId xmlns:a16="http://schemas.microsoft.com/office/drawing/2014/main" val="974128741"/>
                    </a:ext>
                  </a:extLst>
                </a:gridCol>
                <a:gridCol w="409652">
                  <a:extLst>
                    <a:ext uri="{9D8B030D-6E8A-4147-A177-3AD203B41FA5}">
                      <a16:colId xmlns:a16="http://schemas.microsoft.com/office/drawing/2014/main" val="2922246072"/>
                    </a:ext>
                  </a:extLst>
                </a:gridCol>
                <a:gridCol w="595389">
                  <a:extLst>
                    <a:ext uri="{9D8B030D-6E8A-4147-A177-3AD203B41FA5}">
                      <a16:colId xmlns:a16="http://schemas.microsoft.com/office/drawing/2014/main" val="1481529204"/>
                    </a:ext>
                  </a:extLst>
                </a:gridCol>
                <a:gridCol w="468389">
                  <a:extLst>
                    <a:ext uri="{9D8B030D-6E8A-4147-A177-3AD203B41FA5}">
                      <a16:colId xmlns:a16="http://schemas.microsoft.com/office/drawing/2014/main" val="679119912"/>
                    </a:ext>
                  </a:extLst>
                </a:gridCol>
                <a:gridCol w="377902">
                  <a:extLst>
                    <a:ext uri="{9D8B030D-6E8A-4147-A177-3AD203B41FA5}">
                      <a16:colId xmlns:a16="http://schemas.microsoft.com/office/drawing/2014/main" val="1689449303"/>
                    </a:ext>
                  </a:extLst>
                </a:gridCol>
                <a:gridCol w="498552">
                  <a:extLst>
                    <a:ext uri="{9D8B030D-6E8A-4147-A177-3AD203B41FA5}">
                      <a16:colId xmlns:a16="http://schemas.microsoft.com/office/drawing/2014/main" val="2870952993"/>
                    </a:ext>
                  </a:extLst>
                </a:gridCol>
                <a:gridCol w="409652">
                  <a:extLst>
                    <a:ext uri="{9D8B030D-6E8A-4147-A177-3AD203B41FA5}">
                      <a16:colId xmlns:a16="http://schemas.microsoft.com/office/drawing/2014/main" val="3142423398"/>
                    </a:ext>
                  </a:extLst>
                </a:gridCol>
                <a:gridCol w="371552">
                  <a:extLst>
                    <a:ext uri="{9D8B030D-6E8A-4147-A177-3AD203B41FA5}">
                      <a16:colId xmlns:a16="http://schemas.microsoft.com/office/drawing/2014/main" val="4173952693"/>
                    </a:ext>
                  </a:extLst>
                </a:gridCol>
                <a:gridCol w="266949">
                  <a:extLst>
                    <a:ext uri="{9D8B030D-6E8A-4147-A177-3AD203B41FA5}">
                      <a16:colId xmlns:a16="http://schemas.microsoft.com/office/drawing/2014/main" val="580138848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Jahr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Monat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 Fzg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e-Fzg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Anteil </a:t>
                      </a:r>
                      <a:r>
                        <a:rPr lang="de-D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Fzg</a:t>
                      </a:r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%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 Pkw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e-Pkw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Anteil Pkw in %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 Bus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e-Bus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Anteil Bus in %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 Nfz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e-Nfz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Anteil Nfz in %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64537"/>
                  </a:ext>
                </a:extLst>
              </a:tr>
              <a:tr h="145045">
                <a:tc rowSpan="12"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266.706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5.929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2,22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233.558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5.649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2,42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  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22.189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176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0,79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019283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256.389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5.383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2,10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219.871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5.108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2,32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  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22.266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173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0,78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09854055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358.399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7.163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2,00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295.376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6.816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2,31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  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28.603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205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0,72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34378515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322.955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6.401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1,98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263.297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5.814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2,21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  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26.205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436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1,66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7467596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315.063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5.512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1,75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259.431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4.787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1,85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-  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-  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de-DE" sz="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26.377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582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2,21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2404475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394.612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6.760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1,71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336.048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5.804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1,73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530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1,32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28.997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825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2,85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8056227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369.250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6.310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1,71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317.848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5.627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1,77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415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1,20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24.798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589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2,38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8745467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369.841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6.487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1,75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316.405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5.901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1,87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560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0,18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28.303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477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1,69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52336200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242.334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5.801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2,39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198.172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4.736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2,39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399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1,25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25.913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955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3,69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2403870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294.688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6.578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2,23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245.802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5.400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2,20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514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1,36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31.768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1.080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3,40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521183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312.607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6.705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2,14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267.609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6.284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2,35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710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0,42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31.159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327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1,05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8834686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271.572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6.170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2,27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233.304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5.729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2,46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862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0,70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25.388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374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1,47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39256842"/>
                  </a:ext>
                </a:extLst>
              </a:tr>
              <a:tr h="145045">
                <a:tc rowSpan="12"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304.070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7.279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2,39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265.702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6.784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2,55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627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0,96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25.146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373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1,48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29088085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315.389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7.542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2,39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268.867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6.851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2,55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369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1,63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25.344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342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1,35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9286129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415.407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10.343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2,49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345.523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9.691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2,80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434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2,76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31.509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391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1,24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5254981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375.508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8.448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2,25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310.715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7.788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2,51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547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1,46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29.341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370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1,26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7097595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397.284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8.705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2,19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332.962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7.915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2,38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640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0,78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32.847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536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1,63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359436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386.801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9.757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2,52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325.231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8.655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2,66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636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2,04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31.705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902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2,84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1496877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391.104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10.468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2,68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332.788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9.257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2,78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469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5,33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28.457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871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3,06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9381074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370.208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9.933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2,68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313.748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8.141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2,59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568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2,99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32.856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1.571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4,78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046556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286.602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10.343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3,61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244.622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9.459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3,87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323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6,81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22.826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664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2,91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1017803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329.648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12.532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3,80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284.593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11.935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4,19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451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14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3,10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28.143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443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1,57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7254642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341.611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11.572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3,39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299.127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11.001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3,68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646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27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4,18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29.926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445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1,49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49403326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319.153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11.783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3,69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283.380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11.360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4,01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727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36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4,95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25.608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295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1,15 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35180013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7164E2CF-3CD5-4C39-92F7-96B3104F22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8496419"/>
              </p:ext>
            </p:extLst>
          </p:nvPr>
        </p:nvGraphicFramePr>
        <p:xfrm>
          <a:off x="6503678" y="1535641"/>
          <a:ext cx="5287003" cy="2507607"/>
        </p:xfrm>
        <a:graphic>
          <a:graphicData uri="http://schemas.openxmlformats.org/drawingml/2006/table">
            <a:tbl>
              <a:tblPr/>
              <a:tblGrid>
                <a:gridCol w="256271">
                  <a:extLst>
                    <a:ext uri="{9D8B030D-6E8A-4147-A177-3AD203B41FA5}">
                      <a16:colId xmlns:a16="http://schemas.microsoft.com/office/drawing/2014/main" val="1591490731"/>
                    </a:ext>
                  </a:extLst>
                </a:gridCol>
                <a:gridCol w="239789">
                  <a:extLst>
                    <a:ext uri="{9D8B030D-6E8A-4147-A177-3AD203B41FA5}">
                      <a16:colId xmlns:a16="http://schemas.microsoft.com/office/drawing/2014/main" val="3513551723"/>
                    </a:ext>
                  </a:extLst>
                </a:gridCol>
                <a:gridCol w="447752">
                  <a:extLst>
                    <a:ext uri="{9D8B030D-6E8A-4147-A177-3AD203B41FA5}">
                      <a16:colId xmlns:a16="http://schemas.microsoft.com/office/drawing/2014/main" val="2170042454"/>
                    </a:ext>
                  </a:extLst>
                </a:gridCol>
                <a:gridCol w="409652">
                  <a:extLst>
                    <a:ext uri="{9D8B030D-6E8A-4147-A177-3AD203B41FA5}">
                      <a16:colId xmlns:a16="http://schemas.microsoft.com/office/drawing/2014/main" val="392600234"/>
                    </a:ext>
                  </a:extLst>
                </a:gridCol>
                <a:gridCol w="408963">
                  <a:extLst>
                    <a:ext uri="{9D8B030D-6E8A-4147-A177-3AD203B41FA5}">
                      <a16:colId xmlns:a16="http://schemas.microsoft.com/office/drawing/2014/main" val="4181956780"/>
                    </a:ext>
                  </a:extLst>
                </a:gridCol>
                <a:gridCol w="465214">
                  <a:extLst>
                    <a:ext uri="{9D8B030D-6E8A-4147-A177-3AD203B41FA5}">
                      <a16:colId xmlns:a16="http://schemas.microsoft.com/office/drawing/2014/main" val="213919522"/>
                    </a:ext>
                  </a:extLst>
                </a:gridCol>
                <a:gridCol w="361950">
                  <a:extLst>
                    <a:ext uri="{9D8B030D-6E8A-4147-A177-3AD203B41FA5}">
                      <a16:colId xmlns:a16="http://schemas.microsoft.com/office/drawing/2014/main" val="1143980149"/>
                    </a:ext>
                  </a:extLst>
                </a:gridCol>
                <a:gridCol w="414261">
                  <a:extLst>
                    <a:ext uri="{9D8B030D-6E8A-4147-A177-3AD203B41FA5}">
                      <a16:colId xmlns:a16="http://schemas.microsoft.com/office/drawing/2014/main" val="188935907"/>
                    </a:ext>
                  </a:extLst>
                </a:gridCol>
                <a:gridCol w="454102">
                  <a:extLst>
                    <a:ext uri="{9D8B030D-6E8A-4147-A177-3AD203B41FA5}">
                      <a16:colId xmlns:a16="http://schemas.microsoft.com/office/drawing/2014/main" val="375821853"/>
                    </a:ext>
                  </a:extLst>
                </a:gridCol>
                <a:gridCol w="363614">
                  <a:extLst>
                    <a:ext uri="{9D8B030D-6E8A-4147-A177-3AD203B41FA5}">
                      <a16:colId xmlns:a16="http://schemas.microsoft.com/office/drawing/2014/main" val="1116916031"/>
                    </a:ext>
                  </a:extLst>
                </a:gridCol>
                <a:gridCol w="368376">
                  <a:extLst>
                    <a:ext uri="{9D8B030D-6E8A-4147-A177-3AD203B41FA5}">
                      <a16:colId xmlns:a16="http://schemas.microsoft.com/office/drawing/2014/main" val="3524859377"/>
                    </a:ext>
                  </a:extLst>
                </a:gridCol>
                <a:gridCol w="417283">
                  <a:extLst>
                    <a:ext uri="{9D8B030D-6E8A-4147-A177-3AD203B41FA5}">
                      <a16:colId xmlns:a16="http://schemas.microsoft.com/office/drawing/2014/main" val="1650695251"/>
                    </a:ext>
                  </a:extLst>
                </a:gridCol>
                <a:gridCol w="277813">
                  <a:extLst>
                    <a:ext uri="{9D8B030D-6E8A-4147-A177-3AD203B41FA5}">
                      <a16:colId xmlns:a16="http://schemas.microsoft.com/office/drawing/2014/main" val="134042735"/>
                    </a:ext>
                  </a:extLst>
                </a:gridCol>
                <a:gridCol w="401963">
                  <a:extLst>
                    <a:ext uri="{9D8B030D-6E8A-4147-A177-3AD203B41FA5}">
                      <a16:colId xmlns:a16="http://schemas.microsoft.com/office/drawing/2014/main" val="3537199620"/>
                    </a:ext>
                  </a:extLst>
                </a:gridCol>
              </a:tblGrid>
              <a:tr h="145045"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Jahr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Monat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 Fzg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e-Fzg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Anteil </a:t>
                      </a:r>
                      <a:r>
                        <a:rPr lang="de-DE" sz="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Fzg</a:t>
                      </a:r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%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 Pkw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e-Pkw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Anteil Pkw in %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 Bus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e-Bus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Anteil Bus in %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Gesamt Nfz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e-Nfz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Anteil Nfz in %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91817809"/>
                  </a:ext>
                </a:extLst>
              </a:tr>
              <a:tr h="145045">
                <a:tc rowSpan="12"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2020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285.086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17.101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6,00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246.300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16.143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6,55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630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2,70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24.111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816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3,38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7697218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284.932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17.588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6,17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239.943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16.531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6,89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493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2,43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23.772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869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4702568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271.164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20.731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7,65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215.119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19.775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9,19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485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5,98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23.310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699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2974187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162.758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11.104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6,82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120.840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10.277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8,50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237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5,06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16.101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589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3,66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43789610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218.628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13.028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5,96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168.148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12.358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7,35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327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7,34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17.537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338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e-DE" sz="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1,93</a:t>
                      </a:r>
                      <a:endParaRPr lang="de-DE" sz="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83792782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pPr algn="ctr" fontAlgn="t"/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278.454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19.999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220.272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18.896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8,58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22.843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87424483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pPr algn="ctr" fontAlgn="t"/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383.348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37.269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9,72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314.938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35.955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11,42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26.666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5588887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pPr algn="ctr" fontAlgn="t"/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308.254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34.402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11,16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251.044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33.203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13,23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538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3,90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25.485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750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2,94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08898071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pPr algn="ctr" fontAlgn="t"/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320.187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42.753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13,35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265.227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41.353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13,94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27.181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7540620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pPr algn="ctr" fontAlgn="t"/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327.818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49.396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15,07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274.303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48.039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17,51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5,19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31.095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1.008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118749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pPr algn="ctr" fontAlgn="t"/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341.217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61.245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290.150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59.610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4,99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31.065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1.310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4,22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5391028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pPr algn="ctr" fontAlgn="t"/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360.597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83.896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23,27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311.394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82.800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26,59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888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7,32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26.000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773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63453846"/>
                  </a:ext>
                </a:extLst>
              </a:tr>
              <a:tr h="145045">
                <a:tc rowSpan="4">
                  <a:txBody>
                    <a:bodyPr/>
                    <a:lstStyle/>
                    <a:p>
                      <a:pPr algn="ctr" fontAlgn="t"/>
                      <a:r>
                        <a:rPr lang="de-DE" sz="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2021</a:t>
                      </a: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200.374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37.885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18,91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169.754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36.911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21,74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458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6,77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19.516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94168454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pPr algn="ctr" fontAlgn="t"/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237.202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41.187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17,36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194.349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40.185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20,68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393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4,58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23.297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788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2470252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pPr algn="ctr" fontAlgn="t"/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365.483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67.331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18,42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292.349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65.760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22,49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422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5,92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31.740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1.074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3,38</a:t>
                      </a: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2724052"/>
                  </a:ext>
                </a:extLst>
              </a:tr>
              <a:tr h="145045">
                <a:tc vMerge="1">
                  <a:txBody>
                    <a:bodyPr/>
                    <a:lstStyle/>
                    <a:p>
                      <a:pPr algn="ctr" fontAlgn="t"/>
                      <a:endParaRPr lang="de-D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007" marR="4007" marT="4007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lang="de-DE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290.301</a:t>
                      </a:r>
                      <a:endParaRPr lang="de-DE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52.238</a:t>
                      </a:r>
                      <a:endParaRPr lang="de-DE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17,99</a:t>
                      </a:r>
                      <a:endParaRPr lang="de-DE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229.650</a:t>
                      </a:r>
                      <a:endParaRPr lang="de-DE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50.839</a:t>
                      </a:r>
                      <a:endParaRPr lang="de-DE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22,14</a:t>
                      </a:r>
                      <a:endParaRPr lang="de-DE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410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5,37</a:t>
                      </a:r>
                      <a:endParaRPr lang="de-DE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26.184</a:t>
                      </a:r>
                      <a:endParaRPr lang="de-DE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960</a:t>
                      </a: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DE" sz="6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3,67</a:t>
                      </a:r>
                      <a:endParaRPr lang="de-DE" sz="600" b="0" i="0" u="none" strike="noStrike" kern="12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7620" marR="762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29083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434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583C367-3144-4936-8A5D-70AE477728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chemeClr val="bg1">
                    <a:lumMod val="75000"/>
                  </a:schemeClr>
                </a:solidFill>
              </a:rPr>
              <a:t>Analyse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FB428D-3569-49D6-8BBF-93AB62AB6A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6</a:t>
            </a:r>
          </a:p>
        </p:txBody>
      </p:sp>
      <p:sp>
        <p:nvSpPr>
          <p:cNvPr id="6" name="Foliennummernplatzhalter 7">
            <a:extLst>
              <a:ext uri="{FF2B5EF4-FFF2-40B4-BE49-F238E27FC236}">
                <a16:creationId xmlns:a16="http://schemas.microsoft.com/office/drawing/2014/main" id="{AC6D071C-211D-49CA-876E-B64F8DD17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26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7D64872-C086-449B-A44B-D09F42FA5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1579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" name="Foliennummernplatzhalter 1"/>
          <p:cNvSpPr txBox="1">
            <a:spLocks noGrp="1"/>
          </p:cNvSpPr>
          <p:nvPr>
            <p:ph type="sldNum" sz="quarter" idx="2"/>
          </p:nvPr>
        </p:nvSpPr>
        <p:spPr>
          <a:xfrm>
            <a:off x="965130" y="6491437"/>
            <a:ext cx="127001" cy="127001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/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900" b="0" i="0" u="none" strike="noStrike" kern="0" cap="none" spc="0" normalizeH="0" baseline="0" noProof="0">
                <a:ln>
                  <a:noFill/>
                </a:ln>
                <a:solidFill>
                  <a:srgbClr val="3F3F3F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sz="900" b="0" i="0" u="none" strike="noStrike" kern="0" cap="none" spc="0" normalizeH="0" baseline="0" noProof="0">
              <a:ln>
                <a:noFill/>
              </a:ln>
              <a:solidFill>
                <a:srgbClr val="3F3F3F"/>
              </a:solidFill>
              <a:effectLst/>
              <a:uLnTx/>
              <a:uFillTx/>
              <a:latin typeface="Calibri Light"/>
              <a:cs typeface="Calibri Light"/>
              <a:sym typeface="Calibri Light"/>
            </a:endParaRPr>
          </a:p>
        </p:txBody>
      </p:sp>
      <p:sp>
        <p:nvSpPr>
          <p:cNvPr id="1250" name="Datumsplatzhalter 2"/>
          <p:cNvSpPr txBox="1"/>
          <p:nvPr/>
        </p:nvSpPr>
        <p:spPr>
          <a:xfrm>
            <a:off x="1272049" y="6492361"/>
            <a:ext cx="1204053" cy="1384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>
            <a:spAutoFit/>
          </a:bodyPr>
          <a:lstStyle>
            <a:lvl1pPr>
              <a:defRPr sz="900">
                <a:solidFill>
                  <a:srgbClr val="3F3F3F"/>
                </a:solidFill>
              </a:defRPr>
            </a:lvl1pPr>
          </a:lstStyle>
          <a:p>
            <a:r>
              <a:rPr lang="de-DE"/>
              <a:t>09.04.2021</a:t>
            </a:r>
            <a:endParaRPr lang="de-DE" dirty="0"/>
          </a:p>
        </p:txBody>
      </p:sp>
      <p:sp>
        <p:nvSpPr>
          <p:cNvPr id="1251" name="Textplatzhalter 3"/>
          <p:cNvSpPr txBox="1">
            <a:spLocks noGrp="1"/>
          </p:cNvSpPr>
          <p:nvPr>
            <p:ph type="body" sz="quarter" idx="1"/>
          </p:nvPr>
        </p:nvSpPr>
        <p:spPr>
          <a:xfrm>
            <a:off x="716828" y="1136525"/>
            <a:ext cx="9489355" cy="357162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>
              <a:defRPr>
                <a:latin typeface="+mj-lt"/>
                <a:ea typeface="+mj-ea"/>
                <a:cs typeface="+mj-cs"/>
                <a:sym typeface="Calibri"/>
              </a:defRPr>
            </a:lvl1pPr>
          </a:lstStyle>
          <a:p>
            <a:r>
              <a:rPr lang="de-DE" dirty="0">
                <a:latin typeface="Calibri Light" panose="020F0302020204030204" pitchFamily="34" charset="0"/>
              </a:rPr>
              <a:t>„ Weiterhin starke Nachfrage nach Fahrzeugen mit alternativen Antrieben“</a:t>
            </a:r>
            <a:endParaRPr lang="de-DE" dirty="0">
              <a:latin typeface="Calibri Light" panose="020F0302020204030204" pitchFamily="34" charset="0"/>
            </a:endParaRPr>
          </a:p>
        </p:txBody>
      </p:sp>
      <p:sp>
        <p:nvSpPr>
          <p:cNvPr id="1252" name="Textplatzhalter 4"/>
          <p:cNvSpPr>
            <a:spLocks noGrp="1"/>
          </p:cNvSpPr>
          <p:nvPr>
            <p:ph type="body" idx="13"/>
          </p:nvPr>
        </p:nvSpPr>
        <p:spPr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>
            <a:normAutofit lnSpcReduction="10000"/>
          </a:bodyPr>
          <a:lstStyle/>
          <a:p>
            <a:r>
              <a:rPr lang="de-DE" dirty="0"/>
              <a:t>Wichtige Trends im </a:t>
            </a:r>
            <a:r>
              <a:rPr lang="de-DE" dirty="0" smtClean="0"/>
              <a:t>April </a:t>
            </a:r>
            <a:r>
              <a:rPr lang="de-DE" dirty="0"/>
              <a:t>2021</a:t>
            </a:r>
          </a:p>
        </p:txBody>
      </p:sp>
      <p:sp>
        <p:nvSpPr>
          <p:cNvPr id="18" name="Rectangle 9">
            <a:extLst>
              <a:ext uri="{FF2B5EF4-FFF2-40B4-BE49-F238E27FC236}">
                <a16:creationId xmlns:a16="http://schemas.microsoft.com/office/drawing/2014/main" id="{A57444DC-E61C-4A54-9F14-5F03DED08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6929" y="8614888"/>
            <a:ext cx="184731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de-DE" altLang="de-DE" dirty="0">
              <a:solidFill>
                <a:schemeClr val="tx1"/>
              </a:solidFill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feld 11"/>
          <p:cNvSpPr txBox="1"/>
          <p:nvPr/>
        </p:nvSpPr>
        <p:spPr>
          <a:xfrm>
            <a:off x="507438" y="2060525"/>
            <a:ext cx="10830531" cy="3093154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</a:rPr>
              <a:t>Im April 2021 wurden 229.650 Pkw und damit +90 Prozent mehr als im Vorjahresmonat zugelassen. Gewerbliche Neuzulassungen betrugen dabei 65,7 Prozent (+115 %) und private Neuzulassungen 34,3 Prozent (+55,5 %). Die bisherige Jahresbilanz weist mit 886.102 Pkw einen Zuwachs von +7,8 Prozent aus</a:t>
            </a:r>
          </a:p>
          <a:p>
            <a:pPr marL="28575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</a:rPr>
              <a:t>Die elektrischen Antriebe zeigten mit 23.816 neu zugelassenen BEV und 26.988 neu zugelassenen PHEV durchgehend eine positive Entwicklung. Damit erreichten die BEV eine Steigerung im Vergleich zum Vorjahresmonat von +413,8 % (Marktanteil von 10,4 %) und die PHEV einen Zuwachs von +380,4% (Marktanteil von 11,8 %).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</a:rPr>
              <a:t>Marktanteile Pkw-Neuzulassungen im März: Benzin 39,2 %, Diesel 21,9 %, HEV 27,9 % davon PHEV </a:t>
            </a:r>
            <a:r>
              <a:rPr kumimoji="0" lang="de-DE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 Light"/>
                <a:cs typeface="Calibri Light"/>
                <a:sym typeface="Calibri Light"/>
              </a:rPr>
              <a:t>11,8 </a:t>
            </a:r>
            <a:r>
              <a:rPr lang="de-DE" dirty="0">
                <a:solidFill>
                  <a:schemeClr val="tx1"/>
                </a:solidFill>
              </a:rPr>
              <a:t>%, BEV 10,4 %, LNG 0,4 %, CNG 0,2 %. </a:t>
            </a:r>
          </a:p>
          <a:p>
            <a:pPr marL="285750" lvl="0" indent="-285750">
              <a:spcAft>
                <a:spcPts val="600"/>
              </a:spcAft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de-DE" dirty="0">
                <a:solidFill>
                  <a:schemeClr val="tx1"/>
                </a:solidFill>
              </a:rPr>
              <a:t>Der durchschnittliche CO</a:t>
            </a:r>
            <a:r>
              <a:rPr lang="de-DE" baseline="-25000" dirty="0">
                <a:solidFill>
                  <a:schemeClr val="tx1"/>
                </a:solidFill>
              </a:rPr>
              <a:t>2</a:t>
            </a:r>
            <a:r>
              <a:rPr lang="de-DE" dirty="0">
                <a:solidFill>
                  <a:schemeClr val="tx1"/>
                </a:solidFill>
              </a:rPr>
              <a:t>-Ausstoß verringerte sich um -16,3 Prozent und lag bei 126,4 g/km.</a:t>
            </a:r>
          </a:p>
        </p:txBody>
      </p:sp>
    </p:spTree>
    <p:extLst>
      <p:ext uri="{BB962C8B-B14F-4D97-AF65-F5344CB8AC3E}">
        <p14:creationId xmlns:p14="http://schemas.microsoft.com/office/powerpoint/2010/main" val="2273917141"/>
      </p:ext>
    </p:extLst>
  </p:cSld>
  <p:clrMapOvr>
    <a:masterClrMapping/>
  </p:clrMapOvr>
  <p:transition spd="med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 descr="Ein Bild, das draußen, Person, Himmel, Auto enthält.&#10;&#10;Automatisch generierte Beschreibung">
            <a:extLst>
              <a:ext uri="{FF2B5EF4-FFF2-40B4-BE49-F238E27FC236}">
                <a16:creationId xmlns:a16="http://schemas.microsoft.com/office/drawing/2014/main" id="{7E5A8917-7BF9-4DFB-878E-5D28925AE7C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EE47160D-3B7C-42D8-9421-768C0EF8CBC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F4ADED4C-B40F-42B8-BAAF-01027C34A32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de-DE" dirty="0"/>
              <a:t>Roman Wolf</a:t>
            </a:r>
          </a:p>
          <a:p>
            <a:r>
              <a:rPr lang="de-DE" dirty="0"/>
              <a:t>Wissensmanager</a:t>
            </a:r>
          </a:p>
          <a:p>
            <a:r>
              <a:rPr lang="de-DE" dirty="0"/>
              <a:t>+49 30 311 611 6-202</a:t>
            </a:r>
          </a:p>
          <a:p>
            <a:endParaRPr lang="de-DE" dirty="0"/>
          </a:p>
          <a:p>
            <a:r>
              <a:rPr lang="de-DE" dirty="0"/>
              <a:t>Nationale Organisation Wasserstoff- und </a:t>
            </a:r>
            <a:br>
              <a:rPr lang="de-DE" dirty="0"/>
            </a:br>
            <a:r>
              <a:rPr lang="de-DE" dirty="0"/>
              <a:t>Brennstoffzellentechnologie</a:t>
            </a:r>
            <a:br>
              <a:rPr lang="de-DE" dirty="0"/>
            </a:br>
            <a:r>
              <a:rPr lang="de-DE" dirty="0"/>
              <a:t>Fasanenstr. 5</a:t>
            </a:r>
            <a:br>
              <a:rPr lang="de-DE" dirty="0"/>
            </a:br>
            <a:r>
              <a:rPr lang="de-DE" dirty="0"/>
              <a:t>10623 Berlin</a:t>
            </a:r>
          </a:p>
          <a:p>
            <a:endParaRPr lang="de-DE" dirty="0"/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BED1BF58-60C4-4759-8801-77155018B91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63115" y="2035999"/>
            <a:ext cx="4065770" cy="1250107"/>
          </a:xfrm>
          <a:prstGeom prst="rect">
            <a:avLst/>
          </a:prstGeom>
        </p:spPr>
      </p:pic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F6696D2C-6C63-445B-B80B-F4BB79639D24}"/>
              </a:ext>
            </a:extLst>
          </p:cNvPr>
          <p:cNvCxnSpPr>
            <a:cxnSpLocks/>
          </p:cNvCxnSpPr>
          <p:nvPr/>
        </p:nvCxnSpPr>
        <p:spPr>
          <a:xfrm flipH="1">
            <a:off x="4063115" y="3640248"/>
            <a:ext cx="1575685" cy="0"/>
          </a:xfrm>
          <a:prstGeom prst="line">
            <a:avLst/>
          </a:prstGeom>
          <a:ln w="31750" cap="rnd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39314042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26229A3-CB5A-473C-8136-C1EBA0697990}"/>
              </a:ext>
            </a:extLst>
          </p:cNvPr>
          <p:cNvGrpSpPr/>
          <p:nvPr/>
        </p:nvGrpSpPr>
        <p:grpSpPr>
          <a:xfrm>
            <a:off x="-137657" y="671127"/>
            <a:ext cx="12326633" cy="5739297"/>
            <a:chOff x="-137657" y="671127"/>
            <a:chExt cx="12326633" cy="5739297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CA56EF9-8258-4C93-BF59-2ECFD89C1550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07BBE6F9-82FC-42C7-A6CD-70133894DD70}"/>
                </a:ext>
              </a:extLst>
            </p:cNvPr>
            <p:cNvSpPr/>
            <p:nvPr/>
          </p:nvSpPr>
          <p:spPr>
            <a:xfrm>
              <a:off x="731837" y="6160114"/>
              <a:ext cx="29361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Calibri" panose="020F0502020204030204" pitchFamily="34" charset="0"/>
                </a:rPr>
                <a:t>Datenquelle: Kraftfahrt-Bundesamt, Flensburg 2021 </a:t>
              </a:r>
              <a:endParaRPr lang="de-DE" sz="1000" dirty="0">
                <a:solidFill>
                  <a:schemeClr val="bg1"/>
                </a:solidFill>
              </a:endParaRPr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28E43BC-95BF-4C9D-9CD4-889A0C27F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1710" y="671127"/>
              <a:ext cx="991032" cy="874800"/>
            </a:xfrm>
            <a:prstGeom prst="rect">
              <a:avLst/>
            </a:prstGeom>
          </p:spPr>
        </p:pic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FB8B2EC9-6B84-45AD-8781-C2330285BB54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4F81B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BEV und PHEV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Neuzulassungen Pkw</a:t>
            </a: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47826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7023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D26229A3-CB5A-473C-8136-C1EBA0697990}"/>
              </a:ext>
            </a:extLst>
          </p:cNvPr>
          <p:cNvGrpSpPr/>
          <p:nvPr/>
        </p:nvGrpSpPr>
        <p:grpSpPr>
          <a:xfrm>
            <a:off x="-137657" y="671127"/>
            <a:ext cx="12326633" cy="5739297"/>
            <a:chOff x="-137657" y="671127"/>
            <a:chExt cx="12326633" cy="5739297"/>
          </a:xfrm>
        </p:grpSpPr>
        <p:sp>
          <p:nvSpPr>
            <p:cNvPr id="8" name="Rechteck 7">
              <a:extLst>
                <a:ext uri="{FF2B5EF4-FFF2-40B4-BE49-F238E27FC236}">
                  <a16:creationId xmlns:a16="http://schemas.microsoft.com/office/drawing/2014/main" id="{4CA56EF9-8258-4C93-BF59-2ECFD89C1550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4F81B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Grafik 15">
              <a:extLst>
                <a:ext uri="{FF2B5EF4-FFF2-40B4-BE49-F238E27FC236}">
                  <a16:creationId xmlns:a16="http://schemas.microsoft.com/office/drawing/2014/main" id="{528E43BC-95BF-4C9D-9CD4-889A0C27FD2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701710" y="671127"/>
              <a:ext cx="991032" cy="874800"/>
            </a:xfrm>
            <a:prstGeom prst="rect">
              <a:avLst/>
            </a:prstGeom>
          </p:spPr>
        </p:pic>
        <p:cxnSp>
          <p:nvCxnSpPr>
            <p:cNvPr id="17" name="Gerader Verbinder 16">
              <a:extLst>
                <a:ext uri="{FF2B5EF4-FFF2-40B4-BE49-F238E27FC236}">
                  <a16:creationId xmlns:a16="http://schemas.microsoft.com/office/drawing/2014/main" id="{FB8B2EC9-6B84-45AD-8781-C2330285BB54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4F81BD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BEV und PHEV (privat/gewerblich)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Neuzulassungen Pkw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313F11B3-0E51-4641-A15C-F26FA623B91B}"/>
              </a:ext>
            </a:extLst>
          </p:cNvPr>
          <p:cNvSpPr/>
          <p:nvPr/>
        </p:nvSpPr>
        <p:spPr>
          <a:xfrm>
            <a:off x="548143" y="6160114"/>
            <a:ext cx="11127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</a:rPr>
              <a:t>Bei Status „unbekannt“, werden Fahrzeuge nicht aufgeführt. Daher ergibt sich eine Differenz zur Summe BEV+PHEV. Datenquelle: Kraftfahrt-Bundesamt, Flensburg 2021 </a:t>
            </a:r>
            <a:endParaRPr lang="de-DE" sz="1000" dirty="0">
              <a:solidFill>
                <a:schemeClr val="bg1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47826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6854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9B91F40E-3123-44FA-9746-A737818AD073}"/>
              </a:ext>
            </a:extLst>
          </p:cNvPr>
          <p:cNvGrpSpPr/>
          <p:nvPr/>
        </p:nvGrpSpPr>
        <p:grpSpPr>
          <a:xfrm>
            <a:off x="-137657" y="615969"/>
            <a:ext cx="12326633" cy="5794455"/>
            <a:chOff x="-137657" y="615969"/>
            <a:chExt cx="12326633" cy="5794455"/>
          </a:xfrm>
        </p:grpSpPr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40528195-1A1D-4707-87A1-246934FCC2A2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58A61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20" name="Gerader Verbinder 19">
              <a:extLst>
                <a:ext uri="{FF2B5EF4-FFF2-40B4-BE49-F238E27FC236}">
                  <a16:creationId xmlns:a16="http://schemas.microsoft.com/office/drawing/2014/main" id="{73D8E676-6EA0-49A4-B5D3-F219B78A8380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58A618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hteck 20">
              <a:extLst>
                <a:ext uri="{FF2B5EF4-FFF2-40B4-BE49-F238E27FC236}">
                  <a16:creationId xmlns:a16="http://schemas.microsoft.com/office/drawing/2014/main" id="{426AB752-3157-41C6-B911-E0731D17CC72}"/>
                </a:ext>
              </a:extLst>
            </p:cNvPr>
            <p:cNvSpPr/>
            <p:nvPr/>
          </p:nvSpPr>
          <p:spPr>
            <a:xfrm>
              <a:off x="548143" y="6160114"/>
              <a:ext cx="324421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de-DE" sz="1000" dirty="0">
                  <a:solidFill>
                    <a:schemeClr val="bg1"/>
                  </a:solidFill>
                  <a:latin typeface="Calibri" panose="020F0502020204030204" pitchFamily="34" charset="0"/>
                </a:rPr>
                <a:t>Datenquelle: Kraftfahrt-Bundesamt, Flensburg 2021 </a:t>
              </a:r>
              <a:endParaRPr lang="de-DE" sz="1000" dirty="0">
                <a:solidFill>
                  <a:schemeClr val="bg1"/>
                </a:solidFill>
              </a:endParaRPr>
            </a:p>
          </p:txBody>
        </p:sp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61F243AC-FD3B-4C85-BE9E-EA98BCD9B85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28155" y="615969"/>
              <a:ext cx="1948997" cy="813600"/>
            </a:xfrm>
            <a:prstGeom prst="rect">
              <a:avLst/>
            </a:prstGeom>
          </p:spPr>
        </p:pic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Neuzulassungen Alle Fahrzeugklassen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3705F3E2-7B9D-4607-A949-3F940B423D2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829" y="1204934"/>
            <a:ext cx="8969375" cy="288752"/>
          </a:xfrm>
        </p:spPr>
        <p:txBody>
          <a:bodyPr/>
          <a:lstStyle/>
          <a:p>
            <a:r>
              <a:rPr lang="de-DE" dirty="0"/>
              <a:t>Pkw, Nfz, Busse, Kräder und sonstige (BEV/PHEV)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911736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289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hteck 14">
            <a:extLst>
              <a:ext uri="{FF2B5EF4-FFF2-40B4-BE49-F238E27FC236}">
                <a16:creationId xmlns:a16="http://schemas.microsoft.com/office/drawing/2014/main" id="{F6DA0E9B-DE79-4670-B09D-ACE423A925F1}"/>
              </a:ext>
            </a:extLst>
          </p:cNvPr>
          <p:cNvSpPr/>
          <p:nvPr/>
        </p:nvSpPr>
        <p:spPr>
          <a:xfrm>
            <a:off x="0" y="1590393"/>
            <a:ext cx="12188976" cy="4820031"/>
          </a:xfrm>
          <a:prstGeom prst="rect">
            <a:avLst/>
          </a:prstGeom>
          <a:solidFill>
            <a:srgbClr val="58A61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cxnSp>
        <p:nvCxnSpPr>
          <p:cNvPr id="16" name="Gerader Verbinder 15">
            <a:extLst>
              <a:ext uri="{FF2B5EF4-FFF2-40B4-BE49-F238E27FC236}">
                <a16:creationId xmlns:a16="http://schemas.microsoft.com/office/drawing/2014/main" id="{8F2A6655-3FE6-44A7-9CC5-C73CD07ADEE7}"/>
              </a:ext>
            </a:extLst>
          </p:cNvPr>
          <p:cNvCxnSpPr>
            <a:cxnSpLocks/>
          </p:cNvCxnSpPr>
          <p:nvPr/>
        </p:nvCxnSpPr>
        <p:spPr>
          <a:xfrm>
            <a:off x="-137657" y="922001"/>
            <a:ext cx="685800" cy="0"/>
          </a:xfrm>
          <a:prstGeom prst="line">
            <a:avLst/>
          </a:prstGeom>
          <a:ln w="88900" cap="rnd">
            <a:solidFill>
              <a:srgbClr val="58A618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Grafik 17">
            <a:extLst>
              <a:ext uri="{FF2B5EF4-FFF2-40B4-BE49-F238E27FC236}">
                <a16:creationId xmlns:a16="http://schemas.microsoft.com/office/drawing/2014/main" id="{2FC199C3-90EB-4270-B040-D3EDD138BF0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8155" y="615969"/>
            <a:ext cx="1948997" cy="813600"/>
          </a:xfrm>
          <a:prstGeom prst="rect">
            <a:avLst/>
          </a:prstGeom>
        </p:spPr>
      </p:pic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Neuzulassungen Alle Fahrzeugklassen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72E2054-EABB-481B-9698-58458385995D}"/>
              </a:ext>
            </a:extLst>
          </p:cNvPr>
          <p:cNvSpPr/>
          <p:nvPr/>
        </p:nvSpPr>
        <p:spPr>
          <a:xfrm>
            <a:off x="548143" y="6160114"/>
            <a:ext cx="11127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chemeClr val="bg1"/>
                </a:solidFill>
                <a:latin typeface="Calibri" panose="020F0502020204030204" pitchFamily="34" charset="0"/>
              </a:rPr>
              <a:t>Bei Status „unbekannt“, werden Fahrzeuge nicht aufgeführt. Daher ergibt sich eine Differenz zur Summe BEV+PHEV. Datenquelle: Kraftfahrt-Bundesamt, Flensburg 2021 </a:t>
            </a:r>
            <a:endParaRPr lang="de-DE" sz="1000" dirty="0">
              <a:solidFill>
                <a:schemeClr val="bg1"/>
              </a:solidFill>
            </a:endParaRPr>
          </a:p>
        </p:txBody>
      </p:sp>
      <p:sp>
        <p:nvSpPr>
          <p:cNvPr id="20" name="Textplatzhalter 3">
            <a:extLst>
              <a:ext uri="{FF2B5EF4-FFF2-40B4-BE49-F238E27FC236}">
                <a16:creationId xmlns:a16="http://schemas.microsoft.com/office/drawing/2014/main" id="{ECEAFE8E-7F9F-4A06-9DA8-78EA56A365C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6829" y="1204934"/>
            <a:ext cx="8969375" cy="288752"/>
          </a:xfrm>
        </p:spPr>
        <p:txBody>
          <a:bodyPr/>
          <a:lstStyle/>
          <a:p>
            <a:r>
              <a:rPr lang="de-DE" dirty="0"/>
              <a:t>Pkw, Nfz, Busse, Kräder und sonstige (privat/gewerblich)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911736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088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C50DFD96-A7A2-46A1-993C-995C6732A77B}"/>
              </a:ext>
            </a:extLst>
          </p:cNvPr>
          <p:cNvGrpSpPr/>
          <p:nvPr/>
        </p:nvGrpSpPr>
        <p:grpSpPr>
          <a:xfrm>
            <a:off x="-137657" y="922001"/>
            <a:ext cx="12326633" cy="5488423"/>
            <a:chOff x="-137657" y="922001"/>
            <a:chExt cx="12326633" cy="5488423"/>
          </a:xfrm>
        </p:grpSpPr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F28E6E73-FD5F-4A5D-9523-AB1D156A6022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2" name="Gerader Verbinder 11">
              <a:extLst>
                <a:ext uri="{FF2B5EF4-FFF2-40B4-BE49-F238E27FC236}">
                  <a16:creationId xmlns:a16="http://schemas.microsoft.com/office/drawing/2014/main" id="{FB862C7A-A2FC-4447-A858-5206980BA29B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FFCC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hteck 12">
              <a:extLst>
                <a:ext uri="{FF2B5EF4-FFF2-40B4-BE49-F238E27FC236}">
                  <a16:creationId xmlns:a16="http://schemas.microsoft.com/office/drawing/2014/main" id="{6F1F4F82-4FE7-4E9A-B531-5D791DF8A92A}"/>
                </a:ext>
              </a:extLst>
            </p:cNvPr>
            <p:cNvSpPr/>
            <p:nvPr/>
          </p:nvSpPr>
          <p:spPr>
            <a:xfrm>
              <a:off x="548142" y="6160114"/>
              <a:ext cx="2926578" cy="246221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de-DE" sz="1000" dirty="0">
                  <a:latin typeface="Calibri" panose="020F0502020204030204" pitchFamily="34" charset="0"/>
                </a:rPr>
                <a:t>Datenquelle: Kraftfahrt-Bundesamt, Flensburg 2021 </a:t>
              </a:r>
              <a:endParaRPr lang="de-DE" sz="1000" dirty="0"/>
            </a:p>
          </p:txBody>
        </p: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Leichte, mittlere und schwere Nutzfahrzeuge (BEV/PHEV)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Neuzulassungen Nutzfahrzeuge</a:t>
            </a:r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E959210C-D90A-4344-ABED-85BB5377C22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069" y="590090"/>
            <a:ext cx="895114" cy="973851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47826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805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373BC61-351E-48F4-A3EE-88AE4D5B1687}"/>
              </a:ext>
            </a:extLst>
          </p:cNvPr>
          <p:cNvGrpSpPr/>
          <p:nvPr/>
        </p:nvGrpSpPr>
        <p:grpSpPr>
          <a:xfrm>
            <a:off x="-137657" y="922001"/>
            <a:ext cx="12326633" cy="5488423"/>
            <a:chOff x="-137657" y="922001"/>
            <a:chExt cx="12326633" cy="5488423"/>
          </a:xfrm>
        </p:grpSpPr>
        <p:sp>
          <p:nvSpPr>
            <p:cNvPr id="14" name="Rechteck 13">
              <a:extLst>
                <a:ext uri="{FF2B5EF4-FFF2-40B4-BE49-F238E27FC236}">
                  <a16:creationId xmlns:a16="http://schemas.microsoft.com/office/drawing/2014/main" id="{EE05FBB2-56E4-4AA7-B60D-9F67727CEC53}"/>
                </a:ext>
              </a:extLst>
            </p:cNvPr>
            <p:cNvSpPr/>
            <p:nvPr/>
          </p:nvSpPr>
          <p:spPr>
            <a:xfrm>
              <a:off x="0" y="1590393"/>
              <a:ext cx="12188976" cy="4820031"/>
            </a:xfrm>
            <a:prstGeom prst="rect">
              <a:avLst/>
            </a:prstGeom>
            <a:solidFill>
              <a:srgbClr val="FFCC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5" name="Gerader Verbinder 14">
              <a:extLst>
                <a:ext uri="{FF2B5EF4-FFF2-40B4-BE49-F238E27FC236}">
                  <a16:creationId xmlns:a16="http://schemas.microsoft.com/office/drawing/2014/main" id="{9E2C49B2-E428-4454-B6BE-A2B6ED241064}"/>
                </a:ext>
              </a:extLst>
            </p:cNvPr>
            <p:cNvCxnSpPr>
              <a:cxnSpLocks/>
            </p:cNvCxnSpPr>
            <p:nvPr/>
          </p:nvCxnSpPr>
          <p:spPr>
            <a:xfrm>
              <a:off x="-137657" y="922001"/>
              <a:ext cx="685800" cy="0"/>
            </a:xfrm>
            <a:prstGeom prst="line">
              <a:avLst/>
            </a:prstGeom>
            <a:ln w="88900" cap="rnd">
              <a:solidFill>
                <a:srgbClr val="FFCC0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84DEB873-6987-4053-855A-71DBAEF0DF8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EA1D04-CA53-4DE3-84A8-2B63E41036C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197B0E3-9B7D-4CC7-AA53-79660EE883B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E7A74EC-7B22-4520-ABF5-690D6DFE98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e-DE" dirty="0"/>
              <a:t>Leichte, mittlere und schwere Nutzfahrzeuge (BEV, PHEV: privat/gewerblich)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4D5B79B1-3776-4ADD-9E5A-72FFDB0406F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Neuzulassungen Nutzfahrzeuge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D976213B-E2A8-407D-9A36-64D03B4AC3F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90069" y="590090"/>
            <a:ext cx="895114" cy="973851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C44EB8C3-CD9F-459A-8E98-EC2F58C75887}"/>
              </a:ext>
            </a:extLst>
          </p:cNvPr>
          <p:cNvSpPr/>
          <p:nvPr/>
        </p:nvSpPr>
        <p:spPr>
          <a:xfrm>
            <a:off x="548143" y="6160114"/>
            <a:ext cx="1112792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000" dirty="0">
                <a:solidFill>
                  <a:srgbClr val="254061"/>
                </a:solidFill>
                <a:latin typeface="Calibri" panose="020F0502020204030204" pitchFamily="34" charset="0"/>
              </a:rPr>
              <a:t>Bei Status „unbekannt“, werden Fahrzeuge nicht aufgeführt. Daher ergibt sich eine Differenz zur Summe BEV+PHEV. Datenquelle: Kraftfahrt-Bundesamt, Flensburg 2021 </a:t>
            </a:r>
            <a:endParaRPr lang="de-DE" sz="1000" dirty="0">
              <a:solidFill>
                <a:srgbClr val="254061"/>
              </a:solidFill>
            </a:endParaRP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2" y="1847826"/>
            <a:ext cx="12188976" cy="428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5207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platzhalter 1">
            <a:extLst>
              <a:ext uri="{FF2B5EF4-FFF2-40B4-BE49-F238E27FC236}">
                <a16:creationId xmlns:a16="http://schemas.microsoft.com/office/drawing/2014/main" id="{7583C367-3144-4936-8A5D-70AE477728B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 anchor="ctr"/>
          <a:lstStyle/>
          <a:p>
            <a:r>
              <a:rPr lang="de-DE" sz="3600" dirty="0">
                <a:solidFill>
                  <a:schemeClr val="bg1">
                    <a:lumMod val="75000"/>
                  </a:schemeClr>
                </a:solidFill>
              </a:rPr>
              <a:t>Bestand und Neuzulassungen</a:t>
            </a:r>
          </a:p>
          <a:p>
            <a:r>
              <a:rPr lang="de-DE" sz="3600" dirty="0">
                <a:solidFill>
                  <a:schemeClr val="bg1">
                    <a:lumMod val="75000"/>
                  </a:schemeClr>
                </a:solidFill>
              </a:rPr>
              <a:t>BEV &amp; PHEV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4FB428D-3569-49D6-8BBF-93AB62AB6A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de-DE" dirty="0"/>
              <a:t>2</a:t>
            </a:r>
          </a:p>
        </p:txBody>
      </p:sp>
      <p:sp>
        <p:nvSpPr>
          <p:cNvPr id="6" name="Foliennummernplatzhalter 7">
            <a:extLst>
              <a:ext uri="{FF2B5EF4-FFF2-40B4-BE49-F238E27FC236}">
                <a16:creationId xmlns:a16="http://schemas.microsoft.com/office/drawing/2014/main" id="{AC6D071C-211D-49CA-876E-B64F8DD17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26256" y="6491437"/>
            <a:ext cx="265875" cy="1512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900" b="1">
                <a:solidFill>
                  <a:schemeClr val="tx2"/>
                </a:solidFill>
                <a:latin typeface="+mj-lt"/>
              </a:defRPr>
            </a:lvl1pPr>
          </a:lstStyle>
          <a:p>
            <a:fld id="{82EA1D04-CA53-4DE3-84A8-2B63E41036C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7" name="Datumsplatzhalter 3">
            <a:extLst>
              <a:ext uri="{FF2B5EF4-FFF2-40B4-BE49-F238E27FC236}">
                <a16:creationId xmlns:a16="http://schemas.microsoft.com/office/drawing/2014/main" id="{67D64872-C086-449B-A44B-D09F42FA55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72050" y="6492361"/>
            <a:ext cx="1204052" cy="150276"/>
          </a:xfrm>
          <a:prstGeom prst="rect">
            <a:avLst/>
          </a:prstGeom>
        </p:spPr>
        <p:txBody>
          <a:bodyPr lIns="0" tIns="0" rIns="0" bIns="0"/>
          <a:lstStyle>
            <a:lvl1pPr>
              <a:defRPr sz="900">
                <a:solidFill>
                  <a:schemeClr val="tx2"/>
                </a:solidFill>
                <a:latin typeface="+mj-lt"/>
              </a:defRPr>
            </a:lvl1pPr>
          </a:lstStyle>
          <a:p>
            <a:fld id="{229800AB-272A-4EA7-A27D-D971503C612D}" type="datetime1">
              <a:rPr lang="de-DE" smtClean="0"/>
              <a:pPr/>
              <a:t>10.05.2021</a:t>
            </a:fld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3833409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" val="ccNC866o"/>
  <p:tag name="ARTICULATE_DESIGN_ID_TITELFOLIE" val="njf0GWrv"/>
  <p:tag name="ARTICULATE_DESIGN_ID_BENUTZERDEFINIERTES DESIGN" val="BbIp9P8s"/>
  <p:tag name="ARTICULATE_DESIGN_ID_INHALT" val="VzgeFtqi"/>
  <p:tag name="ARTICULATE_SLIDE_COUNT" val="31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itelfolie">
  <a:themeElements>
    <a:clrScheme name="NOW_color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0000"/>
      </a:accent1>
      <a:accent2>
        <a:srgbClr val="B4292D"/>
      </a:accent2>
      <a:accent3>
        <a:srgbClr val="FECC00"/>
      </a:accent3>
      <a:accent4>
        <a:srgbClr val="A5A5A5"/>
      </a:accent4>
      <a:accent5>
        <a:srgbClr val="D0CECE"/>
      </a:accent5>
      <a:accent6>
        <a:srgbClr val="BFBFBF"/>
      </a:accent6>
      <a:hlink>
        <a:srgbClr val="B4292D"/>
      </a:hlink>
      <a:folHlink>
        <a:srgbClr val="A5A5A5"/>
      </a:folHlink>
    </a:clrScheme>
    <a:fontScheme name="NOW">
      <a:majorFont>
        <a:latin typeface="Calibri Light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halt">
  <a:themeElements>
    <a:clrScheme name="NOW_color">
      <a:dk1>
        <a:sysClr val="windowText" lastClr="000000"/>
      </a:dk1>
      <a:lt1>
        <a:sysClr val="window" lastClr="FFFFFF"/>
      </a:lt1>
      <a:dk2>
        <a:srgbClr val="3F3F3F"/>
      </a:dk2>
      <a:lt2>
        <a:srgbClr val="E7E6E6"/>
      </a:lt2>
      <a:accent1>
        <a:srgbClr val="000000"/>
      </a:accent1>
      <a:accent2>
        <a:srgbClr val="B4292D"/>
      </a:accent2>
      <a:accent3>
        <a:srgbClr val="FECC00"/>
      </a:accent3>
      <a:accent4>
        <a:srgbClr val="A5A5A5"/>
      </a:accent4>
      <a:accent5>
        <a:srgbClr val="D0CECE"/>
      </a:accent5>
      <a:accent6>
        <a:srgbClr val="BFBFBF"/>
      </a:accent6>
      <a:hlink>
        <a:srgbClr val="B4292D"/>
      </a:hlink>
      <a:folHlink>
        <a:srgbClr val="A5A5A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1708</Words>
  <Application>Microsoft Office PowerPoint</Application>
  <PresentationFormat>Breitbild</PresentationFormat>
  <Paragraphs>706</Paragraphs>
  <Slides>28</Slides>
  <Notes>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28</vt:i4>
      </vt:variant>
    </vt:vector>
  </HeadingPairs>
  <TitlesOfParts>
    <vt:vector size="36" baseType="lpstr">
      <vt:lpstr>Arial</vt:lpstr>
      <vt:lpstr>CA Metro</vt:lpstr>
      <vt:lpstr>Calibri</vt:lpstr>
      <vt:lpstr>Calibri Light</vt:lpstr>
      <vt:lpstr>Symbol</vt:lpstr>
      <vt:lpstr>Wingdings</vt:lpstr>
      <vt:lpstr>Titelfolie</vt:lpstr>
      <vt:lpstr>Inhalt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Roman Wolf</dc:creator>
  <cp:lastModifiedBy>Roman Wolf</cp:lastModifiedBy>
  <cp:revision>473</cp:revision>
  <dcterms:created xsi:type="dcterms:W3CDTF">2019-01-08T09:36:58Z</dcterms:created>
  <dcterms:modified xsi:type="dcterms:W3CDTF">2021-05-10T15:50:22Z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12B6E026-E124-4819-B7E2-AEC5DBE545DB</vt:lpwstr>
  </property>
  <property fmtid="{D5CDD505-2E9C-101B-9397-08002B2CF9AE}" pid="3" name="ArticulatePath">
    <vt:lpwstr>NOW_Businesspräsentation_K2</vt:lpwstr>
  </property>
</Properties>
</file>